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8" r:id="rId3"/>
    <p:sldId id="286" r:id="rId4"/>
    <p:sldId id="287" r:id="rId5"/>
    <p:sldId id="288" r:id="rId6"/>
    <p:sldId id="289" r:id="rId7"/>
    <p:sldId id="25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BFA2E-0365-49D7-8A11-BBF3F43FA35C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87F31-BA5A-449B-AB63-032300381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11/9/2013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 Timothy 2:14-26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Auditorium Class Fall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Audience:  Timothy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Location of writing: Rome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Date of letter: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During the persecutions of Nero in A.D. 65/66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Historical Setting: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has journeyed confirming the word where he preached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Persecutions under Nero are in full swing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has been taken prisoner in Rome for a second time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stood at his first hearing “alone”.  Forsaken.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Timing is before winter because Paul asks for this coat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Paul indicates they type of death that individuals are facing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Purpose: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matter what, do not give up!!!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Timothy 2:14-26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Prepare for the Master’s Use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V14, 16-19 – Ignore things of no consequence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V14 -  Make people aware of what Paul is saying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V14 – Charge the hearers before the Lord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V14 – Message = “Strive not about words to no profit.”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V14 – Vain words subvert the faith.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V16 – Shun vain babblings because they increase ungodliness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V17-18 – Vain babblings spread like an infection causing harm.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Hymenaeus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Philetus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were guilty of this by saying that the resurrection was past.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V19 – The Lord knows his and depart from iniquity.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Timothy 2:15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V15 - Know how to handle God’s word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Study to show oneself approved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One does this by accurately handling the word of truth.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Comparison to a trained workman that is ready and has no reason to be ashamed of his skills and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Timothy 2:14-26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V20-21 – Vessels of honor and dishonor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 a large house (comparison to mankind) there are vessels of honor (gold and silver) and vessels of dishonor (earth and wood). 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a man purges himself of iniquity, he will be a vessel of honor.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He will be sanctified and suitable for the Master’s use.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He will be prepared for every good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Timothy 2:22-26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V22a – Flee youthful lusts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1 Tim 6:4 - Pride, love of money, envy, strife, railings, and evil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surmisings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V22b-26 – Cultivate characteristics the Lord’s servant should have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Righteousness, faith, charity, peace, pure heart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Avoid foolish and unlearned questions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 not fight or stir up strife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Be gentle, teach, patient, meek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 for the purpose of saving their souls.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1" y="1142990"/>
          <a:ext cx="8077199" cy="1820217"/>
        </p:xfrm>
        <a:graphic>
          <a:graphicData uri="http://schemas.openxmlformats.org/drawingml/2006/table">
            <a:tbl>
              <a:tblPr/>
              <a:tblGrid>
                <a:gridCol w="697472"/>
                <a:gridCol w="1564596"/>
                <a:gridCol w="1489193"/>
                <a:gridCol w="1281838"/>
                <a:gridCol w="1667305"/>
                <a:gridCol w="1376795"/>
              </a:tblGrid>
              <a:tr h="26880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Class 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Day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Date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Teacher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Book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Text</a:t>
                      </a:r>
                    </a:p>
                  </a:txBody>
                  <a:tcPr marL="7440" marR="7440" marT="74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11/10/2013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2:14-26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11/13/2013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3:1-17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11/17/2013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 Timothy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4:1-22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11/20/2013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Titus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Intro, 1:1-16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Sunday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11/24/2013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James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Titus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2:1-15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5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Wednesday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11/27/2013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Brent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latin typeface="Arial"/>
                        </a:rPr>
                        <a:t>Titus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latin typeface="Arial"/>
                        </a:rPr>
                        <a:t>3:1-15</a:t>
                      </a:r>
                    </a:p>
                  </a:txBody>
                  <a:tcPr marL="7440" marR="7440" marT="744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1498</TotalTime>
  <Words>447</Words>
  <Application>Microsoft Office PowerPoint</Application>
  <PresentationFormat>On-screen Show (4:3)</PresentationFormat>
  <Paragraphs>89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2 Timothy 2:14-26</vt:lpstr>
      <vt:lpstr>Setting</vt:lpstr>
      <vt:lpstr>2 Timothy 2:14-26</vt:lpstr>
      <vt:lpstr>2 Timothy 2:15</vt:lpstr>
      <vt:lpstr>2 Timothy 2:14-26</vt:lpstr>
      <vt:lpstr>2 Timothy 2:22-26</vt:lpstr>
      <vt:lpstr>Schedule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Intro, 1 Thessalonians 1</dc:title>
  <dc:creator>James Bullington</dc:creator>
  <cp:lastModifiedBy>James Bullington</cp:lastModifiedBy>
  <cp:revision>111</cp:revision>
  <dcterms:created xsi:type="dcterms:W3CDTF">2013-09-01T10:11:04Z</dcterms:created>
  <dcterms:modified xsi:type="dcterms:W3CDTF">2013-11-09T23:06:17Z</dcterms:modified>
</cp:coreProperties>
</file>