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86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81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82" autoAdjust="0"/>
    <p:restoredTop sz="99732" autoAdjust="0"/>
  </p:normalViewPr>
  <p:slideViewPr>
    <p:cSldViewPr>
      <p:cViewPr>
        <p:scale>
          <a:sx n="66" d="100"/>
          <a:sy n="66" d="100"/>
        </p:scale>
        <p:origin x="-110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11/17/2013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 Timothy 4:1-22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Auditorium Class 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crown of righteousness is waiting for me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4:7  kept the faith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reason Paul could be assured of salvation by God’s grace and mercy is because he </a:t>
            </a:r>
            <a:r>
              <a:rPr lang="en-US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kept the faith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 receive forgiveness by God’s grace and mercy when we </a:t>
            </a:r>
            <a:r>
              <a:rPr lang="en-US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keep the faith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NOT when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 don’t.  I John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1:7, reference discussion on 2 Timothy 1:18.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 illustrate.  When someone meets God’s terms of pardon to become a child of God, as did Paul (1 Timothy 1:13-16) that is where grace comes in.  When one meets the terms of pardon as a Christian (e.g. Acts 8:22, 1 John 1:7-9), that is where grace comes in.  When we are faithful even to the point of death (Revelation 2:10),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will receive a crown of life.  Salvation is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conditioned on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keeping the faith.</a:t>
            </a:r>
          </a:p>
          <a:p>
            <a:pPr lvl="2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 can </a:t>
            </a:r>
            <a:r>
              <a:rPr lang="en-US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keep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the faith (John 14:15)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We have the capability to keep ourselves in the love of God (Jude 21)</a:t>
            </a:r>
          </a:p>
          <a:p>
            <a:pPr lvl="3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God will help us find as we seek (Matthew 7:7)</a:t>
            </a:r>
          </a:p>
          <a:p>
            <a:pPr lvl="3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God will help us know his doctrine (John 7:17)</a:t>
            </a:r>
          </a:p>
          <a:p>
            <a:pPr lvl="3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God will give us wisdom when we ask (James 1:5)</a:t>
            </a:r>
          </a:p>
          <a:p>
            <a:pPr lvl="3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God will strengthen us and help us (1 Peter 5:10, Jude 24)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6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crown of righteousness is waiting for me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4:8  Henceforth is laid up for me a crown of righteousness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that Paul’s confidence was not unconditional (I have kept the faith)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What if we know that we are not doing right?  1 John 3:20-24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But we have the avenue to make things right with God through Jesus our advocate.  1 John 2:1-5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Yes, the believer “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hath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everlasting life” even now,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but it is in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prospect.  John 3:36, Revelation 2:10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Paul was looking to dwell in a place of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righteousness (2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Peter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3:13) as a reward for righteousness (Revelation 22:14).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4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4:9-22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Personal notes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4:9-13  Do diligence to come shortly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Some have left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Demas forsook me, he loved this present world</a:t>
            </a:r>
          </a:p>
          <a:p>
            <a:pPr lvl="3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Crescens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went to Galatia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Titus went to Dalmatia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Only Luke is with me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Bring Mark, he is profitable</a:t>
            </a:r>
          </a:p>
          <a:p>
            <a:pPr lvl="4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With Paul at the time of Colossians 4:10 and Philemon 24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Bring the cloak and parchments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4:14-15  Alexander the coppersmith did me much evil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4:16-18  I was delivered out of the mouth of the lion</a:t>
            </a:r>
          </a:p>
          <a:p>
            <a:pPr lvl="2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No one but the Lord stood with me at my first defense</a:t>
            </a:r>
          </a:p>
          <a:p>
            <a:pPr lvl="2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The Lord strengthened me so that the Gentiles would have opportunity to hear</a:t>
            </a:r>
          </a:p>
        </p:txBody>
      </p:sp>
    </p:spTree>
    <p:extLst>
      <p:ext uri="{BB962C8B-B14F-4D97-AF65-F5344CB8AC3E}">
        <p14:creationId xmlns:p14="http://schemas.microsoft.com/office/powerpoint/2010/main" val="48788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4:9-22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Personal notes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4:19-22 Salutations</a:t>
            </a:r>
          </a:p>
          <a:p>
            <a:pPr lvl="2"/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Trophimus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have I left at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Miletum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sick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Come before winter</a:t>
            </a:r>
          </a:p>
          <a:p>
            <a:pPr lvl="2"/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Next: 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to Titus, Titus 1:1-16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67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Audience:  Timothy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Location of writing: Rome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Date of letter: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During the persecutions of Nero in A.D. 65/66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Historical Setting: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has journeyed confirming the word where he preached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Persecutions under Nero are in full swing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has been taken prisoner in Rome for a second time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stood at his first hearing “alone”.  Forsaken.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Timing is before winter because Paul asks for this coat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indicates they type of death that individuals are facing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Purpose: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matter what, do not give up!!!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88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Preach the word!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charge thee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endParaRPr lang="en-US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Based upon the fact that 2 Timothy 3:16-17 is so,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preach the word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 Read 2 Timothy 3:16-17.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Acts 20:32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God’s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able to build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 up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give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 an inheritance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Isaiah 55:11  God’s word will accomplish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his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purpose, even though his word might not be favorable to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everyone and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purpose.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John 6:66-69  some walked no more with him, some stayed</a:t>
            </a: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Acts 17:32-34  some mocked, some believed</a:t>
            </a: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 Corinthians 1:18  some think it foolish, some believe</a:t>
            </a:r>
          </a:p>
        </p:txBody>
      </p:sp>
    </p:spTree>
    <p:extLst>
      <p:ext uri="{BB962C8B-B14F-4D97-AF65-F5344CB8AC3E}">
        <p14:creationId xmlns:p14="http://schemas.microsoft.com/office/powerpoint/2010/main" val="80267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Preach the word!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 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 charge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thee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therefore before God,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Lord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Other examples of similar charges:</a:t>
            </a:r>
          </a:p>
          <a:p>
            <a:pPr lvl="3"/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 Timothy 5:21  follow the instructions regarding elders without partiality</a:t>
            </a:r>
          </a:p>
          <a:p>
            <a:pPr lvl="3"/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2 Timothy 2:14  don’t strive about words to no profit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Maybe because the temptation to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hold back from teaching the word will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 strong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(i.e. some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will not want sound doctrine 4:3), Paul wants Timothy to know who is behind these instructions and before whom he should clearly recognize his responsibility.</a:t>
            </a:r>
          </a:p>
          <a:p>
            <a:pPr lvl="2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Paul describes to Timothy that preaching the word will not be easy (3:10-13; 4:3-5), but it will be worthy it (4:7-8).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04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Preach the word!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charge thee therefore before God, and the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Lord</a:t>
            </a:r>
            <a:endParaRPr lang="en-US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On the question of oaths.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don’t believe that Paul is doing what Jesus and James said not do.  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Jesus said “</a:t>
            </a:r>
            <a:r>
              <a:rPr lang="en-US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swear not at all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neither by heaven...” (Matthew 5:34)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James said, “swear not, neither by heaven...</a:t>
            </a:r>
            <a:r>
              <a:rPr lang="en-US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neither by any other oath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” (James 5:12).  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 believe we can “call God to record” or say that “God is our witness” to state that God recognizes something is true whether anyone else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does or not. 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We can make a charge to someone “before God” to emphasize to them that God is near (Philippians 4:5) and that He is backing our commission.  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 Jesus’ charge of Matthew 5:33-34, I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don’t believe Jesus was simply discussing “frivolous oaths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oath, because in the contrast between verses 33 and 34, Jesus was forbidding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even the good oaths that they could once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“perform to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Lord”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(33b) when he said that now we should “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swear not at all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” (34).  </a:t>
            </a:r>
          </a:p>
          <a:p>
            <a:pPr lvl="2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36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Preach the word!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 who shall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judge the quick and the dead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at his appearing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John 5:28-29  all that are in the graves will hear his voice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 Thessalonians 4:13-17  The literal dead (13) would be literally raised (16) and come with the Lord one day.  Those who are alive (17) will meet them in the air.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 Thessalonians 1:7-9  both rest and destruction will be given at Jesus’ appearing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4:1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who shall judge the quick and the dead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at his appearing</a:t>
            </a:r>
            <a:endParaRPr lang="en-U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Hebrews 9:28  Although there have been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many figurative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comings of the Lord (e.g. our discussions of Joel 2:1,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), I believe that the Hebrew writer refers to a second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literal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coming of the Lord because he contrasts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second coming with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Lord’s first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literal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coming.  The first and second coming are of the same nature (literal).  The Lord came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for sin, and he will come the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second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time for salvation.</a:t>
            </a:r>
          </a:p>
        </p:txBody>
      </p:sp>
    </p:spTree>
    <p:extLst>
      <p:ext uri="{BB962C8B-B14F-4D97-AF65-F5344CB8AC3E}">
        <p14:creationId xmlns:p14="http://schemas.microsoft.com/office/powerpoint/2010/main" val="3720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Preach the word!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4:1 and his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kingdom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 Timothy 4:18  “and will </a:t>
            </a:r>
            <a:r>
              <a:rPr lang="en-US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preserve me unto his heavenly kingdom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Matthew 25:31-46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“everlasting fire, prepared for the devil and his angels” (41)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“everlasting punishment”(46)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“life eternal” (46)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What do those things sound like?  That’s what I believe they mean : )</a:t>
            </a:r>
          </a:p>
          <a:p>
            <a:pPr lvl="3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“Come, ye blessed of my Father, </a:t>
            </a:r>
            <a:r>
              <a:rPr lang="en-US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inherit the kingdom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prepared for you from the foundation of the world.” (34)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kingdom that Christians are in that will be delivered to God in the end (1 Corinthians 15:24) will enter this “heavenly kingdom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” and enjoy its righteousness.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 Peter 3:13  We look for new heavens and a new earth, wherein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dwelleth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41830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Preach the word!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4:2-5  Do your job as an evangelist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4:2  In season, out of season.  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When convenient or not.  Paul didn’t just preach the word “when he could find a church to preach for” and “get paid” (2 Thessalonians 3:6-10).  Paul didn’t just preach because he thought everyone would accept the message (Acts 17:32-34; 2 Tim 3:11).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We don’t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need a “permit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” for the season like in hunting in order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to preach what is needful. 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God’s word won’t always be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politically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correct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or easy to teach.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homosexuality Romans 1:26-27</a:t>
            </a:r>
          </a:p>
          <a:p>
            <a:pPr lvl="4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baptism for the forgiveness of sin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(Acts 2:38, 22:16)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vs. denominational baptism because of the forgiveness of sin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4:3  They will not endure sound doctrine. 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Timothy, it won’t be easy, you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may be swimming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against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tide and people will be looking for other things than God’s word.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4:3  Itching ears.  Jeremiah 5:31  “my people love to have it so”</a:t>
            </a:r>
          </a:p>
          <a:p>
            <a:pPr lvl="2"/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1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 Timothy 4:1-8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crown of righteousness is waiting for me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4:6  I am ready to be offered / I am already being poured out as a drink offering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Acts 9:15-16  The Lord said to Ananias, “I will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shew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him how great things he must suffer for my name’s sake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 Numbers 28 and sacrifices such as meat and drink offerings (Numbers 28:7ff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Paul was ready to die.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4:7  fought a good fight, finished my course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Acts 13:36  Paul definitely “served his generation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2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 Corinthians 9:24-27 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Timohty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a fight is not easy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but you want the prize.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88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7803</TotalTime>
  <Words>1606</Words>
  <Application>Microsoft Office PowerPoint</Application>
  <PresentationFormat>On-screen Show (4:3)</PresentationFormat>
  <Paragraphs>124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2 Timothy 4:1-22</vt:lpstr>
      <vt:lpstr>Setting</vt:lpstr>
      <vt:lpstr>2 Timothy 4:1-8</vt:lpstr>
      <vt:lpstr>2 Timothy 4:1-8</vt:lpstr>
      <vt:lpstr>2 Timothy 4:1-8</vt:lpstr>
      <vt:lpstr>2 Timothy 4:1-8</vt:lpstr>
      <vt:lpstr>2 Timothy 4:1-8</vt:lpstr>
      <vt:lpstr>2 Timothy 4:1-8</vt:lpstr>
      <vt:lpstr>2 Timothy 4:1-8</vt:lpstr>
      <vt:lpstr>2 Timothy 4:1-8</vt:lpstr>
      <vt:lpstr>2 Timothy 4:1-8</vt:lpstr>
      <vt:lpstr>2 Timothy 4:9-22</vt:lpstr>
      <vt:lpstr>2 Timothy 4:9-22</vt:lpstr>
      <vt:lpstr>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Intro, 1 Thessalonians 1</dc:title>
  <dc:creator>James Bullington</dc:creator>
  <cp:lastModifiedBy>Rico</cp:lastModifiedBy>
  <cp:revision>511</cp:revision>
  <dcterms:created xsi:type="dcterms:W3CDTF">2013-09-01T10:11:04Z</dcterms:created>
  <dcterms:modified xsi:type="dcterms:W3CDTF">2013-11-17T14:15:33Z</dcterms:modified>
</cp:coreProperties>
</file>