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61" r:id="rId4"/>
    <p:sldId id="354" r:id="rId5"/>
    <p:sldId id="355" r:id="rId6"/>
    <p:sldId id="357" r:id="rId7"/>
    <p:sldId id="359" r:id="rId8"/>
    <p:sldId id="360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</p:sldIdLst>
  <p:sldSz cx="9144000" cy="6858000" type="screen4x3"/>
  <p:notesSz cx="700405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7895F875-67AA-4AE6-BDFE-8DF7FF8653E2}" type="datetimeFigureOut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5544994-B7E4-4318-BB9D-D37184289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  <a:noFill/>
          <a:ln>
            <a:noFill/>
          </a:ln>
        </p:spPr>
        <p:txBody>
          <a:bodyPr lIns="93126" tIns="93126" rIns="93126" bIns="93126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0406" y="4415790"/>
            <a:ext cx="5603239" cy="4183380"/>
          </a:xfrm>
          <a:prstGeom prst="rect">
            <a:avLst/>
          </a:prstGeom>
        </p:spPr>
        <p:txBody>
          <a:bodyPr lIns="93126" tIns="93126" rIns="93126" bIns="93126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806950"/>
            <a:ext cx="9144000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3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163" y="0"/>
            <a:ext cx="9174163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806950"/>
            <a:ext cx="9144000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53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876424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lang="en-US" sz="3200" b="0" i="0" u="none" strike="noStrike" cap="none" baseline="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Deuteronomy 4:44- 26</a:t>
            </a:r>
            <a:endParaRPr lang="en-US" sz="3200" b="0" i="0" u="none" strike="noStrike" cap="none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Exodus &amp; Wandering in the Wilderness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Bring difficult cases to priests  17:8-13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Instructions for kings  17:14-20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Offerings for priests and Levites  </a:t>
            </a:r>
            <a:r>
              <a:rPr lang="en-US" sz="3600" dirty="0" smtClean="0">
                <a:latin typeface="Calibri" pitchFamily="34" charset="0"/>
              </a:rPr>
              <a:t>18:1-8</a:t>
            </a: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Do not engage in detestable practices  </a:t>
            </a:r>
            <a:r>
              <a:rPr lang="en-US" sz="3600" dirty="0" smtClean="0">
                <a:latin typeface="Calibri" pitchFamily="34" charset="0"/>
              </a:rPr>
              <a:t>18:9-14</a:t>
            </a: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God will raise up a prophet  </a:t>
            </a:r>
            <a:r>
              <a:rPr lang="en-US" sz="3600" dirty="0" smtClean="0">
                <a:latin typeface="Calibri" pitchFamily="34" charset="0"/>
              </a:rPr>
              <a:t>18:15-22</a:t>
            </a: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Cities of refuge  19:1-13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Boundary markers  19:14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Witnesses  19:15-21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Rules for going to war  20:1-20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An unsolved murder  21:1-9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Marrying a captive woman  21:10-14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The right of the firstborn  21:15-17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A rebellious son  21:18-21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Bury the criminal  21:22-23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Be considerate of your neighbor’s possessions  22:1-4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 appropriate conduct  22:5,9,10,11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Show consideration  22:6-8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Tassels  22:12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Accusation of </a:t>
            </a:r>
            <a:r>
              <a:rPr lang="en-US" sz="3600" dirty="0" err="1" smtClean="0">
                <a:latin typeface="Calibri" pitchFamily="34" charset="0"/>
              </a:rPr>
              <a:t>unchastity</a:t>
            </a:r>
            <a:r>
              <a:rPr lang="en-US" sz="3600" dirty="0" smtClean="0">
                <a:latin typeface="Calibri" pitchFamily="34" charset="0"/>
              </a:rPr>
              <a:t>  22:13-21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Rules regarding adultery  22:22-30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Rules regarding who can be part of the assembly of Israel  23:1-8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Cleanness in the camp  23:9-14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A runaway slave  23:15-16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Temple prostitutes   23:17-18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Interest on loans  23:19-20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Vows  23:21-23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Your rights in your neighbor’s field  23:24-25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Re-marrying a woman who is put away  24:1-4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Exempt from war  24:5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Securities for loans  24:6,10-13,17-18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Kidnapping  24:7</a:t>
            </a:r>
          </a:p>
          <a:p>
            <a:pPr>
              <a:buNone/>
            </a:pPr>
            <a:r>
              <a:rPr lang="en-US" sz="2800" dirty="0" smtClean="0"/>
              <a:t>Leprosy  24:8-9</a:t>
            </a:r>
          </a:p>
          <a:p>
            <a:pPr>
              <a:buNone/>
            </a:pPr>
            <a:r>
              <a:rPr lang="en-US" sz="2800" dirty="0" smtClean="0"/>
              <a:t>A hired man  24:14-15</a:t>
            </a:r>
          </a:p>
          <a:p>
            <a:pPr>
              <a:buNone/>
            </a:pPr>
            <a:r>
              <a:rPr lang="en-US" sz="2800" dirty="0" smtClean="0"/>
              <a:t>The guilty one dies  24:16</a:t>
            </a:r>
          </a:p>
          <a:p>
            <a:pPr>
              <a:buNone/>
            </a:pPr>
            <a:r>
              <a:rPr lang="en-US" sz="2800" dirty="0" smtClean="0"/>
              <a:t>Leave the last for the poor  24:19-22</a:t>
            </a:r>
          </a:p>
          <a:p>
            <a:pPr>
              <a:buNone/>
            </a:pPr>
            <a:r>
              <a:rPr lang="en-US" sz="2800" dirty="0" smtClean="0"/>
              <a:t>Beating for the guilty  </a:t>
            </a:r>
            <a:r>
              <a:rPr lang="en-US" sz="2800" dirty="0" smtClean="0"/>
              <a:t>25:1-3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Ox  </a:t>
            </a:r>
            <a:r>
              <a:rPr lang="en-US" sz="2800" dirty="0" smtClean="0"/>
              <a:t>25:4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Duty of a brother to a widow  25:5-10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 woman who seizes the private parts of a man  25:11-12</a:t>
            </a:r>
          </a:p>
          <a:p>
            <a:pPr>
              <a:buNone/>
            </a:pPr>
            <a:r>
              <a:rPr lang="en-US" sz="2800" dirty="0" smtClean="0"/>
              <a:t>Accurate weights and measures  25:13-16</a:t>
            </a:r>
          </a:p>
          <a:p>
            <a:pPr>
              <a:buNone/>
            </a:pPr>
            <a:r>
              <a:rPr lang="en-US" sz="2800" dirty="0" smtClean="0"/>
              <a:t>Remember the </a:t>
            </a:r>
            <a:r>
              <a:rPr lang="en-US" sz="2800" dirty="0" err="1" smtClean="0"/>
              <a:t>Amalekites</a:t>
            </a:r>
            <a:r>
              <a:rPr lang="en-US" sz="2800" dirty="0" smtClean="0"/>
              <a:t>  25:17-19</a:t>
            </a:r>
          </a:p>
          <a:p>
            <a:pPr>
              <a:buNone/>
            </a:pPr>
            <a:r>
              <a:rPr lang="en-US" sz="2800" dirty="0" err="1" smtClean="0"/>
              <a:t>Firstfruits</a:t>
            </a:r>
            <a:r>
              <a:rPr lang="en-US" sz="2800" dirty="0" smtClean="0"/>
              <a:t> and tithes as thanksgiving offerings to God  26:1-15</a:t>
            </a:r>
          </a:p>
          <a:p>
            <a:pPr>
              <a:buNone/>
            </a:pPr>
            <a:r>
              <a:rPr lang="en-US" sz="2800" dirty="0" smtClean="0"/>
              <a:t>Mutual vows between Jehovah and Israel  26:16-19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Introduction:  4:44-49</a:t>
            </a:r>
          </a:p>
          <a:p>
            <a:pPr lvl="1"/>
            <a:r>
              <a:rPr lang="en-US" sz="3600" dirty="0" smtClean="0">
                <a:latin typeface="Calibri" pitchFamily="34" charset="0"/>
              </a:rPr>
              <a:t>The law of God which Moses set before the people</a:t>
            </a:r>
          </a:p>
          <a:p>
            <a:pPr lvl="1"/>
            <a:r>
              <a:rPr lang="en-US" sz="3600" dirty="0" smtClean="0">
                <a:latin typeface="Calibri" pitchFamily="34" charset="0"/>
              </a:rPr>
              <a:t>Testimonies, statutes, </a:t>
            </a:r>
            <a:r>
              <a:rPr lang="en-US" sz="3600" dirty="0" err="1" smtClean="0">
                <a:latin typeface="Calibri" pitchFamily="34" charset="0"/>
              </a:rPr>
              <a:t>judgements</a:t>
            </a:r>
            <a:endParaRPr lang="en-US" sz="3600" dirty="0" smtClean="0">
              <a:latin typeface="Calibri" pitchFamily="34" charset="0"/>
            </a:endParaRPr>
          </a:p>
          <a:p>
            <a:pPr lvl="1"/>
            <a:r>
              <a:rPr lang="en-US" sz="3600" dirty="0" smtClean="0">
                <a:latin typeface="Calibri" pitchFamily="34" charset="0"/>
              </a:rPr>
              <a:t>Given to Israel after they came out of Egypt (see 5:3)</a:t>
            </a:r>
          </a:p>
          <a:p>
            <a:pPr lvl="1"/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Introduction:  </a:t>
            </a:r>
          </a:p>
          <a:p>
            <a:pPr lvl="1"/>
            <a:r>
              <a:rPr lang="en-US" sz="3600" dirty="0" smtClean="0">
                <a:latin typeface="Calibri" pitchFamily="34" charset="0"/>
              </a:rPr>
              <a:t>Look for laws…</a:t>
            </a:r>
          </a:p>
          <a:p>
            <a:pPr lvl="2"/>
            <a:r>
              <a:rPr lang="en-US" sz="3600" dirty="0" smtClean="0">
                <a:latin typeface="Calibri" pitchFamily="34" charset="0"/>
              </a:rPr>
              <a:t>To bring them into proper relationship with God</a:t>
            </a:r>
          </a:p>
          <a:p>
            <a:pPr lvl="2"/>
            <a:r>
              <a:rPr lang="en-US" sz="3600" dirty="0" smtClean="0">
                <a:latin typeface="Calibri" pitchFamily="34" charset="0"/>
              </a:rPr>
              <a:t>To regulate their conduct toward orderly and beneficial living</a:t>
            </a:r>
          </a:p>
          <a:p>
            <a:pPr lvl="2"/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Ten Commandments Reviewed:  5:1-21</a:t>
            </a:r>
          </a:p>
          <a:p>
            <a:r>
              <a:rPr lang="en-US" sz="2800" dirty="0" smtClean="0"/>
              <a:t>I am the Lord your God who brought you out of Egypt, out of slavery</a:t>
            </a:r>
          </a:p>
          <a:p>
            <a:r>
              <a:rPr lang="en-US" sz="2800" dirty="0" smtClean="0"/>
              <a:t>I – You shall have no other gods before Me</a:t>
            </a:r>
          </a:p>
          <a:p>
            <a:r>
              <a:rPr lang="en-US" sz="2800" dirty="0" smtClean="0"/>
              <a:t>II – You shall not make for yourself an idol</a:t>
            </a:r>
          </a:p>
          <a:p>
            <a:pPr lvl="1"/>
            <a:r>
              <a:rPr lang="en-US" sz="2800" dirty="0" smtClean="0"/>
              <a:t>Any likeness of anything; in heaven, above or on the earth, or in the waters below</a:t>
            </a:r>
          </a:p>
          <a:p>
            <a:pPr lvl="1"/>
            <a:r>
              <a:rPr lang="en-US" sz="2800" dirty="0" smtClean="0"/>
              <a:t>You shall not bow down and worship them for I am a jealous God</a:t>
            </a:r>
          </a:p>
          <a:p>
            <a:pPr lvl="1"/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Ten Commandments Reviewed (cont.)</a:t>
            </a:r>
          </a:p>
          <a:p>
            <a:r>
              <a:rPr lang="en-US" sz="2800" dirty="0" smtClean="0"/>
              <a:t>II (cont.)</a:t>
            </a:r>
          </a:p>
          <a:p>
            <a:pPr lvl="1"/>
            <a:r>
              <a:rPr lang="en-US" sz="2800" dirty="0" smtClean="0"/>
              <a:t>God punishes the children for the sins of their fathers to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and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generation; but show love to a 1000 generations of those that love Him and keep His commandments</a:t>
            </a:r>
          </a:p>
          <a:p>
            <a:r>
              <a:rPr lang="en-US" sz="2800" dirty="0" smtClean="0"/>
              <a:t>III – You shall not take the name of the Lord your God in vain</a:t>
            </a:r>
          </a:p>
          <a:p>
            <a:pPr lvl="1"/>
            <a:r>
              <a:rPr lang="en-US" sz="2800" dirty="0" smtClean="0"/>
              <a:t>For the Lord will not hold anyone guiltless who take His name in vain</a:t>
            </a:r>
          </a:p>
          <a:p>
            <a:pPr lvl="1"/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Ten Commandments Reviewed (cont.)</a:t>
            </a:r>
          </a:p>
          <a:p>
            <a:r>
              <a:rPr lang="en-US" sz="2800" dirty="0" smtClean="0"/>
              <a:t>IV – Remember the Sabbath day, to keep it holy</a:t>
            </a:r>
          </a:p>
          <a:p>
            <a:pPr lvl="1"/>
            <a:r>
              <a:rPr lang="en-US" sz="2800" dirty="0" smtClean="0"/>
              <a:t>Six days you shall labor and do your work; seventh day no work (for anyone in your household or servants) </a:t>
            </a:r>
          </a:p>
          <a:p>
            <a:r>
              <a:rPr lang="en-US" sz="2800" dirty="0" smtClean="0"/>
              <a:t>V – Honor your father and your mother</a:t>
            </a:r>
          </a:p>
          <a:p>
            <a:pPr lvl="1"/>
            <a:r>
              <a:rPr lang="en-US" sz="2800" dirty="0" smtClean="0"/>
              <a:t>So you may live long in the land the Lord your God is giving you</a:t>
            </a:r>
          </a:p>
          <a:p>
            <a:r>
              <a:rPr lang="en-US" sz="2800" dirty="0" smtClean="0"/>
              <a:t>VI – You shall not murder</a:t>
            </a:r>
          </a:p>
          <a:p>
            <a:pPr lvl="1"/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Ten Commandments Reviewed (cont.)</a:t>
            </a:r>
          </a:p>
          <a:p>
            <a:r>
              <a:rPr lang="en-US" sz="2800" dirty="0" smtClean="0"/>
              <a:t>VII – You shall not commit adultery</a:t>
            </a:r>
          </a:p>
          <a:p>
            <a:r>
              <a:rPr lang="en-US" sz="2800" dirty="0" smtClean="0"/>
              <a:t>VIII – You shall not steal</a:t>
            </a:r>
          </a:p>
          <a:p>
            <a:r>
              <a:rPr lang="en-US" sz="2800" dirty="0" smtClean="0"/>
              <a:t>IX – You shall not bear false witness against your neighbor</a:t>
            </a:r>
          </a:p>
          <a:p>
            <a:r>
              <a:rPr lang="en-US" sz="2800" dirty="0" smtClean="0"/>
              <a:t>X – You shall not covet </a:t>
            </a:r>
          </a:p>
          <a:p>
            <a:pPr lvl="1"/>
            <a:r>
              <a:rPr lang="en-US" sz="2800" dirty="0" smtClean="0"/>
              <a:t>Your neighbor’s house, wife, manservant, maidservant, ox, donkey, or anything</a:t>
            </a:r>
          </a:p>
          <a:p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Destroy the people and their idols that you find in the land  7:1-16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Offer sacrifices in the place God specifies  12:1-32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Put to death those who turn to idols  13:1-18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You are a holy people, so do not pollute yourselves  14:1-21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76450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Moses’ Second Speech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Give your tithes to the Lord  14:22-29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The seventh year  15:1-18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Set apart the firstborn  15:19-23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Observe the feast days  16:1-17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Appoint judges in every town  16:18-20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Stone the one who turns to idols  16:21-17:7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02" name="Shape 102"/>
          <p:cNvSpPr txBox="1"/>
          <p:nvPr/>
        </p:nvSpPr>
        <p:spPr>
          <a:xfrm>
            <a:off x="685800" y="1676400"/>
            <a:ext cx="80771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odus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685</Words>
  <Application>Microsoft Office PowerPoint</Application>
  <PresentationFormat>On-screen Show (4:3)</PresentationFormat>
  <Paragraphs>102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Exodus Template</vt:lpstr>
      <vt:lpstr>Exodus &amp; Wandering in the Wilderness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  <vt:lpstr>Moses’ Second Speech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&amp; Wandering in the Wilderness</dc:title>
  <dc:creator>Mike</dc:creator>
  <cp:lastModifiedBy>Mike</cp:lastModifiedBy>
  <cp:revision>63</cp:revision>
  <dcterms:modified xsi:type="dcterms:W3CDTF">2015-02-17T23:10:51Z</dcterms:modified>
</cp:coreProperties>
</file>