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0" r:id="rId4"/>
    <p:sldId id="259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57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8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9/8/2013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9/8/2013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 </a:t>
            </a:r>
            <a:r>
              <a:rPr lang="en-US" dirty="0" smtClean="0"/>
              <a:t>Thessalonians </a:t>
            </a:r>
            <a:r>
              <a:rPr lang="en-US" dirty="0" smtClean="0"/>
              <a:t>2:1-16 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Auditorium Class Fall 2013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v10-12: Confirmation of the purity of the message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v10: Paul makes the point that they were witnesses to the purity of the message.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v11: Paul makes the point that they observed them teach as a father might his own children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v12: For the purpose of them walking worthily in God’s sight.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Thought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questions: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How does Paul continue to emphasize the truthfulness of the messa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e and the purity of his motives?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229600" cy="819912"/>
          </a:xfrm>
        </p:spPr>
        <p:txBody>
          <a:bodyPr/>
          <a:lstStyle/>
          <a:p>
            <a:r>
              <a:rPr lang="en-US" dirty="0" smtClean="0"/>
              <a:t>1 Thessalonians 2:1-16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V13-16: Thankful for their example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v13: Paul is thankful that they have received the word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V14-16: Thessalonians will have similar experiences at the hands of their own countrymen as those in Judea.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Persecution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Restrictions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Thought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questions: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Would Paul be thankful for us?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Should we </a:t>
            </a:r>
            <a:r>
              <a:rPr lang="en-US" smtClean="0">
                <a:latin typeface="Arial" pitchFamily="34" charset="0"/>
                <a:cs typeface="Arial" pitchFamily="34" charset="0"/>
              </a:rPr>
              <a:t>be deterred? 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229600" cy="819912"/>
          </a:xfrm>
        </p:spPr>
        <p:txBody>
          <a:bodyPr/>
          <a:lstStyle/>
          <a:p>
            <a:r>
              <a:rPr lang="en-US" dirty="0" smtClean="0"/>
              <a:t>1 Thessalonians 2:1-16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457200"/>
            <a:ext cx="8229600" cy="7437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Schedule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066800" y="1143012"/>
          <a:ext cx="7086600" cy="5047812"/>
        </p:xfrm>
        <a:graphic>
          <a:graphicData uri="http://schemas.openxmlformats.org/drawingml/2006/table">
            <a:tbl>
              <a:tblPr/>
              <a:tblGrid>
                <a:gridCol w="503271"/>
                <a:gridCol w="1128960"/>
                <a:gridCol w="1074551"/>
                <a:gridCol w="924931"/>
                <a:gridCol w="1618629"/>
                <a:gridCol w="1836258"/>
              </a:tblGrid>
              <a:tr h="21829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Class </a:t>
                      </a:r>
                    </a:p>
                  </a:txBody>
                  <a:tcPr marL="7440" marR="7440" marT="74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Day</a:t>
                      </a:r>
                    </a:p>
                  </a:txBody>
                  <a:tcPr marL="7440" marR="7440" marT="74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Date</a:t>
                      </a:r>
                    </a:p>
                  </a:txBody>
                  <a:tcPr marL="7440" marR="7440" marT="74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Teacher</a:t>
                      </a:r>
                    </a:p>
                  </a:txBody>
                  <a:tcPr marL="7440" marR="7440" marT="74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Book</a:t>
                      </a:r>
                    </a:p>
                  </a:txBody>
                  <a:tcPr marL="7440" marR="7440" marT="74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Text</a:t>
                      </a:r>
                    </a:p>
                  </a:txBody>
                  <a:tcPr marL="7440" marR="7440" marT="74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9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Wednesday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9/11/2013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Brent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1 Thessalonians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2:17-20, 3:1-13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9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Sunday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9/15/2013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James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1 Thessalonians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4:1-18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9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Wednesday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9/18/2013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Brent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1 Thessalonians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5:1-22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9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Sunday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9/22/2013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James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1, 2 Thessalonians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5:23-28, Intro, 1:1-12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9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Wednesday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9/25/2013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Brent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2 Thessalonians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2:1-16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9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Sunday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9/29/2013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James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2 Thessalonians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3:1-18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9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Wednesday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10/2/2013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Singing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9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Sunday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10/6/2013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James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1 Timothy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Intro, 1:1-18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9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Wednesday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10/9/2013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Brent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1 Timothy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2:1-15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9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Sunday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10/13/2013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James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1 Timothy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3:1-18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9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Wednesday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10/16/2013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Brent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1 Timothy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4:1-16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9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Sunday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10/20/2013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James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1 Timothy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5:1-16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9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Wednesday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10/23/2013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Brent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1 Timothy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5:17-25, 6:1-10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9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Sunday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10/27/2013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James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1, 2 Timothy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6:11-20, Intro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9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Wednesday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10/30/2013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Brent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2 Timothy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1:1-18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9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Sunday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11/3/2013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James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2 Timothy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2:1-13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9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Wednesday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11/6/2013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Singing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9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Sunday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11/10/2013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James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2 Timothy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2:14-26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9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Wednesday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11/13/2013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Brent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2 Timothy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3:1-17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9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Sunday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11/17/2013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Brent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2 Timothy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4:1-22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9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Wednesday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11/20/2013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Brent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Titus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Intro, 1:1-16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9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Sunday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11/24/2013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James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Titus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2:1-15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9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Wednesday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11/27/2013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Brent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Titus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latin typeface="Arial"/>
                        </a:rPr>
                        <a:t>3:1-15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Audience: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Thessalonian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Christians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Location of writing: Corinth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Date of letter: A.D. 51 or 52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Historical Setting: Second Missionary Journey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Purpose: Encourage newly converted Christians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Politically significant as a provincial capitol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Major seaport and center for trade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Socially and ethnically diverse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Prominence started around 315 BC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Designated as Macedonian capitol in 146 BC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Became a free city in 42 BC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Paul visited in 51 AD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Strong “Christian” presence through the centuries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Modern day city of Thessaloniki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Second most important city in Greece behind Athens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229600" cy="819912"/>
          </a:xfrm>
        </p:spPr>
        <p:txBody>
          <a:bodyPr/>
          <a:lstStyle/>
          <a:p>
            <a:r>
              <a:rPr lang="en-US" dirty="0" smtClean="0"/>
              <a:t>Thessalonica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229600" cy="819912"/>
          </a:xfrm>
        </p:spPr>
        <p:txBody>
          <a:bodyPr/>
          <a:lstStyle/>
          <a:p>
            <a:r>
              <a:rPr lang="en-US" dirty="0" smtClean="0"/>
              <a:t>Thessalonica</a:t>
            </a:r>
            <a:endParaRPr lang="en-US" dirty="0"/>
          </a:p>
        </p:txBody>
      </p:sp>
      <p:pic>
        <p:nvPicPr>
          <p:cNvPr id="15362" name="Picture 2" descr="http://www.eastside-church.org/Material/Maps/NT_Cities/PPT/Merides%20of%20Macedoni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143000"/>
            <a:ext cx="7331075" cy="54925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Salutation thanking the Thessalonians for turning from idols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You were converted in spite of great affliction.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You now serve as examples for others.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229600" cy="819912"/>
          </a:xfrm>
        </p:spPr>
        <p:txBody>
          <a:bodyPr/>
          <a:lstStyle/>
          <a:p>
            <a:r>
              <a:rPr lang="en-US" dirty="0" smtClean="0"/>
              <a:t>I Thessalonians 1:1-10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v1-2: A call to remembrance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v1: Paul brings to their remembrance the response to the gospel at Thessalonica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v2: Emphasizes the apostles were teaching in spite of personal sacrifice and risk as was shown at Philippi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Not teaching for their own benefit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Thought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questions: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Are those that teach and preach for the praise of men following this example?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Are individuals that seek monetary wealth through the gospel following this example?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Are those that seek their own followers examples for good?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229600" cy="819912"/>
          </a:xfrm>
        </p:spPr>
        <p:txBody>
          <a:bodyPr/>
          <a:lstStyle/>
          <a:p>
            <a:r>
              <a:rPr lang="en-US" dirty="0" smtClean="0"/>
              <a:t>1 Thessalonians 2:1-16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v3-4: Paul’s motivation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v3: Paul’s exhortation was without deceit, uncleanness, or guile as a false teacher seeking personal gain would be.  Acts 8:18-20, Acts 16:16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v4: Paul taught to please God and not men.  God would judge their hearts. 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Thought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questions: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Who should we seek to please?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What should be our motive?  </a:t>
            </a:r>
          </a:p>
          <a:p>
            <a:pPr lvl="2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2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229600" cy="819912"/>
          </a:xfrm>
        </p:spPr>
        <p:txBody>
          <a:bodyPr/>
          <a:lstStyle/>
          <a:p>
            <a:r>
              <a:rPr lang="en-US" dirty="0" smtClean="0"/>
              <a:t>1 Thessalonians 2:1-16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v5-6: Paul’s method was pure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v5: No flattering words,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v5: No message of covetousness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v6: Did not seek personal glory or position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v6: Sought not to be a burden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Thought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questions: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How can one examine a teacher’s method to determine the truthfulness of their message?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229600" cy="819912"/>
          </a:xfrm>
        </p:spPr>
        <p:txBody>
          <a:bodyPr/>
          <a:lstStyle/>
          <a:p>
            <a:r>
              <a:rPr lang="en-US" dirty="0" smtClean="0"/>
              <a:t>1 Thessalonians 2:1-16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v7-8: Paul’s method (continued)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v7: Gentle with the care of a nursing mother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v8: Developed a bond with and desire for those receiving the gospel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v8: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Impart their own souls 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2 Cor. 12:15 “And I will very gladly spend and be spent for you; though the more I love you, the less I be loved.”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v9: Paul labored to support himself so no one could claim he preached for his own physical gain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Thought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questions: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How do we impart our souls?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Do we allow ourselves to be this committed?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Must a preacher support himself to be effective?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229600" cy="819912"/>
          </a:xfrm>
        </p:spPr>
        <p:txBody>
          <a:bodyPr/>
          <a:lstStyle/>
          <a:p>
            <a:r>
              <a:rPr lang="en-US" dirty="0" smtClean="0"/>
              <a:t>1 Thessalonians 2:1-16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228</TotalTime>
  <Words>771</Words>
  <Application>Microsoft Office PowerPoint</Application>
  <PresentationFormat>On-screen Show (4:3)</PresentationFormat>
  <Paragraphs>220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1 Thessalonians 2:1-16  </vt:lpstr>
      <vt:lpstr>Setting</vt:lpstr>
      <vt:lpstr>Thessalonica</vt:lpstr>
      <vt:lpstr>Thessalonica</vt:lpstr>
      <vt:lpstr>I Thessalonians 1:1-10</vt:lpstr>
      <vt:lpstr>1 Thessalonians 2:1-16</vt:lpstr>
      <vt:lpstr>1 Thessalonians 2:1-16</vt:lpstr>
      <vt:lpstr>1 Thessalonians 2:1-16</vt:lpstr>
      <vt:lpstr>1 Thessalonians 2:1-16</vt:lpstr>
      <vt:lpstr>1 Thessalonians 2:1-16</vt:lpstr>
      <vt:lpstr>1 Thessalonians 2:1-16</vt:lpstr>
      <vt:lpstr>Schedule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Intro, 1 Thessalonians 1</dc:title>
  <dc:creator>James Bullington</dc:creator>
  <cp:lastModifiedBy>James Bullington</cp:lastModifiedBy>
  <cp:revision>25</cp:revision>
  <dcterms:created xsi:type="dcterms:W3CDTF">2013-09-01T10:11:04Z</dcterms:created>
  <dcterms:modified xsi:type="dcterms:W3CDTF">2013-09-08T13:15:49Z</dcterms:modified>
</cp:coreProperties>
</file>