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69" r:id="rId3"/>
    <p:sldId id="26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3" r:id="rId24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CD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53" autoAdjust="0"/>
  </p:normalViewPr>
  <p:slideViewPr>
    <p:cSldViewPr showGuides="1">
      <p:cViewPr varScale="1">
        <p:scale>
          <a:sx n="98" d="100"/>
          <a:sy n="9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4261A3B5-1E30-4FF3-A6C0-434F9D3CA5AA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B46109DF-4B02-4403-A9B8-527D249C73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109DF-4B02-4403-A9B8-527D249C73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950"/>
            <a:ext cx="9144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6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3B5E-D929-4169-AC32-FA8FE8734DA1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9B6C-EF26-4791-B8C3-64FCE3E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4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59A2-287E-47FD-BD6D-086F15B3CB39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7549-76B3-49FC-ADE9-2DCF89F4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53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7738-3B84-45C5-AD63-017EC437F4A4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9047A-06A6-4B48-89B1-E075AEE5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44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AC4F-740C-4D0E-AE56-6368C67E9C4D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2B5F-B004-491F-B373-F590C350F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9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D7BE-D182-42ED-AD94-7822A9AD096C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5131-D05F-45D5-85B2-3685B9F4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03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3F28-98CD-4F65-B447-0050D0C67FB1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186A-253C-4C1B-9F47-F74419AD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58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51AA-8B7C-49BA-A3F6-857F959713DE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44D2-E531-4D49-A049-AFA1DB13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0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FFF9-0230-4E8F-8560-EB787EB61831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663F-6C14-4E10-9975-0AFE3C1B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3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mazonaws.com/exAttachments/50086-9-33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4DFD-1268-4B0F-9F80-706F2808772E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8234-A4C9-4EA9-8FA9-A0040A8D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734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4A10-2D1A-41DA-A966-65E6E95FEACF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7D16-C2EF-4457-A1A4-0C1F4467B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7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47A1-8923-4E35-BF7F-FEE0E6AD6D06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A116-4EF8-4988-A072-5417F45F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313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C6C5-B5C2-4216-ABE8-D8BBF0F46D10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73EE-D2AC-4AE8-9C08-CFB2F2EA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5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950"/>
            <a:ext cx="9144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6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801522-B6BB-4CA8-913B-09BC0765D00A}" type="datetimeFigureOut">
              <a:rPr lang="en-US"/>
              <a:pPr>
                <a:defRPr/>
              </a:pPr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3AF00-4DED-4F10-A01E-9ABC5EC0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Exodus &amp; Wandering in the Wilderness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 smtClean="0"/>
              <a:t>Exodus 3-7:13</a:t>
            </a:r>
          </a:p>
        </p:txBody>
      </p:sp>
    </p:spTree>
    <p:extLst>
      <p:ext uri="{BB962C8B-B14F-4D97-AF65-F5344CB8AC3E}">
        <p14:creationId xmlns="" xmlns:p14="http://schemas.microsoft.com/office/powerpoint/2010/main" val="31307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Moses Leaves for Egypt  4:18-20</a:t>
            </a:r>
          </a:p>
          <a:p>
            <a:r>
              <a:rPr lang="en-US" dirty="0" smtClean="0"/>
              <a:t>Moses seeks </a:t>
            </a:r>
            <a:r>
              <a:rPr lang="en-US" dirty="0" err="1" smtClean="0"/>
              <a:t>Jethro’s</a:t>
            </a:r>
            <a:r>
              <a:rPr lang="en-US" dirty="0" smtClean="0"/>
              <a:t> permission to return to Egypt</a:t>
            </a:r>
          </a:p>
          <a:p>
            <a:r>
              <a:rPr lang="en-US" dirty="0" smtClean="0"/>
              <a:t>The men in Egypt that wanted to kill Moses are dead (40 yrs. later)</a:t>
            </a:r>
          </a:p>
          <a:p>
            <a:r>
              <a:rPr lang="en-US" dirty="0" smtClean="0"/>
              <a:t>Moses takes wife, sons, and staff of God back to Egypt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Prediction About Pharaoh  4:21-23</a:t>
            </a:r>
          </a:p>
          <a:p>
            <a:r>
              <a:rPr lang="en-US" dirty="0" smtClean="0"/>
              <a:t>Moses is to do all the miracles God had given him power to do </a:t>
            </a:r>
          </a:p>
          <a:p>
            <a:r>
              <a:rPr lang="en-US" dirty="0" smtClean="0"/>
              <a:t>But God will harden Pharaoh’s heart so that he will not let the people go</a:t>
            </a:r>
          </a:p>
          <a:p>
            <a:r>
              <a:rPr lang="en-US" dirty="0" smtClean="0"/>
              <a:t>Pharaoh’s will forfeit his own firstborn son to deny freedom to God’s firstborn son, Israel</a:t>
            </a:r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Moses’ Son Circumcised  4:24-26</a:t>
            </a:r>
          </a:p>
          <a:p>
            <a:r>
              <a:rPr lang="en-US" dirty="0" smtClean="0"/>
              <a:t>Along the way God was going to kill Moses for not circumcising his son</a:t>
            </a:r>
          </a:p>
          <a:p>
            <a:r>
              <a:rPr lang="en-US" dirty="0" err="1" smtClean="0"/>
              <a:t>Zipporah</a:t>
            </a:r>
            <a:r>
              <a:rPr lang="en-US" dirty="0" smtClean="0"/>
              <a:t> quickly took a flint and performed the rite</a:t>
            </a:r>
          </a:p>
          <a:p>
            <a:r>
              <a:rPr lang="en-US" dirty="0" err="1" smtClean="0"/>
              <a:t>Zipporah</a:t>
            </a:r>
            <a:r>
              <a:rPr lang="en-US" dirty="0" smtClean="0"/>
              <a:t> called Moses a “bridegroom of blood” to her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Aaron Meets Moses  4:27,28</a:t>
            </a:r>
          </a:p>
          <a:p>
            <a:r>
              <a:rPr lang="en-US" dirty="0" smtClean="0"/>
              <a:t>God tells Aaron to meet Moses in the desert</a:t>
            </a:r>
          </a:p>
          <a:p>
            <a:r>
              <a:rPr lang="en-US" dirty="0" smtClean="0"/>
              <a:t>They meet at Mt Sinai where Moses tells of all that has happened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Israelites Told of Plan  4:29-31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/>
              <a:t>Moses and Aaron bring together the elders of the Israelites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Aaron tells them of all the Lord had said to Moses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/>
              <a:t>Aaron performs the signs before the people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The people believe and worship God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Pharaoh Refuses Plea  5:1-5</a:t>
            </a:r>
          </a:p>
          <a:p>
            <a:r>
              <a:rPr lang="en-US" dirty="0" smtClean="0"/>
              <a:t>Moses and Aaron go to Pharaoh – “Let My people go…” for a feast to God in the desert</a:t>
            </a:r>
          </a:p>
          <a:p>
            <a:r>
              <a:rPr lang="en-US" dirty="0" smtClean="0"/>
              <a:t>Pharaoh – Who is the Lord that I should obey</a:t>
            </a:r>
          </a:p>
          <a:p>
            <a:r>
              <a:rPr lang="en-US" dirty="0" smtClean="0"/>
              <a:t>Moses and Aaron fear that God may afflict the people with pestilence or the sword if they do not get to worship</a:t>
            </a:r>
          </a:p>
          <a:p>
            <a:r>
              <a:rPr lang="en-US" dirty="0" smtClean="0"/>
              <a:t>Pharaoh sends them back to work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Burdens Increased  5:6-14</a:t>
            </a:r>
          </a:p>
          <a:p>
            <a:r>
              <a:rPr lang="en-US" dirty="0" smtClean="0"/>
              <a:t>Pharaoh orders Israelites must now gather their own straw to make bricks, and keep the same quota</a:t>
            </a:r>
          </a:p>
          <a:p>
            <a:r>
              <a:rPr lang="en-US" dirty="0" smtClean="0"/>
              <a:t>They are lazy because they want to go worship, so they must work harder and not listen to lies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Foremen Blame Moses  5:15-6:1</a:t>
            </a:r>
          </a:p>
          <a:p>
            <a:r>
              <a:rPr lang="en-US" dirty="0" smtClean="0"/>
              <a:t>Israelite foremen appeal to Pharaoh for relief, but Pharaoh calls them lazy and orders them back to work</a:t>
            </a:r>
          </a:p>
          <a:p>
            <a:r>
              <a:rPr lang="en-US" dirty="0" smtClean="0"/>
              <a:t>Foremen find Moses and Aaron and blame them for their troubles</a:t>
            </a:r>
          </a:p>
          <a:p>
            <a:r>
              <a:rPr lang="en-US" dirty="0" smtClean="0"/>
              <a:t>Moses entreats God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God to Fulfill Promises  6:2-8</a:t>
            </a:r>
          </a:p>
          <a:p>
            <a:r>
              <a:rPr lang="en-US" dirty="0" smtClean="0"/>
              <a:t>God had appeared to Abraham, Isaac, and Jacob but by His name the Lord (I Am; Ex.3:15) did not make Himself known to them</a:t>
            </a:r>
          </a:p>
          <a:p>
            <a:r>
              <a:rPr lang="en-US" dirty="0" smtClean="0"/>
              <a:t>God had heard the groaning of the Israelites and remembered His covenant</a:t>
            </a:r>
          </a:p>
          <a:p>
            <a:r>
              <a:rPr lang="en-US" dirty="0" smtClean="0"/>
              <a:t>He will bring them out from under the yoke of the Egyptians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Moses Doubts Success  6:9-13 (6:28-30)</a:t>
            </a:r>
          </a:p>
          <a:p>
            <a:r>
              <a:rPr lang="en-US" dirty="0" smtClean="0"/>
              <a:t>Moses reported this to the Israelites, but they did not listen because of their broken spirit and harsh slavery</a:t>
            </a:r>
          </a:p>
          <a:p>
            <a:r>
              <a:rPr lang="en-US" dirty="0" smtClean="0"/>
              <a:t>Moses – If the Israelites will not listen to me, why would Pharaoh listen to one with faltering (uncircumcised) lips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richtert\Documents\Personal\Eastside\Exodus\06-Exod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229100"/>
            <a:ext cx="9597737" cy="1242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96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800" dirty="0" smtClean="0"/>
              <a:t>God Reassures Moses  7:1-7</a:t>
            </a:r>
          </a:p>
          <a:p>
            <a:r>
              <a:rPr lang="en-US" dirty="0" smtClean="0"/>
              <a:t>I have made you like God to Pharaoh, and your brother Aaron will be your prophet</a:t>
            </a:r>
          </a:p>
          <a:p>
            <a:r>
              <a:rPr lang="en-US" dirty="0" smtClean="0"/>
              <a:t>You are to say everything I command you</a:t>
            </a:r>
          </a:p>
          <a:p>
            <a:r>
              <a:rPr lang="en-US" dirty="0" smtClean="0"/>
              <a:t>But God will harden Pharaoh’s heart and he will not listen even though there will be many signs</a:t>
            </a:r>
          </a:p>
          <a:p>
            <a:r>
              <a:rPr lang="en-US" dirty="0" smtClean="0"/>
              <a:t>Moses 80; Aaron 83 when they spoke to Pharaoh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will harden his heart”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800" dirty="0" smtClean="0"/>
              <a:t>Rods Become Snakes  7:8-13</a:t>
            </a:r>
          </a:p>
          <a:p>
            <a:r>
              <a:rPr lang="en-US" dirty="0" smtClean="0"/>
              <a:t>God directs Moses and Aaron to throw down their staff when Pharaoh asks for a miracle.  It will become a snake</a:t>
            </a:r>
          </a:p>
          <a:p>
            <a:r>
              <a:rPr lang="en-US" dirty="0" smtClean="0"/>
              <a:t>They did just that, but Pharaoh summons his wise men and sorcerers to do the same by secret arts</a:t>
            </a:r>
          </a:p>
          <a:p>
            <a:r>
              <a:rPr lang="en-US" dirty="0" smtClean="0"/>
              <a:t>Aaron’s staff (snake) swallowed up theirs</a:t>
            </a:r>
          </a:p>
          <a:p>
            <a:r>
              <a:rPr lang="en-US" dirty="0" smtClean="0"/>
              <a:t>Yet Pharaoh’s heart became hard and he would not listen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of Moses and Aaron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Exodus 6:14-27</a:t>
            </a:r>
          </a:p>
          <a:p>
            <a:r>
              <a:rPr lang="en-US" dirty="0" smtClean="0"/>
              <a:t>Reuben’s family</a:t>
            </a:r>
          </a:p>
          <a:p>
            <a:r>
              <a:rPr lang="en-US" dirty="0" smtClean="0"/>
              <a:t>Simeon’s family</a:t>
            </a:r>
          </a:p>
          <a:p>
            <a:r>
              <a:rPr lang="en-US" b="1" dirty="0" smtClean="0"/>
              <a:t>Levi</a:t>
            </a:r>
          </a:p>
          <a:p>
            <a:pPr lvl="1"/>
            <a:r>
              <a:rPr lang="en-US" dirty="0" err="1" smtClean="0"/>
              <a:t>Gershom</a:t>
            </a:r>
            <a:r>
              <a:rPr lang="en-US" dirty="0" smtClean="0"/>
              <a:t> – </a:t>
            </a:r>
            <a:r>
              <a:rPr lang="en-US" dirty="0" err="1" smtClean="0"/>
              <a:t>Libni</a:t>
            </a:r>
            <a:r>
              <a:rPr lang="en-US" dirty="0" smtClean="0"/>
              <a:t>, </a:t>
            </a:r>
            <a:r>
              <a:rPr lang="en-US" dirty="0" err="1" smtClean="0"/>
              <a:t>Shimi</a:t>
            </a:r>
            <a:endParaRPr lang="en-US" dirty="0" smtClean="0"/>
          </a:p>
          <a:p>
            <a:pPr lvl="1"/>
            <a:r>
              <a:rPr lang="en-US" dirty="0" err="1" smtClean="0"/>
              <a:t>Kohath</a:t>
            </a:r>
            <a:r>
              <a:rPr lang="en-US" dirty="0" smtClean="0"/>
              <a:t> – </a:t>
            </a:r>
            <a:r>
              <a:rPr lang="en-US" b="1" dirty="0" err="1" smtClean="0"/>
              <a:t>Amram</a:t>
            </a:r>
            <a:r>
              <a:rPr lang="en-US" dirty="0" smtClean="0"/>
              <a:t>, </a:t>
            </a:r>
            <a:r>
              <a:rPr lang="en-US" dirty="0" err="1" smtClean="0"/>
              <a:t>Izhar</a:t>
            </a:r>
            <a:r>
              <a:rPr lang="en-US" dirty="0" smtClean="0"/>
              <a:t>, Hebron, </a:t>
            </a:r>
            <a:r>
              <a:rPr lang="en-US" dirty="0" err="1" smtClean="0"/>
              <a:t>Uzziel</a:t>
            </a:r>
            <a:endParaRPr lang="en-US" dirty="0" smtClean="0"/>
          </a:p>
          <a:p>
            <a:pPr lvl="1"/>
            <a:r>
              <a:rPr lang="en-US" dirty="0" err="1" smtClean="0"/>
              <a:t>Merari</a:t>
            </a:r>
            <a:r>
              <a:rPr lang="en-US" dirty="0" smtClean="0"/>
              <a:t> – </a:t>
            </a:r>
            <a:r>
              <a:rPr lang="en-US" dirty="0" err="1" smtClean="0"/>
              <a:t>Mahli</a:t>
            </a:r>
            <a:r>
              <a:rPr lang="en-US" dirty="0" smtClean="0"/>
              <a:t>, </a:t>
            </a:r>
            <a:r>
              <a:rPr lang="en-US" dirty="0" err="1" smtClean="0"/>
              <a:t>Mushi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Jochebed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of Moses and Aaron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Exodus 6:14-27</a:t>
            </a:r>
          </a:p>
          <a:p>
            <a:r>
              <a:rPr lang="en-US" b="1" dirty="0" err="1" smtClean="0"/>
              <a:t>Amram</a:t>
            </a:r>
            <a:r>
              <a:rPr lang="en-US" b="1" dirty="0" smtClean="0"/>
              <a:t> </a:t>
            </a:r>
            <a:r>
              <a:rPr lang="en-US" dirty="0" smtClean="0"/>
              <a:t>m. (</a:t>
            </a:r>
            <a:r>
              <a:rPr lang="en-US" dirty="0" err="1" smtClean="0"/>
              <a:t>Jochebed</a:t>
            </a:r>
            <a:r>
              <a:rPr lang="en-US" dirty="0" smtClean="0"/>
              <a:t> – aunt)</a:t>
            </a:r>
            <a:endParaRPr lang="en-US" b="1" dirty="0" smtClean="0"/>
          </a:p>
          <a:p>
            <a:pPr lvl="1"/>
            <a:r>
              <a:rPr lang="en-US" dirty="0" smtClean="0"/>
              <a:t>(Miriam)</a:t>
            </a:r>
          </a:p>
          <a:p>
            <a:pPr lvl="1"/>
            <a:r>
              <a:rPr lang="en-US" dirty="0" smtClean="0"/>
              <a:t>Aaron m. (</a:t>
            </a:r>
            <a:r>
              <a:rPr lang="en-US" dirty="0" err="1" smtClean="0"/>
              <a:t>Elisheba</a:t>
            </a:r>
            <a:r>
              <a:rPr lang="en-US" dirty="0" smtClean="0"/>
              <a:t>) – </a:t>
            </a:r>
            <a:r>
              <a:rPr lang="en-US" dirty="0" err="1" smtClean="0"/>
              <a:t>Nadab</a:t>
            </a:r>
            <a:r>
              <a:rPr lang="en-US" dirty="0" smtClean="0"/>
              <a:t>, </a:t>
            </a:r>
            <a:r>
              <a:rPr lang="en-US" dirty="0" err="1" smtClean="0"/>
              <a:t>Abihu</a:t>
            </a:r>
            <a:r>
              <a:rPr lang="en-US" dirty="0" smtClean="0"/>
              <a:t>, </a:t>
            </a:r>
            <a:r>
              <a:rPr lang="en-US" dirty="0" err="1" smtClean="0"/>
              <a:t>Eleazar</a:t>
            </a:r>
            <a:r>
              <a:rPr lang="en-US" dirty="0" smtClean="0"/>
              <a:t>, </a:t>
            </a:r>
            <a:r>
              <a:rPr lang="en-US" dirty="0" err="1" smtClean="0"/>
              <a:t>Ithamar</a:t>
            </a:r>
            <a:endParaRPr lang="en-US" dirty="0" smtClean="0"/>
          </a:p>
          <a:p>
            <a:pPr lvl="1"/>
            <a:r>
              <a:rPr lang="en-US" b="1" dirty="0" smtClean="0"/>
              <a:t>Moses</a:t>
            </a:r>
            <a:r>
              <a:rPr lang="en-US" dirty="0" smtClean="0"/>
              <a:t> m. (</a:t>
            </a:r>
            <a:r>
              <a:rPr lang="en-US" dirty="0" err="1" smtClean="0"/>
              <a:t>Zipporah</a:t>
            </a:r>
            <a:r>
              <a:rPr lang="en-US" dirty="0" smtClean="0"/>
              <a:t>) – </a:t>
            </a:r>
            <a:r>
              <a:rPr lang="en-US" dirty="0" err="1" smtClean="0"/>
              <a:t>Gershom</a:t>
            </a:r>
            <a:r>
              <a:rPr lang="en-US" dirty="0" smtClean="0"/>
              <a:t>, </a:t>
            </a:r>
            <a:r>
              <a:rPr lang="en-US" dirty="0" err="1" smtClean="0"/>
              <a:t>Eliezer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The Burning Bush  3:1-6</a:t>
            </a:r>
          </a:p>
          <a:p>
            <a:r>
              <a:rPr lang="en-US" dirty="0" smtClean="0"/>
              <a:t>Moses shepherding for </a:t>
            </a:r>
            <a:r>
              <a:rPr lang="en-US" dirty="0" err="1" smtClean="0"/>
              <a:t>Jethro</a:t>
            </a:r>
            <a:r>
              <a:rPr lang="en-US" dirty="0" smtClean="0"/>
              <a:t> (aka </a:t>
            </a:r>
            <a:r>
              <a:rPr lang="en-US" dirty="0" err="1" smtClean="0"/>
              <a:t>Reuel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Comes to Mt. </a:t>
            </a:r>
            <a:r>
              <a:rPr lang="en-US" dirty="0" err="1" smtClean="0"/>
              <a:t>Horeb</a:t>
            </a:r>
            <a:r>
              <a:rPr lang="en-US" dirty="0" smtClean="0"/>
              <a:t> (aka Sinai)</a:t>
            </a:r>
          </a:p>
          <a:p>
            <a:r>
              <a:rPr lang="en-US" dirty="0" smtClean="0"/>
              <a:t>Angel appears in flames of fire within a bush</a:t>
            </a:r>
          </a:p>
          <a:p>
            <a:r>
              <a:rPr lang="en-US" dirty="0" smtClean="0"/>
              <a:t>God calls to him, “Moses, Moses!”</a:t>
            </a:r>
          </a:p>
          <a:p>
            <a:r>
              <a:rPr lang="en-US" dirty="0" smtClean="0"/>
              <a:t>Remove your sandals for you are on holy ground</a:t>
            </a:r>
          </a:p>
          <a:p>
            <a:r>
              <a:rPr lang="en-US" dirty="0" smtClean="0"/>
              <a:t>Moses hid his face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God’s Plan Revealed  3:7-9</a:t>
            </a:r>
          </a:p>
          <a:p>
            <a:r>
              <a:rPr lang="en-US" dirty="0" smtClean="0"/>
              <a:t>God has seen the misery of His people in Egypt</a:t>
            </a:r>
          </a:p>
          <a:p>
            <a:r>
              <a:rPr lang="en-US" dirty="0" smtClean="0"/>
              <a:t>Heard them crying out because of the slave drivers</a:t>
            </a:r>
          </a:p>
          <a:p>
            <a:r>
              <a:rPr lang="en-US" dirty="0" smtClean="0"/>
              <a:t>God has come down to rescue them</a:t>
            </a:r>
          </a:p>
          <a:p>
            <a:r>
              <a:rPr lang="en-US" dirty="0" smtClean="0"/>
              <a:t>To bring them to a good and spacious land – flowing with milk and honey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Moses Reluctant to Serve  3:10-12</a:t>
            </a:r>
          </a:p>
          <a:p>
            <a:r>
              <a:rPr lang="en-US" dirty="0" smtClean="0"/>
              <a:t>I am</a:t>
            </a:r>
            <a:r>
              <a:rPr lang="en-US" baseline="0" dirty="0" smtClean="0"/>
              <a:t> sending you (Moses) to Pharaoh to bring my people out of Egypt</a:t>
            </a:r>
          </a:p>
          <a:p>
            <a:r>
              <a:rPr lang="en-US" dirty="0" smtClean="0"/>
              <a:t>Moses – “Who am I that I should go to Pharaoh…?”</a:t>
            </a:r>
          </a:p>
          <a:p>
            <a:r>
              <a:rPr lang="en-US" dirty="0" smtClean="0"/>
              <a:t>“I will be with you…”</a:t>
            </a:r>
          </a:p>
          <a:p>
            <a:r>
              <a:rPr lang="en-US" dirty="0" smtClean="0"/>
              <a:t>As a sign, Moses and the Israelites would worship God on that very mountain, </a:t>
            </a:r>
            <a:r>
              <a:rPr lang="en-US" dirty="0" err="1" smtClean="0"/>
              <a:t>Horeb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God the “I Am”  3:13-15</a:t>
            </a:r>
          </a:p>
          <a:p>
            <a:r>
              <a:rPr lang="en-US" dirty="0" smtClean="0"/>
              <a:t>Moses – Suppose the Israelites ask your name?</a:t>
            </a:r>
          </a:p>
          <a:p>
            <a:r>
              <a:rPr lang="en-US" dirty="0" smtClean="0"/>
              <a:t>God – “I Am Who I Am”,  The God of your fathers, Abraham, Isaac, and Jacob</a:t>
            </a:r>
          </a:p>
          <a:p>
            <a:r>
              <a:rPr lang="en-US" dirty="0" smtClean="0"/>
              <a:t>God’s name forever; the name to be remembered from generation to generation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Outline of Mission  3:16-22</a:t>
            </a:r>
          </a:p>
          <a:p>
            <a:r>
              <a:rPr lang="en-US" dirty="0" smtClean="0"/>
              <a:t>Assemble the Israelite</a:t>
            </a:r>
            <a:r>
              <a:rPr lang="en-US" baseline="0" dirty="0" smtClean="0"/>
              <a:t> elders and tell the plan; they will listen</a:t>
            </a:r>
          </a:p>
          <a:p>
            <a:r>
              <a:rPr lang="en-US" dirty="0" smtClean="0"/>
              <a:t>Then Moses and the elders are to go to Pharaoh and ask for a three day journey into the desert to offer sacrifices; but God knew how Pharaoh would reply.</a:t>
            </a:r>
          </a:p>
          <a:p>
            <a:r>
              <a:rPr lang="en-US" dirty="0" smtClean="0"/>
              <a:t>Vv. 21-22 How Israel would plunder Egypt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dirty="0" smtClean="0"/>
              <a:t>God’s Power Demonstrated  4:1-9</a:t>
            </a:r>
          </a:p>
          <a:p>
            <a:r>
              <a:rPr lang="en-US" dirty="0" smtClean="0"/>
              <a:t>Moses – What if they do not believe me or listen?</a:t>
            </a:r>
          </a:p>
          <a:p>
            <a:r>
              <a:rPr lang="en-US" dirty="0" smtClean="0"/>
              <a:t>Moses’ staff becomes a snake!</a:t>
            </a:r>
          </a:p>
          <a:p>
            <a:r>
              <a:rPr lang="en-US" dirty="0" smtClean="0"/>
              <a:t>Moses’ hand temporarily leprous</a:t>
            </a:r>
          </a:p>
          <a:p>
            <a:r>
              <a:rPr lang="en-US" dirty="0" smtClean="0"/>
              <a:t>If these miraculous signs do not work, water from the Nile will turn to blood when poured upon the ground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said, </a:t>
            </a:r>
            <a:br>
              <a:rPr lang="en-US" dirty="0" smtClean="0"/>
            </a:br>
            <a:r>
              <a:rPr lang="en-US" dirty="0" smtClean="0"/>
              <a:t>“I will be with you”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Aaron to be Spokesman  4:10-17</a:t>
            </a:r>
          </a:p>
          <a:p>
            <a:r>
              <a:rPr lang="en-US" dirty="0" smtClean="0"/>
              <a:t>Moses – I am not eloquent, but am slow of speech and tongue</a:t>
            </a:r>
          </a:p>
          <a:p>
            <a:r>
              <a:rPr lang="en-US" dirty="0" smtClean="0"/>
              <a:t>God – Who gave man his mouth…?</a:t>
            </a:r>
          </a:p>
          <a:p>
            <a:r>
              <a:rPr lang="en-US" dirty="0" smtClean="0"/>
              <a:t>Moses – Please send someone else</a:t>
            </a:r>
          </a:p>
          <a:p>
            <a:r>
              <a:rPr lang="en-US" dirty="0" smtClean="0"/>
              <a:t>The Lord’s anger burned against Moses</a:t>
            </a:r>
          </a:p>
          <a:p>
            <a:r>
              <a:rPr lang="en-US" dirty="0" smtClean="0"/>
              <a:t>God selects Aaron to speak for Moses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44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odu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 Template</Template>
  <TotalTime>401</TotalTime>
  <Words>1135</Words>
  <Application>Microsoft Office PowerPoint</Application>
  <PresentationFormat>On-screen Show (4:3)</PresentationFormat>
  <Paragraphs>144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Exodus Template</vt:lpstr>
      <vt:lpstr>Exodus &amp; Wandering in the Wilderness</vt:lpstr>
      <vt:lpstr>Slide 2</vt:lpstr>
      <vt:lpstr>God said,  “I will be with you”</vt:lpstr>
      <vt:lpstr>God said,  “I will be with you”</vt:lpstr>
      <vt:lpstr>God said,  “I will be with you”</vt:lpstr>
      <vt:lpstr>God said,  “I will be with you”</vt:lpstr>
      <vt:lpstr>God said,  “I will be with you”</vt:lpstr>
      <vt:lpstr>God said,  “I will be with you”</vt:lpstr>
      <vt:lpstr>God said,  “I will be with you”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“I will harden his heart”</vt:lpstr>
      <vt:lpstr>Lineage of Moses and Aaron</vt:lpstr>
      <vt:lpstr>Lineage of Moses and Aaron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</dc:creator>
  <cp:lastModifiedBy>Mike</cp:lastModifiedBy>
  <cp:revision>20</cp:revision>
  <dcterms:created xsi:type="dcterms:W3CDTF">2014-12-06T15:14:06Z</dcterms:created>
  <dcterms:modified xsi:type="dcterms:W3CDTF">2014-12-10T10:44:46Z</dcterms:modified>
</cp:coreProperties>
</file>