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2" r:id="rId4"/>
    <p:sldId id="269" r:id="rId5"/>
    <p:sldId id="282" r:id="rId6"/>
    <p:sldId id="270" r:id="rId7"/>
    <p:sldId id="271" r:id="rId8"/>
    <p:sldId id="272" r:id="rId9"/>
    <p:sldId id="273" r:id="rId10"/>
    <p:sldId id="274" r:id="rId11"/>
    <p:sldId id="275" r:id="rId12"/>
    <p:sldId id="276" r:id="rId13"/>
    <p:sldId id="277" r:id="rId14"/>
    <p:sldId id="278" r:id="rId15"/>
    <p:sldId id="279" r:id="rId16"/>
    <p:sldId id="280" r:id="rId17"/>
    <p:sldId id="281"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7" d="100"/>
          <a:sy n="67" d="100"/>
        </p:scale>
        <p:origin x="-606" y="6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9/11/2013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9/11/2013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9/11/2013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9/11/2013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9/11/2013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9/11/2013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9/11/2013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9/11/2013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9/11/2013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9/11/2013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9/11/2013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9/11/2013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Thessalonians 2:17-20; 3 </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smtClean="0"/>
              <a:t>On Affliction</a:t>
            </a:r>
            <a:endParaRPr lang="en-US" dirty="0"/>
          </a:p>
        </p:txBody>
      </p:sp>
      <p:sp>
        <p:nvSpPr>
          <p:cNvPr id="3" name="Content Placeholder 2"/>
          <p:cNvSpPr>
            <a:spLocks noGrp="1"/>
          </p:cNvSpPr>
          <p:nvPr>
            <p:ph idx="1"/>
          </p:nvPr>
        </p:nvSpPr>
        <p:spPr/>
        <p:txBody>
          <a:bodyPr/>
          <a:lstStyle/>
          <a:p>
            <a:pPr lvl="0"/>
            <a:r>
              <a:rPr lang="en-US" sz="2800" dirty="0">
                <a:latin typeface="Arial" panose="020B0604020202020204" pitchFamily="34" charset="0"/>
                <a:cs typeface="Arial" panose="020B0604020202020204" pitchFamily="34" charset="0"/>
              </a:rPr>
              <a:t>Affliction is inevitable</a:t>
            </a:r>
            <a:r>
              <a:rPr lang="en-US" sz="2800" dirty="0" smtClean="0">
                <a:latin typeface="Arial" panose="020B0604020202020204" pitchFamily="34" charset="0"/>
                <a:cs typeface="Arial" panose="020B0604020202020204" pitchFamily="34" charset="0"/>
              </a:rPr>
              <a:t>.</a:t>
            </a:r>
            <a:endParaRPr lang="en-US" sz="3200" dirty="0" smtClean="0">
              <a:latin typeface="Arial" panose="020B0604020202020204" pitchFamily="34" charset="0"/>
              <a:cs typeface="Arial" panose="020B0604020202020204" pitchFamily="34" charset="0"/>
            </a:endParaRPr>
          </a:p>
          <a:p>
            <a:pPr lvl="1"/>
            <a:r>
              <a:rPr lang="en-US" dirty="0" smtClean="0">
                <a:latin typeface="Arial" panose="020B0604020202020204" pitchFamily="34" charset="0"/>
                <a:cs typeface="Arial" panose="020B0604020202020204" pitchFamily="34" charset="0"/>
              </a:rPr>
              <a:t>1 Thessalonians 3:3  We are </a:t>
            </a:r>
            <a:r>
              <a:rPr lang="en-US" u="sng" dirty="0" smtClean="0">
                <a:latin typeface="Arial" panose="020B0604020202020204" pitchFamily="34" charset="0"/>
                <a:cs typeface="Arial" panose="020B0604020202020204" pitchFamily="34" charset="0"/>
              </a:rPr>
              <a:t>appointed</a:t>
            </a:r>
            <a:r>
              <a:rPr lang="en-US" dirty="0" smtClean="0">
                <a:latin typeface="Arial" panose="020B0604020202020204" pitchFamily="34" charset="0"/>
                <a:cs typeface="Arial" panose="020B0604020202020204" pitchFamily="34" charset="0"/>
              </a:rPr>
              <a:t> to affliction.</a:t>
            </a:r>
            <a:endParaRPr lang="en-US" sz="2800" dirty="0" smtClean="0">
              <a:latin typeface="Arial" panose="020B0604020202020204" pitchFamily="34" charset="0"/>
              <a:cs typeface="Arial" panose="020B0604020202020204" pitchFamily="34" charset="0"/>
            </a:endParaRPr>
          </a:p>
          <a:p>
            <a:pPr lvl="1"/>
            <a:r>
              <a:rPr lang="en-US" dirty="0" smtClean="0">
                <a:latin typeface="Arial" panose="020B0604020202020204" pitchFamily="34" charset="0"/>
                <a:cs typeface="Arial" panose="020B0604020202020204" pitchFamily="34" charset="0"/>
              </a:rPr>
              <a:t>1 </a:t>
            </a:r>
            <a:r>
              <a:rPr lang="en-US" dirty="0">
                <a:latin typeface="Arial" panose="020B0604020202020204" pitchFamily="34" charset="0"/>
                <a:cs typeface="Arial" panose="020B0604020202020204" pitchFamily="34" charset="0"/>
              </a:rPr>
              <a:t>Timothy 3:12  </a:t>
            </a:r>
            <a:r>
              <a:rPr lang="en-US" u="sng" dirty="0">
                <a:latin typeface="Arial" panose="020B0604020202020204" pitchFamily="34" charset="0"/>
                <a:cs typeface="Arial" panose="020B0604020202020204" pitchFamily="34" charset="0"/>
              </a:rPr>
              <a:t>All</a:t>
            </a:r>
            <a:r>
              <a:rPr lang="en-US" dirty="0">
                <a:latin typeface="Arial" panose="020B0604020202020204" pitchFamily="34" charset="0"/>
                <a:cs typeface="Arial" panose="020B0604020202020204" pitchFamily="34" charset="0"/>
              </a:rPr>
              <a:t> who live godly... shall suffer  persecution</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3991249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a:t>On Affliction</a:t>
            </a:r>
          </a:p>
        </p:txBody>
      </p:sp>
      <p:sp>
        <p:nvSpPr>
          <p:cNvPr id="3" name="Content Placeholder 2"/>
          <p:cNvSpPr>
            <a:spLocks noGrp="1"/>
          </p:cNvSpPr>
          <p:nvPr>
            <p:ph idx="1"/>
          </p:nvPr>
        </p:nvSpPr>
        <p:spPr/>
        <p:txBody>
          <a:bodyPr>
            <a:normAutofit/>
          </a:bodyPr>
          <a:lstStyle/>
          <a:p>
            <a:pPr lvl="0"/>
            <a:r>
              <a:rPr lang="en-US" sz="2800" dirty="0">
                <a:latin typeface="Arial" panose="020B0604020202020204" pitchFamily="34" charset="0"/>
                <a:cs typeface="Arial" panose="020B0604020202020204" pitchFamily="34" charset="0"/>
              </a:rPr>
              <a:t>We can overcome in spite of afflictions </a:t>
            </a:r>
            <a:r>
              <a:rPr lang="en-US" sz="2800" dirty="0" smtClean="0">
                <a:latin typeface="Arial" panose="020B0604020202020204" pitchFamily="34" charset="0"/>
                <a:cs typeface="Arial" panose="020B0604020202020204" pitchFamily="34" charset="0"/>
              </a:rPr>
              <a:t>(ref. 2:19, 3:12-13)</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A marksman aims for the target in spite of the distance and the wind</a:t>
            </a:r>
            <a:endParaRPr lang="en-US" sz="2800" dirty="0">
              <a:latin typeface="Arial" panose="020B0604020202020204" pitchFamily="34" charset="0"/>
              <a:cs typeface="Arial" panose="020B0604020202020204" pitchFamily="34" charset="0"/>
            </a:endParaRPr>
          </a:p>
          <a:p>
            <a:pPr lvl="1"/>
            <a:r>
              <a:rPr lang="en-US" dirty="0" smtClean="0">
                <a:latin typeface="Arial" panose="020B0604020202020204" pitchFamily="34" charset="0"/>
                <a:cs typeface="Arial" panose="020B0604020202020204" pitchFamily="34" charset="0"/>
              </a:rPr>
              <a:t>These </a:t>
            </a:r>
            <a:r>
              <a:rPr lang="en-US" dirty="0">
                <a:latin typeface="Arial" panose="020B0604020202020204" pitchFamily="34" charset="0"/>
                <a:cs typeface="Arial" panose="020B0604020202020204" pitchFamily="34" charset="0"/>
              </a:rPr>
              <a:t>brethren were staying the course through their afflictions</a:t>
            </a:r>
            <a:endParaRPr lang="en-US" sz="2800" dirty="0">
              <a:latin typeface="Arial" panose="020B0604020202020204" pitchFamily="34" charset="0"/>
              <a:cs typeface="Arial" panose="020B0604020202020204" pitchFamily="34" charset="0"/>
            </a:endParaRPr>
          </a:p>
          <a:p>
            <a:pPr lvl="2"/>
            <a:r>
              <a:rPr lang="en-US" sz="2400" dirty="0" smtClean="0">
                <a:latin typeface="Arial" panose="020B0604020202020204" pitchFamily="34" charset="0"/>
                <a:cs typeface="Arial" panose="020B0604020202020204" pitchFamily="34" charset="0"/>
              </a:rPr>
              <a:t>1 Thessalonians 3:6  </a:t>
            </a:r>
            <a:r>
              <a:rPr lang="en-US" sz="2400" dirty="0">
                <a:latin typeface="Arial" panose="020B0604020202020204" pitchFamily="34" charset="0"/>
                <a:cs typeface="Arial" panose="020B0604020202020204" pitchFamily="34" charset="0"/>
              </a:rPr>
              <a:t>Timothy brought “good tidings of your faith and love.”</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The Thessalonians stood fast (8) and were not moved (3) by their affliction.</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637100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a:t>On Affliction</a:t>
            </a:r>
          </a:p>
        </p:txBody>
      </p:sp>
      <p:sp>
        <p:nvSpPr>
          <p:cNvPr id="3" name="Content Placeholder 2"/>
          <p:cNvSpPr>
            <a:spLocks noGrp="1"/>
          </p:cNvSpPr>
          <p:nvPr>
            <p:ph idx="1"/>
          </p:nvPr>
        </p:nvSpPr>
        <p:spPr/>
        <p:txBody>
          <a:bodyPr>
            <a:normAutofit/>
          </a:bodyPr>
          <a:lstStyle/>
          <a:p>
            <a:pPr lvl="0"/>
            <a:r>
              <a:rPr lang="en-US" sz="2800" dirty="0">
                <a:latin typeface="Arial" panose="020B0604020202020204" pitchFamily="34" charset="0"/>
                <a:cs typeface="Arial" panose="020B0604020202020204" pitchFamily="34" charset="0"/>
              </a:rPr>
              <a:t>God is still in control </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God allows affliction</a:t>
            </a:r>
            <a:endParaRPr lang="en-US" sz="2800" dirty="0">
              <a:latin typeface="Arial" panose="020B0604020202020204" pitchFamily="34" charset="0"/>
              <a:cs typeface="Arial" panose="020B0604020202020204" pitchFamily="34" charset="0"/>
            </a:endParaRPr>
          </a:p>
          <a:p>
            <a:pPr lvl="2"/>
            <a:r>
              <a:rPr lang="en-US" sz="2400" dirty="0" smtClean="0">
                <a:latin typeface="Arial" panose="020B0604020202020204" pitchFamily="34" charset="0"/>
                <a:cs typeface="Arial" panose="020B0604020202020204" pitchFamily="34" charset="0"/>
              </a:rPr>
              <a:t>1 Thessalonians 2:18  </a:t>
            </a:r>
            <a:r>
              <a:rPr lang="en-US" sz="2400" dirty="0">
                <a:latin typeface="Arial" panose="020B0604020202020204" pitchFamily="34" charset="0"/>
                <a:cs typeface="Arial" panose="020B0604020202020204" pitchFamily="34" charset="0"/>
              </a:rPr>
              <a:t>Satan hindered us</a:t>
            </a:r>
            <a:endParaRPr lang="en-US" sz="2800" dirty="0">
              <a:latin typeface="Arial" panose="020B0604020202020204" pitchFamily="34" charset="0"/>
              <a:cs typeface="Arial" panose="020B0604020202020204" pitchFamily="34" charset="0"/>
            </a:endParaRPr>
          </a:p>
          <a:p>
            <a:pPr lvl="2"/>
            <a:r>
              <a:rPr lang="en-US" sz="2400" dirty="0" smtClean="0">
                <a:latin typeface="Arial" panose="020B0604020202020204" pitchFamily="34" charset="0"/>
                <a:cs typeface="Arial" panose="020B0604020202020204" pitchFamily="34" charset="0"/>
              </a:rPr>
              <a:t>1 Thessalonians 3:4-5  </a:t>
            </a:r>
            <a:r>
              <a:rPr lang="en-US" sz="2400" dirty="0">
                <a:latin typeface="Arial" panose="020B0604020202020204" pitchFamily="34" charset="0"/>
                <a:cs typeface="Arial" panose="020B0604020202020204" pitchFamily="34" charset="0"/>
              </a:rPr>
              <a:t>we are appointed thereunto</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3231739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a:t>On Affliction</a:t>
            </a:r>
          </a:p>
        </p:txBody>
      </p:sp>
      <p:sp>
        <p:nvSpPr>
          <p:cNvPr id="3" name="Content Placeholder 2"/>
          <p:cNvSpPr>
            <a:spLocks noGrp="1"/>
          </p:cNvSpPr>
          <p:nvPr>
            <p:ph idx="1"/>
          </p:nvPr>
        </p:nvSpPr>
        <p:spPr/>
        <p:txBody>
          <a:bodyPr>
            <a:normAutofit/>
          </a:bodyPr>
          <a:lstStyle/>
          <a:p>
            <a:pPr lvl="0"/>
            <a:r>
              <a:rPr lang="en-US" sz="2800" dirty="0">
                <a:latin typeface="Arial" panose="020B0604020202020204" pitchFamily="34" charset="0"/>
                <a:cs typeface="Arial" panose="020B0604020202020204" pitchFamily="34" charset="0"/>
              </a:rPr>
              <a:t>God is still in control </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God can strengthen </a:t>
            </a:r>
            <a:r>
              <a:rPr lang="en-US" dirty="0" smtClean="0">
                <a:latin typeface="Arial" panose="020B0604020202020204" pitchFamily="34" charset="0"/>
                <a:cs typeface="Arial" panose="020B0604020202020204" pitchFamily="34" charset="0"/>
              </a:rPr>
              <a:t>us</a:t>
            </a:r>
            <a:endParaRPr lang="en-US" sz="2800" dirty="0">
              <a:latin typeface="Arial" panose="020B0604020202020204" pitchFamily="34" charset="0"/>
              <a:cs typeface="Arial" panose="020B0604020202020204" pitchFamily="34" charset="0"/>
            </a:endParaRPr>
          </a:p>
          <a:p>
            <a:pPr lvl="2"/>
            <a:r>
              <a:rPr lang="en-US" sz="2400" dirty="0" smtClean="0">
                <a:latin typeface="Arial" panose="020B0604020202020204" pitchFamily="34" charset="0"/>
                <a:cs typeface="Arial" panose="020B0604020202020204" pitchFamily="34" charset="0"/>
              </a:rPr>
              <a:t>1 Thessalonians 3:12-13  </a:t>
            </a:r>
            <a:r>
              <a:rPr lang="en-US" sz="2400" dirty="0">
                <a:latin typeface="Arial" panose="020B0604020202020204" pitchFamily="34" charset="0"/>
                <a:cs typeface="Arial" panose="020B0604020202020204" pitchFamily="34" charset="0"/>
              </a:rPr>
              <a:t>God could make them increase, abound and be established</a:t>
            </a:r>
            <a:endParaRPr lang="en-US" sz="2800" dirty="0">
              <a:latin typeface="Arial" panose="020B0604020202020204" pitchFamily="34" charset="0"/>
              <a:cs typeface="Arial" panose="020B0604020202020204" pitchFamily="34" charset="0"/>
            </a:endParaRPr>
          </a:p>
          <a:p>
            <a:pPr lvl="2"/>
            <a:r>
              <a:rPr lang="en-US" sz="2400" dirty="0" smtClean="0">
                <a:latin typeface="Arial" panose="020B0604020202020204" pitchFamily="34" charset="0"/>
                <a:cs typeface="Arial" panose="020B0604020202020204" pitchFamily="34" charset="0"/>
              </a:rPr>
              <a:t>1 Thessalonians 5:23  </a:t>
            </a:r>
            <a:r>
              <a:rPr lang="en-US" sz="2400" dirty="0">
                <a:latin typeface="Arial" panose="020B0604020202020204" pitchFamily="34" charset="0"/>
                <a:cs typeface="Arial" panose="020B0604020202020204" pitchFamily="34" charset="0"/>
              </a:rPr>
              <a:t>God could preserve them</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Jude 24  God can keep us from falling</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2390621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a:t>On Affliction</a:t>
            </a:r>
          </a:p>
        </p:txBody>
      </p:sp>
      <p:sp>
        <p:nvSpPr>
          <p:cNvPr id="3" name="Content Placeholder 2"/>
          <p:cNvSpPr>
            <a:spLocks noGrp="1"/>
          </p:cNvSpPr>
          <p:nvPr>
            <p:ph idx="1"/>
          </p:nvPr>
        </p:nvSpPr>
        <p:spPr/>
        <p:txBody>
          <a:bodyPr>
            <a:normAutofit/>
          </a:bodyPr>
          <a:lstStyle/>
          <a:p>
            <a:pPr lvl="0"/>
            <a:r>
              <a:rPr lang="en-US" sz="2800" dirty="0">
                <a:latin typeface="Arial" panose="020B0604020202020204" pitchFamily="34" charset="0"/>
                <a:cs typeface="Arial" panose="020B0604020202020204" pitchFamily="34" charset="0"/>
              </a:rPr>
              <a:t>God is still in control </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Though we may not understand </a:t>
            </a: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problems that we face, </a:t>
            </a:r>
            <a:r>
              <a:rPr lang="en-US" dirty="0" smtClean="0">
                <a:latin typeface="Arial" panose="020B0604020202020204" pitchFamily="34" charset="0"/>
                <a:cs typeface="Arial" panose="020B0604020202020204" pitchFamily="34" charset="0"/>
              </a:rPr>
              <a:t>God cares.  Isaiah </a:t>
            </a:r>
            <a:r>
              <a:rPr lang="en-US" dirty="0">
                <a:latin typeface="Arial" panose="020B0604020202020204" pitchFamily="34" charset="0"/>
                <a:cs typeface="Arial" panose="020B0604020202020204" pitchFamily="34" charset="0"/>
              </a:rPr>
              <a:t>55:8-9, Job 13:15</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1 Thessalonians 3:5  Don’t let Satan’s devices destroy us  </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James 1:2-4  Let trials strengthen us  </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Luke 8:12-15  Keep the word and bring forth fruit with patience  </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22221985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smtClean="0"/>
              <a:t>On Faith</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Paul sought to s</a:t>
            </a:r>
            <a:r>
              <a:rPr lang="en-US" sz="2800" dirty="0" smtClean="0">
                <a:latin typeface="Arial" panose="020B0604020202020204" pitchFamily="34" charset="0"/>
                <a:cs typeface="Arial" panose="020B0604020202020204" pitchFamily="34" charset="0"/>
              </a:rPr>
              <a:t>trengthen the faith of others</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1 Thessalonians </a:t>
            </a:r>
            <a:r>
              <a:rPr lang="en-US" dirty="0" smtClean="0">
                <a:latin typeface="Arial" panose="020B0604020202020204" pitchFamily="34" charset="0"/>
                <a:cs typeface="Arial" panose="020B0604020202020204" pitchFamily="34" charset="0"/>
              </a:rPr>
              <a:t>3:2-3  sent Timothy… to establish you</a:t>
            </a:r>
            <a:endParaRPr lang="en-US" sz="28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1 Thessalonians </a:t>
            </a:r>
            <a:r>
              <a:rPr lang="en-US" dirty="0" smtClean="0">
                <a:latin typeface="Arial" panose="020B0604020202020204" pitchFamily="34" charset="0"/>
                <a:cs typeface="Arial" panose="020B0604020202020204" pitchFamily="34" charset="0"/>
              </a:rPr>
              <a:t>3:10  praying… perfect that which is lacking</a:t>
            </a:r>
            <a:endParaRPr lang="en-US" sz="28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Luke </a:t>
            </a:r>
            <a:r>
              <a:rPr lang="en-US" dirty="0" smtClean="0">
                <a:latin typeface="Arial" panose="020B0604020202020204" pitchFamily="34" charset="0"/>
                <a:cs typeface="Arial" panose="020B0604020202020204" pitchFamily="34" charset="0"/>
              </a:rPr>
              <a:t>22:32  strengthen thy brethren</a:t>
            </a:r>
            <a:endParaRPr lang="en-US" sz="28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Hebrews </a:t>
            </a:r>
            <a:r>
              <a:rPr lang="en-US" dirty="0" smtClean="0">
                <a:latin typeface="Arial" panose="020B0604020202020204" pitchFamily="34" charset="0"/>
                <a:cs typeface="Arial" panose="020B0604020202020204" pitchFamily="34" charset="0"/>
              </a:rPr>
              <a:t>10:23-25  provoke unto love</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3330112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 </a:t>
            </a:r>
            <a:br>
              <a:rPr lang="en-US" dirty="0" smtClean="0"/>
            </a:br>
            <a:r>
              <a:rPr lang="en-US" dirty="0" smtClean="0"/>
              <a:t>On Faith</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Paul was </a:t>
            </a:r>
            <a:r>
              <a:rPr lang="en-US" sz="2800" dirty="0">
                <a:latin typeface="Arial" panose="020B0604020202020204" pitchFamily="34" charset="0"/>
                <a:cs typeface="Arial" panose="020B0604020202020204" pitchFamily="34" charset="0"/>
              </a:rPr>
              <a:t>strengthened </a:t>
            </a:r>
            <a:r>
              <a:rPr lang="en-US" sz="2800" dirty="0" smtClean="0">
                <a:latin typeface="Arial" panose="020B0604020202020204" pitchFamily="34" charset="0"/>
                <a:cs typeface="Arial" panose="020B0604020202020204" pitchFamily="34" charset="0"/>
              </a:rPr>
              <a:t>by the faith of </a:t>
            </a:r>
            <a:r>
              <a:rPr lang="en-US" sz="2800" dirty="0">
                <a:latin typeface="Arial" panose="020B0604020202020204" pitchFamily="34" charset="0"/>
                <a:cs typeface="Arial" panose="020B0604020202020204" pitchFamily="34" charset="0"/>
              </a:rPr>
              <a:t>others</a:t>
            </a:r>
            <a:endParaRPr lang="en-US" sz="32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3 John 4  I have no greater joy than t hear that my children walk in truth</a:t>
            </a:r>
            <a:endParaRPr lang="en-US" sz="28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Paul feared the worst for these brethren (3:5).  He knew what Satan was capable of doing (Galatians 1:6, 3:1, 5:7).  But the Thessalonians comforted even Paul in his afflictions (2 Corinthians 23-28)</a:t>
            </a:r>
            <a:endParaRPr lang="en-US" sz="2800" dirty="0">
              <a:latin typeface="Arial" panose="020B0604020202020204" pitchFamily="34" charset="0"/>
              <a:cs typeface="Arial" panose="020B0604020202020204" pitchFamily="34" charset="0"/>
            </a:endParaRPr>
          </a:p>
          <a:p>
            <a:pPr lvl="2"/>
            <a:r>
              <a:rPr lang="en-US" sz="2400" dirty="0">
                <a:latin typeface="Arial" panose="020B0604020202020204" pitchFamily="34" charset="0"/>
                <a:cs typeface="Arial" panose="020B0604020202020204" pitchFamily="34" charset="0"/>
              </a:rPr>
              <a:t>1 Thessalonians 3:7-8  we were comforted... we live</a:t>
            </a:r>
            <a:endParaRPr lang="en-US" sz="2800" dirty="0">
              <a:latin typeface="Arial" panose="020B0604020202020204" pitchFamily="34" charset="0"/>
              <a:cs typeface="Arial" panose="020B0604020202020204" pitchFamily="34" charset="0"/>
            </a:endParaRPr>
          </a:p>
          <a:p>
            <a:pPr lvl="3"/>
            <a:r>
              <a:rPr lang="en-US" dirty="0">
                <a:latin typeface="Arial" panose="020B0604020202020204" pitchFamily="34" charset="0"/>
                <a:cs typeface="Arial" panose="020B0604020202020204" pitchFamily="34" charset="0"/>
              </a:rPr>
              <a:t>Proverbs 25:25  </a:t>
            </a:r>
            <a:endParaRPr lang="en-US" sz="2400" dirty="0">
              <a:latin typeface="Arial" panose="020B0604020202020204" pitchFamily="34" charset="0"/>
              <a:cs typeface="Arial" panose="020B0604020202020204" pitchFamily="34" charset="0"/>
            </a:endParaRPr>
          </a:p>
          <a:p>
            <a:pPr lvl="3"/>
            <a:r>
              <a:rPr lang="en-US" dirty="0">
                <a:latin typeface="Arial" panose="020B0604020202020204" pitchFamily="34" charset="0"/>
                <a:cs typeface="Arial" panose="020B0604020202020204" pitchFamily="34" charset="0"/>
              </a:rPr>
              <a:t>Gen 45:27-28  the spirit of their father revived</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2519826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Schedule</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1 Thessalonians 4:1-18</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428767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lstStyle/>
          <a:p>
            <a:r>
              <a:rPr lang="en-US" dirty="0" smtClean="0">
                <a:latin typeface="Arial" pitchFamily="34" charset="0"/>
                <a:cs typeface="Arial" pitchFamily="34" charset="0"/>
              </a:rPr>
              <a:t>Audience:  </a:t>
            </a:r>
            <a:r>
              <a:rPr lang="en-US" dirty="0" err="1" smtClean="0">
                <a:latin typeface="Arial" pitchFamily="34" charset="0"/>
                <a:cs typeface="Arial" pitchFamily="34" charset="0"/>
              </a:rPr>
              <a:t>Thessalonian</a:t>
            </a:r>
            <a:r>
              <a:rPr lang="en-US" dirty="0" smtClean="0">
                <a:latin typeface="Arial" pitchFamily="34" charset="0"/>
                <a:cs typeface="Arial" pitchFamily="34" charset="0"/>
              </a:rPr>
              <a:t> Christians</a:t>
            </a:r>
          </a:p>
          <a:p>
            <a:r>
              <a:rPr lang="en-US" dirty="0" smtClean="0">
                <a:latin typeface="Arial" pitchFamily="34" charset="0"/>
                <a:cs typeface="Arial" pitchFamily="34" charset="0"/>
              </a:rPr>
              <a:t>Location of writing: Corinth</a:t>
            </a:r>
          </a:p>
          <a:p>
            <a:r>
              <a:rPr lang="en-US" dirty="0" smtClean="0">
                <a:latin typeface="Arial" pitchFamily="34" charset="0"/>
                <a:cs typeface="Arial" pitchFamily="34" charset="0"/>
              </a:rPr>
              <a:t>Date of letter: A.D. 51 or 52</a:t>
            </a:r>
          </a:p>
          <a:p>
            <a:r>
              <a:rPr lang="en-US" dirty="0" smtClean="0">
                <a:latin typeface="Arial" pitchFamily="34" charset="0"/>
                <a:cs typeface="Arial" pitchFamily="34" charset="0"/>
              </a:rPr>
              <a:t>Historical Setting: Second Missionary Journey</a:t>
            </a:r>
          </a:p>
          <a:p>
            <a:r>
              <a:rPr lang="en-US" dirty="0" smtClean="0">
                <a:latin typeface="Arial" pitchFamily="34" charset="0"/>
                <a:cs typeface="Arial" pitchFamily="34" charset="0"/>
              </a:rPr>
              <a:t>Purpose: Encourage newly converted Christians</a:t>
            </a:r>
            <a:endParaRPr lang="en-US" dirty="0">
              <a:latin typeface="Arial" pitchFamily="34" charset="0"/>
              <a:cs typeface="Arial" pitchFamily="34" charset="0"/>
            </a:endParaRPr>
          </a:p>
        </p:txBody>
      </p:sp>
      <p:sp>
        <p:nvSpPr>
          <p:cNvPr id="4" name="Title 1"/>
          <p:cNvSpPr txBox="1">
            <a:spLocks/>
          </p:cNvSpPr>
          <p:nvPr/>
        </p:nvSpPr>
        <p:spPr>
          <a:xfrm>
            <a:off x="914400" y="457200"/>
            <a:ext cx="8229600" cy="819912"/>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smtClean="0"/>
              <a:t>Setting</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lstStyle/>
          <a:p>
            <a:r>
              <a:rPr lang="en-US" dirty="0" smtClean="0">
                <a:latin typeface="Arial" pitchFamily="34" charset="0"/>
                <a:cs typeface="Arial" pitchFamily="34" charset="0"/>
              </a:rPr>
              <a:t>Paul gave thanks to God always for them for their faith, labor and hope</a:t>
            </a:r>
            <a:r>
              <a:rPr lang="en-US" dirty="0" smtClean="0">
                <a:latin typeface="Arial" pitchFamily="34" charset="0"/>
                <a:cs typeface="Arial" pitchFamily="34" charset="0"/>
              </a:rPr>
              <a:t>.  (1:2-3)</a:t>
            </a:r>
            <a:endParaRPr lang="en-US" dirty="0" smtClean="0">
              <a:latin typeface="Arial" pitchFamily="34" charset="0"/>
              <a:cs typeface="Arial" pitchFamily="34" charset="0"/>
            </a:endParaRPr>
          </a:p>
          <a:p>
            <a:r>
              <a:rPr lang="en-US" dirty="0" smtClean="0">
                <a:latin typeface="Arial" pitchFamily="34" charset="0"/>
                <a:cs typeface="Arial" pitchFamily="34" charset="0"/>
              </a:rPr>
              <a:t>They were converted in spite of great affliction</a:t>
            </a:r>
            <a:r>
              <a:rPr lang="en-US" dirty="0" smtClean="0">
                <a:latin typeface="Arial" pitchFamily="34" charset="0"/>
                <a:cs typeface="Arial" pitchFamily="34" charset="0"/>
              </a:rPr>
              <a:t>.  (1:6)</a:t>
            </a:r>
            <a:endParaRPr lang="en-US" dirty="0" smtClean="0">
              <a:latin typeface="Arial" pitchFamily="34" charset="0"/>
              <a:cs typeface="Arial" pitchFamily="34" charset="0"/>
            </a:endParaRPr>
          </a:p>
          <a:p>
            <a:r>
              <a:rPr lang="en-US" dirty="0" smtClean="0">
                <a:latin typeface="Arial" pitchFamily="34" charset="0"/>
                <a:cs typeface="Arial" pitchFamily="34" charset="0"/>
              </a:rPr>
              <a:t>They now serve as examples for others</a:t>
            </a:r>
            <a:r>
              <a:rPr lang="en-US" dirty="0" smtClean="0">
                <a:latin typeface="Arial" pitchFamily="34" charset="0"/>
                <a:cs typeface="Arial" pitchFamily="34" charset="0"/>
              </a:rPr>
              <a:t>.  (1:7)</a:t>
            </a:r>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5" name="Title 1"/>
          <p:cNvSpPr>
            <a:spLocks noGrp="1"/>
          </p:cNvSpPr>
          <p:nvPr>
            <p:ph type="title"/>
          </p:nvPr>
        </p:nvSpPr>
        <p:spPr>
          <a:xfrm>
            <a:off x="914400" y="457200"/>
            <a:ext cx="8229600" cy="819912"/>
          </a:xfrm>
        </p:spPr>
        <p:txBody>
          <a:bodyPr/>
          <a:lstStyle/>
          <a:p>
            <a:r>
              <a:rPr lang="en-US" dirty="0" smtClean="0"/>
              <a:t>I Thessalonians 1:1-10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lstStyle/>
          <a:p>
            <a:r>
              <a:rPr lang="en-US" dirty="0" smtClean="0">
                <a:latin typeface="Arial" pitchFamily="34" charset="0"/>
                <a:cs typeface="Arial" pitchFamily="34" charset="0"/>
              </a:rPr>
              <a:t>Paul reminded them of his motives in teaching them the gospel.  Paul wanted to please God and faithfully relay God’s word</a:t>
            </a:r>
            <a:r>
              <a:rPr lang="en-US" dirty="0" smtClean="0">
                <a:latin typeface="Arial" pitchFamily="34" charset="0"/>
                <a:cs typeface="Arial" pitchFamily="34" charset="0"/>
              </a:rPr>
              <a:t>.  (2:4)</a:t>
            </a:r>
            <a:endParaRPr lang="en-US" dirty="0" smtClean="0">
              <a:latin typeface="Arial" pitchFamily="34" charset="0"/>
              <a:cs typeface="Arial" pitchFamily="34" charset="0"/>
            </a:endParaRPr>
          </a:p>
          <a:p>
            <a:r>
              <a:rPr lang="en-US" dirty="0" smtClean="0">
                <a:latin typeface="Arial" pitchFamily="34" charset="0"/>
                <a:cs typeface="Arial" pitchFamily="34" charset="0"/>
              </a:rPr>
              <a:t>Paul reminded them of his affection toward them, his personal sacrifice and his desire as like a father that they walk worthy of God</a:t>
            </a:r>
            <a:r>
              <a:rPr lang="en-US" dirty="0" smtClean="0">
                <a:latin typeface="Arial" pitchFamily="34" charset="0"/>
                <a:cs typeface="Arial" pitchFamily="34" charset="0"/>
              </a:rPr>
              <a:t>.  (2:8-12)</a:t>
            </a:r>
            <a:endParaRPr lang="en-US" dirty="0" smtClean="0">
              <a:latin typeface="Arial" pitchFamily="34" charset="0"/>
              <a:cs typeface="Arial" pitchFamily="34" charset="0"/>
            </a:endParaRPr>
          </a:p>
          <a:p>
            <a:r>
              <a:rPr lang="en-US" dirty="0" smtClean="0">
                <a:latin typeface="Arial" pitchFamily="34" charset="0"/>
                <a:cs typeface="Arial" pitchFamily="34" charset="0"/>
              </a:rPr>
              <a:t>Paul continued to give thanks for them for their receptiveness of God’s word</a:t>
            </a:r>
            <a:r>
              <a:rPr lang="en-US" dirty="0" smtClean="0">
                <a:latin typeface="Arial" pitchFamily="34" charset="0"/>
                <a:cs typeface="Arial" pitchFamily="34" charset="0"/>
              </a:rPr>
              <a:t>.  (2:13)</a:t>
            </a:r>
            <a:endParaRPr lang="en-US" dirty="0">
              <a:latin typeface="Arial" pitchFamily="34" charset="0"/>
              <a:cs typeface="Arial" pitchFamily="34" charset="0"/>
            </a:endParaRPr>
          </a:p>
        </p:txBody>
      </p:sp>
      <p:sp>
        <p:nvSpPr>
          <p:cNvPr id="5" name="Title 1"/>
          <p:cNvSpPr>
            <a:spLocks noGrp="1"/>
          </p:cNvSpPr>
          <p:nvPr>
            <p:ph type="title"/>
          </p:nvPr>
        </p:nvSpPr>
        <p:spPr>
          <a:xfrm>
            <a:off x="914400" y="457200"/>
            <a:ext cx="8229600" cy="819912"/>
          </a:xfrm>
        </p:spPr>
        <p:txBody>
          <a:bodyPr/>
          <a:lstStyle/>
          <a:p>
            <a:r>
              <a:rPr lang="en-US" dirty="0" smtClean="0"/>
              <a:t>I Thessalonians 2:1-16</a:t>
            </a:r>
            <a:endParaRPr lang="en-US" dirty="0"/>
          </a:p>
        </p:txBody>
      </p:sp>
    </p:spTree>
    <p:extLst>
      <p:ext uri="{BB962C8B-B14F-4D97-AF65-F5344CB8AC3E}">
        <p14:creationId xmlns:p14="http://schemas.microsoft.com/office/powerpoint/2010/main" xmlns="" val="356083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Thessalonians 2:17-20, 3:1-13</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Thessalonians </a:t>
            </a:r>
            <a:r>
              <a:rPr lang="en-US" dirty="0" smtClean="0"/>
              <a:t>2:17-20, 3:1-13</a:t>
            </a:r>
            <a:endParaRPr lang="en-US" dirty="0"/>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2:17-20  </a:t>
            </a:r>
            <a:r>
              <a:rPr lang="en-US" dirty="0">
                <a:latin typeface="Arial" panose="020B0604020202020204" pitchFamily="34" charset="0"/>
                <a:cs typeface="Arial" panose="020B0604020202020204" pitchFamily="34" charset="0"/>
              </a:rPr>
              <a:t>Paul was taken from the Thessalonians (but he was still with them in heart).  Paul worked hard to come and see them, but Satan hindered him.  Paul boasted and gloried of the Thessalonians and would even wear them like a crown of rejoicing when the Lord </a:t>
            </a:r>
            <a:r>
              <a:rPr lang="en-US" dirty="0" smtClean="0">
                <a:latin typeface="Arial" panose="020B0604020202020204" pitchFamily="34" charset="0"/>
                <a:cs typeface="Arial" panose="020B0604020202020204" pitchFamily="34" charset="0"/>
              </a:rPr>
              <a:t>came</a:t>
            </a:r>
            <a:r>
              <a:rPr lang="en-US" dirty="0" smtClean="0">
                <a:latin typeface="Arial" panose="020B0604020202020204" pitchFamily="34" charset="0"/>
                <a:cs typeface="Arial" panose="020B0604020202020204" pitchFamily="34" charset="0"/>
              </a:rPr>
              <a:t>.</a:t>
            </a:r>
          </a:p>
          <a:p>
            <a:pPr>
              <a:buNone/>
            </a:pPr>
            <a:endParaRPr lang="en-US" dirty="0" smtClean="0">
              <a:latin typeface="Arial" panose="020B0604020202020204" pitchFamily="34" charset="0"/>
              <a:cs typeface="Arial" panose="020B0604020202020204" pitchFamily="34" charset="0"/>
            </a:endParaRPr>
          </a:p>
          <a:p>
            <a:pPr>
              <a:buNone/>
            </a:pPr>
            <a:r>
              <a:rPr lang="en-US" dirty="0" smtClean="0">
                <a:latin typeface="Arial" panose="020B0604020202020204" pitchFamily="34" charset="0"/>
                <a:cs typeface="Arial" panose="020B0604020202020204" pitchFamily="34" charset="0"/>
              </a:rPr>
              <a:t>What did God allow Satan to do in verse 18?</a:t>
            </a:r>
          </a:p>
          <a:p>
            <a:pPr>
              <a:buNone/>
            </a:pPr>
            <a:r>
              <a:rPr lang="en-US" dirty="0" smtClean="0">
                <a:latin typeface="Arial" panose="020B0604020202020204" pitchFamily="34" charset="0"/>
                <a:cs typeface="Arial" panose="020B0604020202020204" pitchFamily="34" charset="0"/>
              </a:rPr>
              <a:t>What does verse 19 imply about these brethren?</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2282091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Thessalonians </a:t>
            </a:r>
            <a:r>
              <a:rPr lang="en-US" dirty="0" smtClean="0"/>
              <a:t>2:17-20, 3:1-13</a:t>
            </a:r>
            <a:endParaRPr lang="en-US" dirty="0"/>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3:1-5  Paul could not bear </a:t>
            </a:r>
            <a:r>
              <a:rPr lang="en-US" dirty="0" smtClean="0">
                <a:latin typeface="Arial" panose="020B0604020202020204" pitchFamily="34" charset="0"/>
                <a:cs typeface="Arial" panose="020B0604020202020204" pitchFamily="34" charset="0"/>
              </a:rPr>
              <a:t>wondering how </a:t>
            </a:r>
            <a:r>
              <a:rPr lang="en-US" dirty="0">
                <a:latin typeface="Arial" panose="020B0604020202020204" pitchFamily="34" charset="0"/>
                <a:cs typeface="Arial" panose="020B0604020202020204" pitchFamily="34" charset="0"/>
              </a:rPr>
              <a:t>the Thessalonians fared.  So Paul sent Timothy that he might </a:t>
            </a:r>
            <a:r>
              <a:rPr lang="en-US" dirty="0" err="1">
                <a:latin typeface="Arial" panose="020B0604020202020204" pitchFamily="34" charset="0"/>
                <a:cs typeface="Arial" panose="020B0604020202020204" pitchFamily="34" charset="0"/>
              </a:rPr>
              <a:t>stablish</a:t>
            </a:r>
            <a:r>
              <a:rPr lang="en-US" dirty="0">
                <a:latin typeface="Arial" panose="020B0604020202020204" pitchFamily="34" charset="0"/>
                <a:cs typeface="Arial" panose="020B0604020202020204" pitchFamily="34" charset="0"/>
              </a:rPr>
              <a:t> and comfort them in their afflictions.  These trials were something that Paul had told them they must suffer.  </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Of what in verses 3-4 had Paul made these brethren aware  was part of their “job description” as a Christian?</a:t>
            </a:r>
          </a:p>
          <a:p>
            <a:pPr>
              <a:buNone/>
            </a:pPr>
            <a:r>
              <a:rPr lang="en-US" dirty="0" smtClean="0">
                <a:latin typeface="Arial" pitchFamily="34" charset="0"/>
                <a:cs typeface="Arial" pitchFamily="34" charset="0"/>
              </a:rPr>
              <a:t>From verse 5, what could have been the case with these brethren, but was not?</a:t>
            </a:r>
          </a:p>
        </p:txBody>
      </p:sp>
    </p:spTree>
    <p:extLst>
      <p:ext uri="{BB962C8B-B14F-4D97-AF65-F5344CB8AC3E}">
        <p14:creationId xmlns:p14="http://schemas.microsoft.com/office/powerpoint/2010/main" xmlns="" val="22436218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Thessalonians </a:t>
            </a:r>
            <a:r>
              <a:rPr lang="en-US" dirty="0" smtClean="0"/>
              <a:t>2:17-20, 3:1-13</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3:6-10  After Paul heard from Timothy about how well the Thessalonians were doing, he was comforted.  The good news had revived Paul in all of his afflictions.  </a:t>
            </a:r>
            <a:r>
              <a:rPr lang="en-US" dirty="0" smtClean="0">
                <a:latin typeface="Arial" panose="020B0604020202020204" pitchFamily="34" charset="0"/>
                <a:cs typeface="Arial" panose="020B0604020202020204" pitchFamily="34" charset="0"/>
              </a:rPr>
              <a:t>Paul prayed </a:t>
            </a:r>
            <a:r>
              <a:rPr lang="en-US" dirty="0">
                <a:latin typeface="Arial" panose="020B0604020202020204" pitchFamily="34" charset="0"/>
                <a:cs typeface="Arial" panose="020B0604020202020204" pitchFamily="34" charset="0"/>
              </a:rPr>
              <a:t>that he could see them again and fill up what was lacking in them</a:t>
            </a:r>
            <a:r>
              <a:rPr lang="en-US" dirty="0" smtClean="0">
                <a:latin typeface="Arial" panose="020B0604020202020204" pitchFamily="34" charset="0"/>
                <a:cs typeface="Arial" panose="020B0604020202020204" pitchFamily="34" charset="0"/>
              </a:rPr>
              <a:t>.</a:t>
            </a:r>
          </a:p>
          <a:p>
            <a:endParaRPr lang="en-US" dirty="0" smtClean="0">
              <a:latin typeface="Arial" panose="020B0604020202020204" pitchFamily="34" charset="0"/>
              <a:cs typeface="Arial" panose="020B0604020202020204" pitchFamily="34" charset="0"/>
            </a:endParaRPr>
          </a:p>
          <a:p>
            <a:pPr>
              <a:buNone/>
            </a:pPr>
            <a:r>
              <a:rPr lang="en-US" dirty="0" smtClean="0">
                <a:latin typeface="Arial" panose="020B0604020202020204" pitchFamily="34" charset="0"/>
                <a:cs typeface="Arial" panose="020B0604020202020204" pitchFamily="34" charset="0"/>
              </a:rPr>
              <a:t>In verses 7-8, what do we see that these “students” did for </a:t>
            </a:r>
            <a:r>
              <a:rPr lang="en-US" dirty="0" smtClean="0">
                <a:latin typeface="Arial" panose="020B0604020202020204" pitchFamily="34" charset="0"/>
                <a:cs typeface="Arial" panose="020B0604020202020204" pitchFamily="34" charset="0"/>
              </a:rPr>
              <a:t>their </a:t>
            </a:r>
            <a:r>
              <a:rPr lang="en-US" dirty="0" smtClean="0">
                <a:latin typeface="Arial" panose="020B0604020202020204" pitchFamily="34" charset="0"/>
                <a:cs typeface="Arial" panose="020B0604020202020204" pitchFamily="34" charset="0"/>
              </a:rPr>
              <a:t>“teacher” Paul?</a:t>
            </a:r>
          </a:p>
          <a:p>
            <a:pPr>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xmlns="" val="27281285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Thessalonians </a:t>
            </a:r>
            <a:r>
              <a:rPr lang="en-US" dirty="0" smtClean="0"/>
              <a:t>2:17-20, 3:1-13</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3:11-13  Paul wanted God and Jesus to direct his way to them.  Paul wanted the Lord to make them increase in love toward him even as Paul’s love was toward them.  Paul wanted God to strengthen them so that they would be blameless before </a:t>
            </a:r>
            <a:r>
              <a:rPr lang="en-US" dirty="0" smtClean="0">
                <a:latin typeface="Arial" panose="020B0604020202020204" pitchFamily="34" charset="0"/>
                <a:cs typeface="Arial" panose="020B0604020202020204" pitchFamily="34" charset="0"/>
              </a:rPr>
              <a:t>God</a:t>
            </a:r>
            <a:r>
              <a:rPr lang="en-US" dirty="0" smtClean="0">
                <a:latin typeface="Arial" panose="020B0604020202020204" pitchFamily="34" charset="0"/>
                <a:cs typeface="Arial" panose="020B0604020202020204" pitchFamily="34" charset="0"/>
              </a:rPr>
              <a:t>.</a:t>
            </a:r>
          </a:p>
          <a:p>
            <a:endParaRPr lang="en-US" dirty="0" smtClean="0">
              <a:latin typeface="Arial" panose="020B0604020202020204" pitchFamily="34" charset="0"/>
              <a:cs typeface="Arial" panose="020B0604020202020204" pitchFamily="34" charset="0"/>
            </a:endParaRPr>
          </a:p>
          <a:p>
            <a:pPr>
              <a:buNone/>
            </a:pPr>
            <a:r>
              <a:rPr lang="en-US" dirty="0" smtClean="0">
                <a:latin typeface="Arial" panose="020B0604020202020204" pitchFamily="34" charset="0"/>
                <a:cs typeface="Arial" panose="020B0604020202020204" pitchFamily="34" charset="0"/>
              </a:rPr>
              <a:t>What was God able to do for Paul in spite of Satan (11)?</a:t>
            </a:r>
          </a:p>
          <a:p>
            <a:pPr>
              <a:buNone/>
            </a:pPr>
            <a:r>
              <a:rPr lang="en-US" dirty="0" smtClean="0">
                <a:latin typeface="Arial" panose="020B0604020202020204" pitchFamily="34" charset="0"/>
                <a:cs typeface="Arial" panose="020B0604020202020204" pitchFamily="34" charset="0"/>
              </a:rPr>
              <a:t>What was God able to do for these brethren (12-13)?</a:t>
            </a:r>
            <a:endParaRPr lang="en-US" dirty="0" smtClean="0">
              <a:latin typeface="Arial" panose="020B0604020202020204" pitchFamily="34" charset="0"/>
              <a:cs typeface="Arial" panose="020B0604020202020204" pitchFamily="34" charset="0"/>
            </a:endParaRPr>
          </a:p>
          <a:p>
            <a:pPr>
              <a:buNone/>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xmlns="" val="25360588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403</TotalTime>
  <Words>821</Words>
  <Application>Microsoft Office PowerPoint</Application>
  <PresentationFormat>On-screen Show (4:3)</PresentationFormat>
  <Paragraphs>78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1 Thessalonians 2:17-20; 3 </vt:lpstr>
      <vt:lpstr>Slide 2</vt:lpstr>
      <vt:lpstr>I Thessalonians 1:1-10</vt:lpstr>
      <vt:lpstr>I Thessalonians 2:1-16</vt:lpstr>
      <vt:lpstr>I Thessalonians 2:17-20, 3:1-13</vt:lpstr>
      <vt:lpstr>I Thessalonians 2:17-20, 3:1-13</vt:lpstr>
      <vt:lpstr>I Thessalonians 2:17-20, 3:1-13</vt:lpstr>
      <vt:lpstr>I Thessalonians 2:17-20, 3:1-13</vt:lpstr>
      <vt:lpstr>I Thessalonians 2:17-20, 3:1-13</vt:lpstr>
      <vt:lpstr>Lessons -  On Affliction</vt:lpstr>
      <vt:lpstr>Lessons -  On Affliction</vt:lpstr>
      <vt:lpstr>Lessons -  On Affliction</vt:lpstr>
      <vt:lpstr>Lessons -  On Affliction</vt:lpstr>
      <vt:lpstr>Lessons -  On Affliction</vt:lpstr>
      <vt:lpstr>Lessons -  On Faith</vt:lpstr>
      <vt:lpstr>Lessons -  On Faith</vt:lpstr>
      <vt:lpstr>Schedule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51</cp:revision>
  <dcterms:created xsi:type="dcterms:W3CDTF">2013-09-01T10:11:04Z</dcterms:created>
  <dcterms:modified xsi:type="dcterms:W3CDTF">2013-09-11T21:07:53Z</dcterms:modified>
</cp:coreProperties>
</file>