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2" r:id="rId3"/>
    <p:sldId id="270" r:id="rId4"/>
    <p:sldId id="283" r:id="rId5"/>
    <p:sldId id="284" r:id="rId6"/>
    <p:sldId id="285" r:id="rId7"/>
    <p:sldId id="286" r:id="rId8"/>
    <p:sldId id="287" r:id="rId9"/>
    <p:sldId id="294" r:id="rId10"/>
    <p:sldId id="288" r:id="rId11"/>
    <p:sldId id="296" r:id="rId12"/>
    <p:sldId id="295" r:id="rId13"/>
    <p:sldId id="297" r:id="rId14"/>
    <p:sldId id="290" r:id="rId15"/>
    <p:sldId id="298" r:id="rId16"/>
    <p:sldId id="291" r:id="rId17"/>
    <p:sldId id="299" r:id="rId18"/>
    <p:sldId id="292" r:id="rId19"/>
    <p:sldId id="293" r:id="rId20"/>
    <p:sldId id="281" r:id="rId2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708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09/18/2013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09/18/2013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09/18/2013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09/18/2013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09/18/2013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09/18/2013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09/18/2013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09/18/2013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09/18/2013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09/18/2013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09/18/2013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09/18/2013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 Thessalonians 5:1-22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Auditorium Class Fall 2013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 Thessalonians </a:t>
            </a:r>
            <a:r>
              <a:rPr lang="en-US" dirty="0" smtClean="0"/>
              <a:t>5:1-22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5:12-22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Exhortations</a:t>
            </a:r>
            <a:endParaRPr lang="en-US" dirty="0" smtClean="0">
              <a:latin typeface="Arial"/>
              <a:ea typeface="Times New Roman"/>
              <a:cs typeface="Times New Roman"/>
            </a:endParaRPr>
          </a:p>
          <a:p>
            <a:endParaRPr lang="en-US" dirty="0">
              <a:latin typeface="Microsoft Sans Serif"/>
              <a:ea typeface="Times New Roman"/>
              <a:cs typeface="Times New Roman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dirty="0" smtClean="0">
                <a:latin typeface="Arial"/>
                <a:ea typeface="Times New Roman"/>
                <a:cs typeface="Times New Roman"/>
              </a:rPr>
              <a:t>Comfort </a:t>
            </a:r>
            <a:r>
              <a:rPr lang="en-US" dirty="0">
                <a:latin typeface="Arial"/>
                <a:ea typeface="Times New Roman"/>
                <a:cs typeface="Times New Roman"/>
              </a:rPr>
              <a:t>the feebleminded (faint </a:t>
            </a:r>
            <a:r>
              <a:rPr lang="en-US" dirty="0" smtClean="0">
                <a:latin typeface="Arial"/>
                <a:ea typeface="Times New Roman"/>
                <a:cs typeface="Times New Roman"/>
              </a:rPr>
              <a:t>hearted, “little spirited”).  </a:t>
            </a:r>
            <a:r>
              <a:rPr lang="en-US" dirty="0">
                <a:latin typeface="Arial"/>
                <a:ea typeface="Times New Roman"/>
                <a:cs typeface="Times New Roman"/>
              </a:rPr>
              <a:t>1 Thessalonians 5:14</a:t>
            </a:r>
            <a:endParaRPr lang="en-US" dirty="0">
              <a:latin typeface="Microsoft Sans Serif"/>
              <a:ea typeface="Times New Roman"/>
              <a:cs typeface="Times New Roman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dirty="0">
                <a:latin typeface="Arial"/>
                <a:ea typeface="Times New Roman"/>
                <a:cs typeface="Times New Roman"/>
              </a:rPr>
              <a:t>We can become weary and faint in mind.  Hebrews 12:3  </a:t>
            </a:r>
            <a:endParaRPr lang="en-US" dirty="0" smtClean="0">
              <a:latin typeface="Arial"/>
              <a:ea typeface="Times New Roman"/>
              <a:cs typeface="Times New Roman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dirty="0" smtClean="0">
                <a:latin typeface="Arial"/>
                <a:ea typeface="Times New Roman"/>
                <a:cs typeface="Times New Roman"/>
              </a:rPr>
              <a:t>“I alone am left” – you are not alone.  I Kings 19:13-14, 18</a:t>
            </a:r>
            <a:endParaRPr lang="en-US" dirty="0">
              <a:latin typeface="Microsoft Sans Serif"/>
              <a:ea typeface="Times New Roman"/>
              <a:cs typeface="Times New Roman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dirty="0">
                <a:latin typeface="Arial"/>
                <a:ea typeface="Times New Roman"/>
                <a:cs typeface="Times New Roman"/>
              </a:rPr>
              <a:t>Remember Jesus and what he went through.  John 16:33</a:t>
            </a:r>
            <a:endParaRPr lang="en-US" sz="2800" dirty="0">
              <a:latin typeface="Microsoft Sans Serif"/>
              <a:ea typeface="Times New Roman"/>
              <a:cs typeface="Times New Roman"/>
            </a:endParaRP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789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 Thessalonians </a:t>
            </a:r>
            <a:r>
              <a:rPr lang="en-US" dirty="0" smtClean="0"/>
              <a:t>5:1-22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5:12-22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Exhortations</a:t>
            </a:r>
            <a:endParaRPr lang="en-US" dirty="0" smtClean="0">
              <a:latin typeface="Arial"/>
              <a:ea typeface="Times New Roman"/>
              <a:cs typeface="Times New Roman"/>
            </a:endParaRPr>
          </a:p>
          <a:p>
            <a:endParaRPr lang="en-US" dirty="0">
              <a:latin typeface="Microsoft Sans Serif"/>
              <a:ea typeface="Times New Roman"/>
              <a:cs typeface="Times New Roman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dirty="0" smtClean="0">
                <a:latin typeface="Arial"/>
                <a:ea typeface="Times New Roman"/>
                <a:cs typeface="Times New Roman"/>
              </a:rPr>
              <a:t>Support </a:t>
            </a:r>
            <a:r>
              <a:rPr lang="en-US" dirty="0">
                <a:latin typeface="Arial"/>
                <a:ea typeface="Times New Roman"/>
                <a:cs typeface="Times New Roman"/>
              </a:rPr>
              <a:t>the weak.  1 Thessalonians 5:14</a:t>
            </a:r>
            <a:endParaRPr lang="en-US" dirty="0">
              <a:latin typeface="Microsoft Sans Serif"/>
              <a:ea typeface="Times New Roman"/>
              <a:cs typeface="Times New Roman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dirty="0">
                <a:latin typeface="Arial"/>
                <a:ea typeface="Times New Roman"/>
                <a:cs typeface="Times New Roman"/>
              </a:rPr>
              <a:t>“lean on </a:t>
            </a:r>
            <a:r>
              <a:rPr lang="en-US" dirty="0" smtClean="0">
                <a:latin typeface="Arial"/>
                <a:ea typeface="Times New Roman"/>
                <a:cs typeface="Times New Roman"/>
              </a:rPr>
              <a:t>me,” “</a:t>
            </a:r>
            <a:r>
              <a:rPr lang="en-US" dirty="0">
                <a:latin typeface="Arial"/>
                <a:ea typeface="Times New Roman"/>
                <a:cs typeface="Times New Roman"/>
              </a:rPr>
              <a:t>clear a path”  Hebrews </a:t>
            </a:r>
            <a:r>
              <a:rPr lang="en-US" dirty="0" smtClean="0">
                <a:latin typeface="Arial"/>
                <a:ea typeface="Times New Roman"/>
                <a:cs typeface="Times New Roman"/>
              </a:rPr>
              <a:t>12:12-13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endParaRPr lang="en-US" sz="2800" dirty="0">
              <a:latin typeface="Microsoft Sans Serif"/>
              <a:ea typeface="Times New Roman"/>
              <a:cs typeface="Times New Roman"/>
            </a:endParaRP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68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 Thessalonians </a:t>
            </a:r>
            <a:r>
              <a:rPr lang="en-US" dirty="0" smtClean="0"/>
              <a:t>5:1-22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5:12-22</a:t>
            </a:r>
            <a:r>
              <a:rPr lang="en-US" dirty="0" smtClean="0">
                <a:latin typeface="Arial"/>
                <a:ea typeface="Times New Roman"/>
                <a:cs typeface="Times New Roman"/>
              </a:rPr>
              <a:t>  Exhortations</a:t>
            </a:r>
            <a:endParaRPr lang="en-US" dirty="0" smtClean="0">
              <a:latin typeface="Arial"/>
              <a:ea typeface="Times New Roman"/>
              <a:cs typeface="Times New Roman"/>
            </a:endParaRPr>
          </a:p>
          <a:p>
            <a:endParaRPr lang="en-US" dirty="0">
              <a:latin typeface="Microsoft Sans Serif"/>
              <a:ea typeface="Times New Roman"/>
              <a:cs typeface="Times New Roman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dirty="0">
                <a:latin typeface="Arial"/>
                <a:ea typeface="Times New Roman"/>
                <a:cs typeface="Times New Roman"/>
              </a:rPr>
              <a:t>Be patient toward all men.  1 Thessalonians 5:14</a:t>
            </a:r>
            <a:endParaRPr lang="en-US" dirty="0">
              <a:latin typeface="Microsoft Sans Serif"/>
              <a:ea typeface="Times New Roman"/>
              <a:cs typeface="Times New Roman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dirty="0" smtClean="0">
                <a:latin typeface="Arial"/>
                <a:ea typeface="Times New Roman"/>
                <a:cs typeface="Times New Roman"/>
              </a:rPr>
              <a:t>We can have endurance with others in various </a:t>
            </a:r>
            <a:r>
              <a:rPr lang="en-US" dirty="0">
                <a:latin typeface="Arial"/>
                <a:ea typeface="Times New Roman"/>
                <a:cs typeface="Times New Roman"/>
              </a:rPr>
              <a:t>ways.  In the </a:t>
            </a:r>
            <a:r>
              <a:rPr lang="en-US" dirty="0" smtClean="0">
                <a:latin typeface="Arial"/>
                <a:ea typeface="Times New Roman"/>
                <a:cs typeface="Times New Roman"/>
              </a:rPr>
              <a:t>movie “Field </a:t>
            </a:r>
            <a:r>
              <a:rPr lang="en-US" dirty="0">
                <a:latin typeface="Arial"/>
                <a:ea typeface="Times New Roman"/>
                <a:cs typeface="Times New Roman"/>
              </a:rPr>
              <a:t>of </a:t>
            </a:r>
            <a:r>
              <a:rPr lang="en-US" dirty="0" smtClean="0">
                <a:latin typeface="Arial"/>
                <a:ea typeface="Times New Roman"/>
                <a:cs typeface="Times New Roman"/>
              </a:rPr>
              <a:t>Dreams”</a:t>
            </a:r>
            <a:r>
              <a:rPr lang="en-US" dirty="0" smtClean="0">
                <a:latin typeface="Arial"/>
                <a:ea typeface="Times New Roman"/>
                <a:cs typeface="Times New Roman"/>
              </a:rPr>
              <a:t> </a:t>
            </a:r>
            <a:r>
              <a:rPr lang="en-US" dirty="0">
                <a:latin typeface="Arial"/>
                <a:ea typeface="Times New Roman"/>
                <a:cs typeface="Times New Roman"/>
              </a:rPr>
              <a:t>the voice would say, “go the </a:t>
            </a:r>
            <a:r>
              <a:rPr lang="en-US" dirty="0" smtClean="0">
                <a:latin typeface="Arial"/>
                <a:ea typeface="Times New Roman"/>
                <a:cs typeface="Times New Roman"/>
              </a:rPr>
              <a:t>distance.”</a:t>
            </a:r>
            <a:endParaRPr lang="en-US" sz="2800" dirty="0">
              <a:latin typeface="Microsoft Sans Serif"/>
              <a:ea typeface="Times New Roman"/>
              <a:cs typeface="Times New Roman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dirty="0">
                <a:latin typeface="Arial"/>
                <a:ea typeface="Times New Roman"/>
                <a:cs typeface="Times New Roman"/>
              </a:rPr>
              <a:t>Bearing mistreatment.  Titus 3:2-3, Philippians 4:5</a:t>
            </a:r>
            <a:endParaRPr lang="en-US" sz="2800" dirty="0">
              <a:latin typeface="Microsoft Sans Serif"/>
              <a:ea typeface="Times New Roman"/>
              <a:cs typeface="Times New Roman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dirty="0">
                <a:latin typeface="Arial"/>
                <a:ea typeface="Times New Roman"/>
                <a:cs typeface="Times New Roman"/>
              </a:rPr>
              <a:t>Willing to continue to teach.  2 Timothy 4:2-3</a:t>
            </a:r>
            <a:endParaRPr lang="en-US" sz="2800" dirty="0">
              <a:latin typeface="Microsoft Sans Serif"/>
              <a:ea typeface="Times New Roman"/>
              <a:cs typeface="Times New Roman"/>
            </a:endParaRP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786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 Thessalonians </a:t>
            </a:r>
            <a:r>
              <a:rPr lang="en-US" dirty="0" smtClean="0"/>
              <a:t>5:1-22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5:12-22</a:t>
            </a:r>
            <a:r>
              <a:rPr lang="en-US" sz="2800" dirty="0" smtClean="0">
                <a:latin typeface="Arial"/>
                <a:ea typeface="Times New Roman"/>
                <a:cs typeface="Times New Roman"/>
              </a:rPr>
              <a:t>  Exhortations</a:t>
            </a:r>
            <a:endParaRPr lang="en-US" sz="2800" dirty="0" smtClean="0">
              <a:latin typeface="Arial"/>
              <a:ea typeface="Times New Roman"/>
              <a:cs typeface="Times New Roman"/>
            </a:endParaRPr>
          </a:p>
          <a:p>
            <a:endParaRPr lang="en-US" sz="2800" dirty="0">
              <a:latin typeface="Microsoft Sans Serif"/>
              <a:ea typeface="Times New Roman"/>
              <a:cs typeface="Times New Roman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800" dirty="0" smtClean="0">
                <a:latin typeface="Arial"/>
                <a:ea typeface="Times New Roman"/>
                <a:cs typeface="Times New Roman"/>
              </a:rPr>
              <a:t>See </a:t>
            </a:r>
            <a:r>
              <a:rPr lang="en-US" sz="2800" dirty="0">
                <a:latin typeface="Arial"/>
                <a:ea typeface="Times New Roman"/>
                <a:cs typeface="Times New Roman"/>
              </a:rPr>
              <a:t>that none render evil for evil unto </a:t>
            </a:r>
            <a:r>
              <a:rPr lang="en-US" sz="2800" u="sng" dirty="0">
                <a:latin typeface="Arial"/>
                <a:ea typeface="Times New Roman"/>
                <a:cs typeface="Times New Roman"/>
              </a:rPr>
              <a:t>any</a:t>
            </a:r>
            <a:r>
              <a:rPr lang="en-US" sz="2800" dirty="0">
                <a:latin typeface="Arial"/>
                <a:ea typeface="Times New Roman"/>
                <a:cs typeface="Times New Roman"/>
              </a:rPr>
              <a:t> man.  1 Thessalonians 5:15</a:t>
            </a:r>
            <a:endParaRPr lang="en-US" sz="2800" dirty="0">
              <a:latin typeface="Microsoft Sans Serif"/>
              <a:ea typeface="Times New Roman"/>
              <a:cs typeface="Times New Roman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dirty="0">
                <a:latin typeface="Arial"/>
                <a:ea typeface="Times New Roman"/>
                <a:cs typeface="Times New Roman"/>
              </a:rPr>
              <a:t>Don’t avenge yourself.  Romans </a:t>
            </a:r>
            <a:r>
              <a:rPr lang="en-US" dirty="0" smtClean="0">
                <a:latin typeface="Arial"/>
                <a:ea typeface="Times New Roman"/>
                <a:cs typeface="Times New Roman"/>
              </a:rPr>
              <a:t>12:14-21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endParaRPr lang="en-US" sz="2800" dirty="0">
              <a:latin typeface="Microsoft Sans Serif"/>
              <a:ea typeface="Times New Roman"/>
              <a:cs typeface="Times New Roman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800" u="sng" dirty="0">
                <a:latin typeface="Arial"/>
                <a:ea typeface="Times New Roman"/>
                <a:cs typeface="Times New Roman"/>
              </a:rPr>
              <a:t>Ever</a:t>
            </a:r>
            <a:r>
              <a:rPr lang="en-US" sz="2800" dirty="0">
                <a:latin typeface="Arial"/>
                <a:ea typeface="Times New Roman"/>
                <a:cs typeface="Times New Roman"/>
              </a:rPr>
              <a:t> (always) follow that which is </a:t>
            </a:r>
            <a:r>
              <a:rPr lang="en-US" sz="2800" u="sng" dirty="0">
                <a:latin typeface="Arial"/>
                <a:ea typeface="Times New Roman"/>
                <a:cs typeface="Times New Roman"/>
              </a:rPr>
              <a:t>good,</a:t>
            </a:r>
            <a:r>
              <a:rPr lang="en-US" sz="2800" dirty="0">
                <a:latin typeface="Arial"/>
                <a:ea typeface="Times New Roman"/>
                <a:cs typeface="Times New Roman"/>
              </a:rPr>
              <a:t> both among yourselves, </a:t>
            </a:r>
            <a:r>
              <a:rPr lang="en-US" sz="2800" u="sng" dirty="0">
                <a:latin typeface="Arial"/>
                <a:ea typeface="Times New Roman"/>
                <a:cs typeface="Times New Roman"/>
              </a:rPr>
              <a:t>and</a:t>
            </a:r>
            <a:r>
              <a:rPr lang="en-US" sz="2800" dirty="0">
                <a:latin typeface="Arial"/>
                <a:ea typeface="Times New Roman"/>
                <a:cs typeface="Times New Roman"/>
              </a:rPr>
              <a:t> to </a:t>
            </a:r>
            <a:r>
              <a:rPr lang="en-US" sz="2800" u="sng" dirty="0">
                <a:latin typeface="Arial"/>
                <a:ea typeface="Times New Roman"/>
                <a:cs typeface="Times New Roman"/>
              </a:rPr>
              <a:t>all</a:t>
            </a:r>
            <a:r>
              <a:rPr lang="en-US" sz="2800" dirty="0">
                <a:latin typeface="Arial"/>
                <a:ea typeface="Times New Roman"/>
                <a:cs typeface="Times New Roman"/>
              </a:rPr>
              <a:t> men.  1 Thessalonians 5:15</a:t>
            </a:r>
            <a:endParaRPr lang="en-US" sz="2800" dirty="0">
              <a:latin typeface="Microsoft Sans Serif"/>
              <a:ea typeface="Times New Roman"/>
              <a:cs typeface="Times New Roman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dirty="0">
                <a:latin typeface="Arial"/>
                <a:ea typeface="Times New Roman"/>
                <a:cs typeface="Times New Roman"/>
              </a:rPr>
              <a:t>Love your enemy.  Matthew 5:44-48</a:t>
            </a:r>
            <a:endParaRPr lang="en-US" sz="2800" dirty="0">
              <a:latin typeface="Microsoft Sans Serif"/>
              <a:ea typeface="Times New Roman"/>
              <a:cs typeface="Times New Roman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dirty="0">
                <a:latin typeface="Arial"/>
                <a:ea typeface="Times New Roman"/>
                <a:cs typeface="Times New Roman"/>
              </a:rPr>
              <a:t>Love </a:t>
            </a:r>
            <a:r>
              <a:rPr lang="en-US" dirty="0" err="1">
                <a:latin typeface="Arial"/>
                <a:ea typeface="Times New Roman"/>
                <a:cs typeface="Times New Roman"/>
              </a:rPr>
              <a:t>worketh</a:t>
            </a:r>
            <a:r>
              <a:rPr lang="en-US" dirty="0">
                <a:latin typeface="Arial"/>
                <a:ea typeface="Times New Roman"/>
                <a:cs typeface="Times New Roman"/>
              </a:rPr>
              <a:t> no ill to his neighbor.  Romans 13:10</a:t>
            </a:r>
            <a:endParaRPr lang="en-US" sz="2800" dirty="0">
              <a:latin typeface="Microsoft Sans Serif"/>
              <a:ea typeface="Times New Roman"/>
              <a:cs typeface="Times New Roman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dirty="0">
                <a:latin typeface="Arial"/>
                <a:ea typeface="Times New Roman"/>
                <a:cs typeface="Times New Roman"/>
              </a:rPr>
              <a:t>Who is my neighbor?  Luke 10:29</a:t>
            </a:r>
            <a:endParaRPr lang="en-US" sz="2800" dirty="0">
              <a:latin typeface="Microsoft Sans Serif"/>
              <a:ea typeface="Times New Roman"/>
              <a:cs typeface="Times New Roman"/>
            </a:endParaRP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28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 Thessalonians </a:t>
            </a:r>
            <a:r>
              <a:rPr lang="en-US" dirty="0" smtClean="0"/>
              <a:t>5:1-22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5:12-22  </a:t>
            </a:r>
            <a:r>
              <a:rPr lang="en-US" dirty="0" smtClean="0">
                <a:latin typeface="Arial"/>
                <a:ea typeface="Times New Roman"/>
                <a:cs typeface="Times New Roman"/>
              </a:rPr>
              <a:t>Exhortations</a:t>
            </a:r>
          </a:p>
          <a:p>
            <a:endParaRPr lang="en-US" dirty="0" smtClean="0">
              <a:latin typeface="Microsoft Sans Serif"/>
              <a:ea typeface="Times New Roman"/>
              <a:cs typeface="Times New Roman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dirty="0" smtClean="0">
                <a:latin typeface="Arial"/>
                <a:ea typeface="Times New Roman"/>
                <a:cs typeface="Times New Roman"/>
              </a:rPr>
              <a:t>Rejoice </a:t>
            </a:r>
            <a:r>
              <a:rPr lang="en-US" dirty="0">
                <a:latin typeface="Arial"/>
                <a:ea typeface="Times New Roman"/>
                <a:cs typeface="Times New Roman"/>
              </a:rPr>
              <a:t>evermore (at all times).  1 Thessalonians 5:16  Can we “rejoice” even in hard times?  We can choose to be glad with a specific reason in mind.</a:t>
            </a:r>
            <a:endParaRPr lang="en-US" dirty="0">
              <a:latin typeface="Microsoft Sans Serif"/>
              <a:ea typeface="Times New Roman"/>
              <a:cs typeface="Times New Roman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dirty="0">
                <a:latin typeface="Arial"/>
                <a:ea typeface="Times New Roman"/>
                <a:cs typeface="Times New Roman"/>
              </a:rPr>
              <a:t>When beaten, they rejoiced that they were worthy to suffer shame.  Acts 5:40-42</a:t>
            </a:r>
            <a:endParaRPr lang="en-US" sz="2800" dirty="0">
              <a:latin typeface="Microsoft Sans Serif"/>
              <a:ea typeface="Times New Roman"/>
              <a:cs typeface="Times New Roman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dirty="0">
                <a:latin typeface="Arial"/>
                <a:ea typeface="Times New Roman"/>
                <a:cs typeface="Times New Roman"/>
              </a:rPr>
              <a:t>When others rejoice.  Romans 12:15</a:t>
            </a:r>
            <a:endParaRPr lang="en-US" sz="2800" dirty="0">
              <a:latin typeface="Microsoft Sans Serif"/>
              <a:ea typeface="Times New Roman"/>
              <a:cs typeface="Times New Roman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dirty="0">
                <a:latin typeface="Arial"/>
                <a:ea typeface="Times New Roman"/>
                <a:cs typeface="Times New Roman"/>
              </a:rPr>
              <a:t>Rejoice in the Lord.  Philippians 4:4, John 14:1-3</a:t>
            </a:r>
            <a:endParaRPr lang="en-US" sz="2800" dirty="0">
              <a:latin typeface="Microsoft Sans Serif"/>
              <a:ea typeface="Times New Roman"/>
              <a:cs typeface="Times New Roman"/>
            </a:endParaRP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760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 Thessalonians </a:t>
            </a:r>
            <a:r>
              <a:rPr lang="en-US" dirty="0" smtClean="0"/>
              <a:t>5:1-22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5:12-22  </a:t>
            </a:r>
            <a:r>
              <a:rPr lang="en-US" dirty="0" smtClean="0">
                <a:latin typeface="Arial"/>
                <a:ea typeface="Times New Roman"/>
                <a:cs typeface="Times New Roman"/>
              </a:rPr>
              <a:t>Exhortations</a:t>
            </a:r>
          </a:p>
          <a:p>
            <a:endParaRPr lang="en-US" dirty="0" smtClean="0">
              <a:latin typeface="Microsoft Sans Serif"/>
              <a:ea typeface="Times New Roman"/>
              <a:cs typeface="Times New Roman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dirty="0" smtClean="0">
                <a:latin typeface="Arial"/>
                <a:ea typeface="Times New Roman"/>
                <a:cs typeface="Times New Roman"/>
              </a:rPr>
              <a:t>Pray </a:t>
            </a:r>
            <a:r>
              <a:rPr lang="en-US" dirty="0">
                <a:latin typeface="Arial"/>
                <a:ea typeface="Times New Roman"/>
                <a:cs typeface="Times New Roman"/>
              </a:rPr>
              <a:t>without ceasing (without intermission, incessantly).  1 Thessalonians 5:17</a:t>
            </a:r>
            <a:endParaRPr lang="en-US" dirty="0">
              <a:latin typeface="Microsoft Sans Serif"/>
              <a:ea typeface="Times New Roman"/>
              <a:cs typeface="Times New Roman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dirty="0">
                <a:latin typeface="Arial"/>
                <a:ea typeface="Times New Roman"/>
                <a:cs typeface="Times New Roman"/>
              </a:rPr>
              <a:t>Don’t stop praying.  1 Samuel 12:23</a:t>
            </a:r>
            <a:endParaRPr lang="en-US" sz="2800" dirty="0">
              <a:latin typeface="Microsoft Sans Serif"/>
              <a:ea typeface="Times New Roman"/>
              <a:cs typeface="Times New Roman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dirty="0">
                <a:latin typeface="Arial"/>
                <a:ea typeface="Times New Roman"/>
                <a:cs typeface="Times New Roman"/>
              </a:rPr>
              <a:t>We don’t decide to stop praying for a season (reference concept in 1 Corinthians 7:5).  </a:t>
            </a:r>
            <a:endParaRPr lang="en-US" sz="2800" dirty="0">
              <a:latin typeface="Microsoft Sans Serif"/>
              <a:ea typeface="Times New Roman"/>
              <a:cs typeface="Times New Roman"/>
            </a:endParaRPr>
          </a:p>
          <a:p>
            <a:pPr marL="1143000" marR="0" lvl="2" indent="-228600">
              <a:spcBef>
                <a:spcPts val="0"/>
              </a:spcBef>
              <a:spcAft>
                <a:spcPts val="0"/>
              </a:spcAft>
              <a:buFont typeface="Wingdings"/>
              <a:buChar char=""/>
            </a:pPr>
            <a:r>
              <a:rPr lang="en-US" sz="2400" dirty="0">
                <a:latin typeface="Arial"/>
                <a:ea typeface="Times New Roman"/>
                <a:cs typeface="Times New Roman"/>
              </a:rPr>
              <a:t>I’ve got this project going on at work, so I’ll stop praying for a few weeks while I concentrate on my project.</a:t>
            </a:r>
            <a:endParaRPr lang="en-US" sz="2800" dirty="0">
              <a:latin typeface="Microsoft Sans Serif"/>
              <a:ea typeface="Times New Roman"/>
              <a:cs typeface="Times New Roman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dirty="0">
                <a:latin typeface="Arial"/>
                <a:ea typeface="Times New Roman"/>
                <a:cs typeface="Times New Roman"/>
              </a:rPr>
              <a:t>Example of David, Daniel.  Psalm 55:17, Daniel 6:10</a:t>
            </a:r>
            <a:endParaRPr lang="en-US" sz="2800" dirty="0">
              <a:latin typeface="Microsoft Sans Serif"/>
              <a:ea typeface="Times New Roman"/>
              <a:cs typeface="Times New Roman"/>
            </a:endParaRP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35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 Thessalonians </a:t>
            </a:r>
            <a:r>
              <a:rPr lang="en-US" dirty="0" smtClean="0"/>
              <a:t>5:1-22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5:12-22 </a:t>
            </a:r>
            <a:r>
              <a:rPr lang="en-US" dirty="0" smtClean="0">
                <a:latin typeface="Arial"/>
                <a:ea typeface="Times New Roman"/>
                <a:cs typeface="Times New Roman"/>
              </a:rPr>
              <a:t> Exhortations</a:t>
            </a:r>
            <a:endParaRPr lang="en-US" dirty="0" smtClean="0">
              <a:latin typeface="Arial"/>
              <a:ea typeface="Times New Roman"/>
              <a:cs typeface="Times New Roman"/>
            </a:endParaRPr>
          </a:p>
          <a:p>
            <a:endParaRPr lang="en-US" dirty="0">
              <a:latin typeface="Microsoft Sans Serif"/>
              <a:ea typeface="Times New Roman"/>
              <a:cs typeface="Times New Roman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dirty="0">
                <a:latin typeface="Arial"/>
                <a:ea typeface="Times New Roman"/>
                <a:cs typeface="Times New Roman"/>
              </a:rPr>
              <a:t>In every thing give thanks.  1 Thessalonians 5:18</a:t>
            </a:r>
            <a:endParaRPr lang="en-US" dirty="0">
              <a:latin typeface="Microsoft Sans Serif"/>
              <a:ea typeface="Times New Roman"/>
              <a:cs typeface="Times New Roman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dirty="0" smtClean="0">
                <a:latin typeface="Arial"/>
                <a:ea typeface="Times New Roman"/>
                <a:cs typeface="Times New Roman"/>
              </a:rPr>
              <a:t>Did Paul stop giving </a:t>
            </a:r>
            <a:r>
              <a:rPr lang="en-US" dirty="0">
                <a:latin typeface="Arial"/>
                <a:ea typeface="Times New Roman"/>
                <a:cs typeface="Times New Roman"/>
              </a:rPr>
              <a:t>thanks to </a:t>
            </a:r>
            <a:r>
              <a:rPr lang="en-US" dirty="0" smtClean="0">
                <a:latin typeface="Arial"/>
                <a:ea typeface="Times New Roman"/>
                <a:cs typeface="Times New Roman"/>
              </a:rPr>
              <a:t>God during his times of persecution?  </a:t>
            </a:r>
            <a:r>
              <a:rPr lang="en-US" dirty="0">
                <a:latin typeface="Arial"/>
                <a:ea typeface="Times New Roman"/>
                <a:cs typeface="Times New Roman"/>
              </a:rPr>
              <a:t>2 Corinthians 12:24-28, Acts 27:33-36</a:t>
            </a:r>
            <a:endParaRPr lang="en-US" sz="2800" dirty="0">
              <a:latin typeface="Microsoft Sans Serif"/>
              <a:ea typeface="Times New Roman"/>
              <a:cs typeface="Times New Roman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dirty="0">
                <a:latin typeface="Arial"/>
                <a:ea typeface="Times New Roman"/>
                <a:cs typeface="Times New Roman"/>
              </a:rPr>
              <a:t>And be ye thankful.  Colossians 3:15</a:t>
            </a:r>
            <a:endParaRPr lang="en-US" sz="2800" dirty="0">
              <a:latin typeface="Microsoft Sans Serif"/>
              <a:ea typeface="Times New Roman"/>
              <a:cs typeface="Times New Roman"/>
            </a:endParaRP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459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 Thessalonians </a:t>
            </a:r>
            <a:r>
              <a:rPr lang="en-US" dirty="0" smtClean="0"/>
              <a:t>5:1-22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3891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5:12-22 </a:t>
            </a:r>
            <a:r>
              <a:rPr lang="en-US" sz="2800" dirty="0" smtClean="0">
                <a:latin typeface="Arial"/>
                <a:ea typeface="Times New Roman"/>
                <a:cs typeface="Times New Roman"/>
              </a:rPr>
              <a:t> Exhortations</a:t>
            </a:r>
            <a:endParaRPr lang="en-US" sz="2800" dirty="0" smtClean="0">
              <a:latin typeface="Arial"/>
              <a:ea typeface="Times New Roman"/>
              <a:cs typeface="Times New Roman"/>
            </a:endParaRPr>
          </a:p>
          <a:p>
            <a:endParaRPr lang="en-US" sz="2800" dirty="0">
              <a:latin typeface="Microsoft Sans Serif"/>
              <a:ea typeface="Times New Roman"/>
              <a:cs typeface="Times New Roman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800" dirty="0" smtClean="0">
                <a:latin typeface="Arial"/>
                <a:ea typeface="Times New Roman"/>
                <a:cs typeface="Times New Roman"/>
              </a:rPr>
              <a:t>Quench </a:t>
            </a:r>
            <a:r>
              <a:rPr lang="en-US" sz="2800" dirty="0">
                <a:latin typeface="Arial"/>
                <a:ea typeface="Times New Roman"/>
                <a:cs typeface="Times New Roman"/>
              </a:rPr>
              <a:t>not the spirit.  1 Thessalonians 5:19</a:t>
            </a:r>
            <a:endParaRPr lang="en-US" sz="2800" dirty="0">
              <a:latin typeface="Microsoft Sans Serif"/>
              <a:ea typeface="Times New Roman"/>
              <a:cs typeface="Times New Roman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dirty="0">
                <a:latin typeface="Arial"/>
                <a:ea typeface="Times New Roman"/>
                <a:cs typeface="Times New Roman"/>
              </a:rPr>
              <a:t>Some were said to have quenched the violence of fire.  Hebrews 11:34, Daniel 3:25</a:t>
            </a:r>
            <a:endParaRPr lang="en-US" sz="2800" dirty="0">
              <a:latin typeface="Microsoft Sans Serif"/>
              <a:ea typeface="Times New Roman"/>
              <a:cs typeface="Times New Roman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dirty="0">
                <a:latin typeface="Arial"/>
                <a:ea typeface="Times New Roman"/>
                <a:cs typeface="Times New Roman"/>
              </a:rPr>
              <a:t>With the shield of faith we can quench the effect of Satan’s temptations and afflictions.  Ephesians 6:16</a:t>
            </a:r>
            <a:endParaRPr lang="en-US" sz="2800" dirty="0">
              <a:latin typeface="Microsoft Sans Serif"/>
              <a:ea typeface="Times New Roman"/>
              <a:cs typeface="Times New Roman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dirty="0">
                <a:latin typeface="Arial"/>
                <a:ea typeface="Times New Roman"/>
                <a:cs typeface="Times New Roman"/>
              </a:rPr>
              <a:t>We can let this world quench the Spirit in our life.  Luke 8:12-14</a:t>
            </a:r>
            <a:endParaRPr lang="en-US" sz="2800" dirty="0">
              <a:latin typeface="Microsoft Sans Serif"/>
              <a:ea typeface="Times New Roman"/>
              <a:cs typeface="Times New Roman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dirty="0">
                <a:latin typeface="Arial"/>
                <a:ea typeface="Times New Roman"/>
                <a:cs typeface="Times New Roman"/>
              </a:rPr>
              <a:t>We can harden our hearts against the words of the Spirit.  Hebrews 3:12-15</a:t>
            </a:r>
            <a:endParaRPr lang="en-US" sz="2800" dirty="0">
              <a:latin typeface="Microsoft Sans Serif"/>
              <a:ea typeface="Times New Roman"/>
              <a:cs typeface="Times New Roman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dirty="0">
                <a:latin typeface="Arial"/>
                <a:ea typeface="Times New Roman"/>
                <a:cs typeface="Times New Roman"/>
              </a:rPr>
              <a:t>We want the Spirit to have “free course” in our lives.  2 Thessalonians 3:1</a:t>
            </a:r>
            <a:endParaRPr lang="en-US" sz="2800" dirty="0">
              <a:latin typeface="Microsoft Sans Serif"/>
              <a:ea typeface="Times New Roman"/>
              <a:cs typeface="Times New Roman"/>
            </a:endParaRP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73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 Thessalonians </a:t>
            </a:r>
            <a:r>
              <a:rPr lang="en-US" dirty="0" smtClean="0"/>
              <a:t>5:1-22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38912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5:12-22 </a:t>
            </a:r>
            <a:r>
              <a:rPr lang="en-US" sz="3100" dirty="0" smtClean="0">
                <a:latin typeface="Arial"/>
                <a:ea typeface="Times New Roman"/>
                <a:cs typeface="Times New Roman"/>
              </a:rPr>
              <a:t> Exhortations</a:t>
            </a:r>
            <a:endParaRPr lang="en-US" sz="3100" dirty="0" smtClean="0">
              <a:latin typeface="Arial"/>
              <a:ea typeface="Times New Roman"/>
              <a:cs typeface="Times New Roman"/>
            </a:endParaRPr>
          </a:p>
          <a:p>
            <a:endParaRPr lang="en-US" sz="3100" dirty="0">
              <a:latin typeface="Microsoft Sans Serif"/>
              <a:ea typeface="Times New Roman"/>
              <a:cs typeface="Times New Roman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3100" dirty="0">
                <a:latin typeface="Arial"/>
                <a:ea typeface="Times New Roman"/>
                <a:cs typeface="Times New Roman"/>
              </a:rPr>
              <a:t>Despise not </a:t>
            </a:r>
            <a:r>
              <a:rPr lang="en-US" sz="3100" dirty="0" err="1">
                <a:latin typeface="Arial"/>
                <a:ea typeface="Times New Roman"/>
                <a:cs typeface="Times New Roman"/>
              </a:rPr>
              <a:t>prophesyings</a:t>
            </a:r>
            <a:r>
              <a:rPr lang="en-US" sz="3100" dirty="0">
                <a:latin typeface="Arial"/>
                <a:ea typeface="Times New Roman"/>
                <a:cs typeface="Times New Roman"/>
              </a:rPr>
              <a:t>.  1 Thessalonians 5:20</a:t>
            </a:r>
            <a:endParaRPr lang="en-US" sz="3100" dirty="0">
              <a:latin typeface="Microsoft Sans Serif"/>
              <a:ea typeface="Times New Roman"/>
              <a:cs typeface="Times New Roman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dirty="0">
                <a:latin typeface="Arial"/>
                <a:ea typeface="Times New Roman"/>
                <a:cs typeface="Times New Roman"/>
              </a:rPr>
              <a:t>Examples:</a:t>
            </a:r>
            <a:endParaRPr lang="en-US" sz="2800" dirty="0">
              <a:latin typeface="Microsoft Sans Serif"/>
              <a:ea typeface="Times New Roman"/>
              <a:cs typeface="Times New Roman"/>
            </a:endParaRPr>
          </a:p>
          <a:p>
            <a:pPr marL="1143000" marR="0" lvl="2" indent="-228600">
              <a:spcBef>
                <a:spcPts val="0"/>
              </a:spcBef>
              <a:spcAft>
                <a:spcPts val="0"/>
              </a:spcAft>
              <a:buFont typeface="Wingdings"/>
              <a:buChar char=""/>
            </a:pPr>
            <a:r>
              <a:rPr lang="en-US" sz="2400" dirty="0">
                <a:latin typeface="Arial"/>
                <a:ea typeface="Times New Roman"/>
                <a:cs typeface="Times New Roman"/>
              </a:rPr>
              <a:t>The Thessalonians were not to despise Paul’s instructions on purity:  “he therefore that </a:t>
            </a:r>
            <a:r>
              <a:rPr lang="en-US" sz="2400" dirty="0" err="1">
                <a:latin typeface="Arial"/>
                <a:ea typeface="Times New Roman"/>
                <a:cs typeface="Times New Roman"/>
              </a:rPr>
              <a:t>despiseth</a:t>
            </a:r>
            <a:r>
              <a:rPr lang="en-US" sz="2400" dirty="0">
                <a:latin typeface="Arial"/>
                <a:ea typeface="Times New Roman"/>
                <a:cs typeface="Times New Roman"/>
              </a:rPr>
              <a:t>, </a:t>
            </a:r>
            <a:r>
              <a:rPr lang="en-US" sz="2400" dirty="0" err="1">
                <a:latin typeface="Arial"/>
                <a:ea typeface="Times New Roman"/>
                <a:cs typeface="Times New Roman"/>
              </a:rPr>
              <a:t>despiseth</a:t>
            </a:r>
            <a:r>
              <a:rPr lang="en-US" sz="2400" dirty="0">
                <a:latin typeface="Arial"/>
                <a:ea typeface="Times New Roman"/>
                <a:cs typeface="Times New Roman"/>
              </a:rPr>
              <a:t> not man, but God”  1 Thessalonians 4:8</a:t>
            </a:r>
            <a:endParaRPr lang="en-US" sz="2800" dirty="0">
              <a:latin typeface="Microsoft Sans Serif"/>
              <a:ea typeface="Times New Roman"/>
              <a:cs typeface="Times New Roman"/>
            </a:endParaRPr>
          </a:p>
          <a:p>
            <a:pPr marL="1143000" marR="0" lvl="2" indent="-228600">
              <a:spcBef>
                <a:spcPts val="0"/>
              </a:spcBef>
              <a:spcAft>
                <a:spcPts val="0"/>
              </a:spcAft>
              <a:buFont typeface="Wingdings"/>
              <a:buChar char=""/>
            </a:pPr>
            <a:r>
              <a:rPr lang="en-US" sz="2400" dirty="0">
                <a:latin typeface="Arial"/>
                <a:ea typeface="Times New Roman"/>
                <a:cs typeface="Times New Roman"/>
              </a:rPr>
              <a:t>Prophecy is from God:  “Acknowledge that the things I write are the commandments of the Lord.”  1 Corinthians 14:37, 2 Peter </a:t>
            </a:r>
            <a:r>
              <a:rPr lang="en-US" sz="2400" dirty="0" smtClean="0">
                <a:latin typeface="Arial"/>
                <a:ea typeface="Times New Roman"/>
                <a:cs typeface="Times New Roman"/>
              </a:rPr>
              <a:t>1:21</a:t>
            </a:r>
          </a:p>
          <a:p>
            <a:pPr marL="1143000" marR="0" lvl="2" indent="-228600">
              <a:spcBef>
                <a:spcPts val="0"/>
              </a:spcBef>
              <a:spcAft>
                <a:spcPts val="0"/>
              </a:spcAft>
              <a:buFont typeface="Wingdings"/>
              <a:buChar char=""/>
            </a:pPr>
            <a:r>
              <a:rPr lang="en-US" sz="2400" dirty="0" smtClean="0">
                <a:latin typeface="Arial"/>
                <a:ea typeface="Times New Roman"/>
                <a:cs typeface="Times New Roman"/>
              </a:rPr>
              <a:t>As it is in truth, the word of God.  1 Thessalonians 1:13</a:t>
            </a:r>
            <a:endParaRPr lang="en-US" sz="2800" dirty="0">
              <a:latin typeface="Microsoft Sans Serif"/>
              <a:ea typeface="Times New Roman"/>
              <a:cs typeface="Times New Roman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dirty="0" smtClean="0">
                <a:latin typeface="Arial"/>
                <a:ea typeface="Times New Roman"/>
                <a:cs typeface="Times New Roman"/>
              </a:rPr>
              <a:t>Prove </a:t>
            </a:r>
            <a:r>
              <a:rPr lang="en-US" dirty="0">
                <a:latin typeface="Arial"/>
                <a:ea typeface="Times New Roman"/>
                <a:cs typeface="Times New Roman"/>
              </a:rPr>
              <a:t>(test, examine, scrutinize) all things</a:t>
            </a:r>
            <a:r>
              <a:rPr lang="en-US" dirty="0" smtClean="0">
                <a:latin typeface="Arial"/>
                <a:ea typeface="Times New Roman"/>
                <a:cs typeface="Times New Roman"/>
              </a:rPr>
              <a:t>.  1 Thessalonians 5:21</a:t>
            </a:r>
            <a:endParaRPr lang="en-US" sz="2800" dirty="0">
              <a:latin typeface="Microsoft Sans Serif"/>
              <a:ea typeface="Times New Roman"/>
              <a:cs typeface="Times New Roman"/>
            </a:endParaRPr>
          </a:p>
          <a:p>
            <a:pPr marL="1143000" marR="0" lvl="2" indent="-228600">
              <a:spcBef>
                <a:spcPts val="0"/>
              </a:spcBef>
              <a:spcAft>
                <a:spcPts val="0"/>
              </a:spcAft>
              <a:buFont typeface="Wingdings"/>
              <a:buChar char=""/>
            </a:pPr>
            <a:r>
              <a:rPr lang="en-US" sz="2400" dirty="0">
                <a:latin typeface="Arial"/>
                <a:ea typeface="Times New Roman"/>
                <a:cs typeface="Times New Roman"/>
              </a:rPr>
              <a:t>Check things by the word of God.  Acts 17:11, I John 4:1</a:t>
            </a:r>
            <a:endParaRPr lang="en-US" sz="2800" dirty="0">
              <a:latin typeface="Microsoft Sans Serif"/>
              <a:ea typeface="Times New Roman"/>
              <a:cs typeface="Times New Roman"/>
            </a:endParaRPr>
          </a:p>
          <a:p>
            <a:pPr marL="742950" lvl="1" indent="-285750">
              <a:spcBef>
                <a:spcPts val="0"/>
              </a:spcBef>
              <a:buFont typeface="Courier New"/>
              <a:buChar char="o"/>
            </a:pPr>
            <a:r>
              <a:rPr lang="en-US" dirty="0">
                <a:latin typeface="Arial"/>
                <a:ea typeface="Times New Roman"/>
                <a:cs typeface="Times New Roman"/>
              </a:rPr>
              <a:t>Hold fast that which is good</a:t>
            </a:r>
            <a:r>
              <a:rPr lang="en-US" dirty="0">
                <a:latin typeface="Arial"/>
                <a:ea typeface="Times New Roman"/>
                <a:cs typeface="Times New Roman"/>
              </a:rPr>
              <a:t>. 1 Thessalonians </a:t>
            </a:r>
            <a:r>
              <a:rPr lang="en-US" dirty="0" smtClean="0">
                <a:latin typeface="Arial"/>
                <a:ea typeface="Times New Roman"/>
                <a:cs typeface="Times New Roman"/>
              </a:rPr>
              <a:t>5:21</a:t>
            </a:r>
            <a:endParaRPr lang="en-US" sz="2800" dirty="0">
              <a:latin typeface="Microsoft Sans Serif"/>
              <a:ea typeface="Times New Roman"/>
              <a:cs typeface="Times New Roman"/>
            </a:endParaRPr>
          </a:p>
          <a:p>
            <a:pPr marL="1143000" marR="0" lvl="2" indent="-228600">
              <a:spcBef>
                <a:spcPts val="0"/>
              </a:spcBef>
              <a:spcAft>
                <a:spcPts val="0"/>
              </a:spcAft>
              <a:buFont typeface="Wingdings"/>
              <a:buChar char=""/>
            </a:pPr>
            <a:r>
              <a:rPr lang="en-US" sz="2400" dirty="0">
                <a:latin typeface="Arial"/>
                <a:ea typeface="Times New Roman"/>
                <a:cs typeface="Times New Roman"/>
              </a:rPr>
              <a:t>Thy word have I hid in my heart.  Psalm </a:t>
            </a:r>
            <a:r>
              <a:rPr lang="en-US" sz="2400" dirty="0" smtClean="0">
                <a:latin typeface="Arial"/>
                <a:ea typeface="Times New Roman"/>
                <a:cs typeface="Times New Roman"/>
              </a:rPr>
              <a:t>119:11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132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 Thessalonians </a:t>
            </a:r>
            <a:r>
              <a:rPr lang="en-US" dirty="0" smtClean="0"/>
              <a:t>5:1-22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5:12-22 </a:t>
            </a:r>
            <a:r>
              <a:rPr lang="en-US" dirty="0" smtClean="0">
                <a:latin typeface="Arial"/>
                <a:ea typeface="Times New Roman"/>
                <a:cs typeface="Times New Roman"/>
              </a:rPr>
              <a:t> Exhortations</a:t>
            </a:r>
            <a:endParaRPr lang="en-US" dirty="0" smtClean="0">
              <a:latin typeface="Arial"/>
              <a:ea typeface="Times New Roman"/>
              <a:cs typeface="Times New Roman"/>
            </a:endParaRPr>
          </a:p>
          <a:p>
            <a:endParaRPr lang="en-US" dirty="0">
              <a:latin typeface="Microsoft Sans Serif"/>
              <a:ea typeface="Times New Roman"/>
              <a:cs typeface="Times New Roman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dirty="0">
                <a:latin typeface="Arial"/>
                <a:ea typeface="Times New Roman"/>
                <a:cs typeface="Times New Roman"/>
              </a:rPr>
              <a:t>Abstain from all appearance (every kind, form) of evil.</a:t>
            </a:r>
            <a:endParaRPr lang="en-US" dirty="0">
              <a:latin typeface="Microsoft Sans Serif"/>
              <a:ea typeface="Times New Roman"/>
              <a:cs typeface="Times New Roman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dirty="0">
                <a:latin typeface="Arial"/>
                <a:ea typeface="Times New Roman"/>
                <a:cs typeface="Times New Roman"/>
              </a:rPr>
              <a:t>Through thy precepts I get understanding: therefore I hate </a:t>
            </a:r>
            <a:r>
              <a:rPr lang="en-US" u="sng" dirty="0">
                <a:latin typeface="Arial"/>
                <a:ea typeface="Times New Roman"/>
                <a:cs typeface="Times New Roman"/>
              </a:rPr>
              <a:t>every</a:t>
            </a:r>
            <a:r>
              <a:rPr lang="en-US" dirty="0">
                <a:latin typeface="Arial"/>
                <a:ea typeface="Times New Roman"/>
                <a:cs typeface="Times New Roman"/>
              </a:rPr>
              <a:t> false way.  Psalm 119:104</a:t>
            </a:r>
            <a:endParaRPr lang="en-US" sz="2800" dirty="0">
              <a:latin typeface="Microsoft Sans Serif"/>
              <a:ea typeface="Times New Roman"/>
              <a:cs typeface="Times New Roman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dirty="0">
                <a:latin typeface="Arial"/>
                <a:ea typeface="Times New Roman"/>
                <a:cs typeface="Times New Roman"/>
              </a:rPr>
              <a:t>Therefore I esteem all thy precepts concerning all things to be right; and I hate </a:t>
            </a:r>
            <a:r>
              <a:rPr lang="en-US" u="sng" dirty="0">
                <a:latin typeface="Arial"/>
                <a:ea typeface="Times New Roman"/>
                <a:cs typeface="Times New Roman"/>
              </a:rPr>
              <a:t>every</a:t>
            </a:r>
            <a:r>
              <a:rPr lang="en-US" dirty="0">
                <a:latin typeface="Arial"/>
                <a:ea typeface="Times New Roman"/>
                <a:cs typeface="Times New Roman"/>
              </a:rPr>
              <a:t> false way.  Psalm119:128</a:t>
            </a:r>
            <a:endParaRPr lang="en-US" sz="2800" dirty="0">
              <a:latin typeface="Microsoft Sans Serif"/>
              <a:ea typeface="Times New Roman"/>
              <a:cs typeface="Times New Roman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dirty="0">
                <a:latin typeface="Arial"/>
                <a:ea typeface="Times New Roman"/>
                <a:cs typeface="Times New Roman"/>
              </a:rPr>
              <a:t>In God, there is no darkness (sin) </a:t>
            </a:r>
            <a:r>
              <a:rPr lang="en-US" u="sng" dirty="0">
                <a:latin typeface="Arial"/>
                <a:ea typeface="Times New Roman"/>
                <a:cs typeface="Times New Roman"/>
              </a:rPr>
              <a:t>at all</a:t>
            </a:r>
            <a:r>
              <a:rPr lang="en-US" dirty="0">
                <a:latin typeface="Arial"/>
                <a:ea typeface="Times New Roman"/>
                <a:cs typeface="Times New Roman"/>
              </a:rPr>
              <a:t>.  1 John 1:5</a:t>
            </a:r>
            <a:endParaRPr lang="en-US" sz="2800" dirty="0">
              <a:latin typeface="Microsoft Sans Serif"/>
              <a:ea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557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Thessalonians 5:1-22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 Thessalonians 5:23-28</a:t>
            </a:r>
          </a:p>
          <a:p>
            <a:pPr lvl="0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 Thessalonians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Intro, 1:1-12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679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 Thessalonians </a:t>
            </a:r>
            <a:r>
              <a:rPr lang="en-US" dirty="0" smtClean="0"/>
              <a:t>5:1-22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5:1-11  Paul was confident that the Thessalonian brethren understood about the day of the Lord and that they were not in darkness for that day to overtake them as a thief.  Darkness is a time for sleep and for drunkenness.  But those of the day should be sober, wearing a breastplate of faith and love and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for a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helmet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hope of salvation.  </a:t>
            </a:r>
          </a:p>
          <a:p>
            <a:pPr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To what day does Paul refer?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How could they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ready for this day?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091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 Thessalonians </a:t>
            </a:r>
            <a:r>
              <a:rPr lang="en-US" dirty="0" smtClean="0"/>
              <a:t>5:1-22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5:12 - 22  Paul gives these brethren a list of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exhortations,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including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plea to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know and esteem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those that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have the rule over them.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To whom does Paul refer in verses 12-13?</a:t>
            </a:r>
          </a:p>
          <a:p>
            <a:pPr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How do verses 12-13 describe those under consideration?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577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 Thessalonians </a:t>
            </a:r>
            <a:r>
              <a:rPr lang="en-US" dirty="0" smtClean="0"/>
              <a:t>5:1-22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5:1-11  </a:t>
            </a:r>
            <a:r>
              <a:rPr lang="en-US" dirty="0" smtClean="0">
                <a:latin typeface="Arial"/>
                <a:ea typeface="Times New Roman"/>
                <a:cs typeface="Times New Roman"/>
              </a:rPr>
              <a:t>The </a:t>
            </a:r>
            <a:r>
              <a:rPr lang="en-US" dirty="0">
                <a:latin typeface="Arial"/>
                <a:ea typeface="Times New Roman"/>
                <a:cs typeface="Times New Roman"/>
              </a:rPr>
              <a:t>Lord’s second coming.  Hebrews </a:t>
            </a:r>
            <a:r>
              <a:rPr lang="en-US" dirty="0" smtClean="0">
                <a:latin typeface="Arial"/>
                <a:ea typeface="Times New Roman"/>
                <a:cs typeface="Times New Roman"/>
              </a:rPr>
              <a:t>9:28</a:t>
            </a:r>
          </a:p>
          <a:p>
            <a:endParaRPr lang="en-US" dirty="0">
              <a:latin typeface="Microsoft Sans Serif"/>
              <a:ea typeface="Times New Roman"/>
              <a:cs typeface="Times New Roman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dirty="0">
                <a:latin typeface="Arial"/>
                <a:ea typeface="Times New Roman"/>
                <a:cs typeface="Times New Roman"/>
              </a:rPr>
              <a:t>The term “day of the Lord” can describe a time of God’s judgment</a:t>
            </a:r>
            <a:r>
              <a:rPr lang="en-US" dirty="0" smtClean="0">
                <a:latin typeface="Arial"/>
                <a:ea typeface="Times New Roman"/>
                <a:cs typeface="Times New Roman"/>
              </a:rPr>
              <a:t>.  Examine the context </a:t>
            </a:r>
            <a:r>
              <a:rPr lang="en-US" dirty="0" smtClean="0">
                <a:latin typeface="Arial"/>
                <a:ea typeface="Times New Roman"/>
                <a:cs typeface="Times New Roman"/>
              </a:rPr>
              <a:t>to identify what kind of judgment.</a:t>
            </a:r>
            <a:endParaRPr lang="en-US" dirty="0">
              <a:latin typeface="Microsoft Sans Serif"/>
              <a:ea typeface="Times New Roman"/>
              <a:cs typeface="Times New Roman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dirty="0">
                <a:latin typeface="Arial"/>
                <a:ea typeface="Times New Roman"/>
                <a:cs typeface="Times New Roman"/>
              </a:rPr>
              <a:t>The OT Prophets would describe </a:t>
            </a:r>
            <a:r>
              <a:rPr lang="en-US" dirty="0" smtClean="0">
                <a:latin typeface="Arial"/>
                <a:ea typeface="Times New Roman"/>
                <a:cs typeface="Times New Roman"/>
              </a:rPr>
              <a:t>a time </a:t>
            </a:r>
            <a:r>
              <a:rPr lang="en-US" dirty="0">
                <a:latin typeface="Arial"/>
                <a:ea typeface="Times New Roman"/>
                <a:cs typeface="Times New Roman"/>
              </a:rPr>
              <a:t>of physical destruction as a “day of the Lord” (Example, Joel 2:1-11, 25)</a:t>
            </a:r>
            <a:endParaRPr lang="en-US" sz="2800" dirty="0">
              <a:latin typeface="Microsoft Sans Serif"/>
              <a:ea typeface="Times New Roman"/>
              <a:cs typeface="Times New Roman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dirty="0" smtClean="0">
                <a:latin typeface="Arial"/>
                <a:ea typeface="Times New Roman"/>
                <a:cs typeface="Times New Roman"/>
              </a:rPr>
              <a:t>In </a:t>
            </a:r>
            <a:r>
              <a:rPr lang="en-US" dirty="0">
                <a:latin typeface="Arial"/>
                <a:ea typeface="Times New Roman"/>
                <a:cs typeface="Times New Roman"/>
              </a:rPr>
              <a:t>1 Thessalonians 4-5, Paul describes a time when the Lord </a:t>
            </a:r>
            <a:r>
              <a:rPr lang="en-US" dirty="0" smtClean="0">
                <a:latin typeface="Arial"/>
                <a:ea typeface="Times New Roman"/>
                <a:cs typeface="Times New Roman"/>
              </a:rPr>
              <a:t>will descend from </a:t>
            </a:r>
            <a:r>
              <a:rPr lang="en-US" dirty="0">
                <a:latin typeface="Arial"/>
                <a:ea typeface="Times New Roman"/>
                <a:cs typeface="Times New Roman"/>
              </a:rPr>
              <a:t>heaven and the dead </a:t>
            </a:r>
            <a:r>
              <a:rPr lang="en-US" dirty="0" smtClean="0">
                <a:latin typeface="Arial"/>
                <a:ea typeface="Times New Roman"/>
                <a:cs typeface="Times New Roman"/>
              </a:rPr>
              <a:t>will be raised</a:t>
            </a:r>
            <a:r>
              <a:rPr lang="en-US" dirty="0">
                <a:latin typeface="Arial"/>
                <a:ea typeface="Times New Roman"/>
                <a:cs typeface="Times New Roman"/>
              </a:rPr>
              <a:t>.  1 Thessalonians 4:14, 16</a:t>
            </a:r>
            <a:endParaRPr lang="en-US" sz="2800" dirty="0">
              <a:latin typeface="Microsoft Sans Serif"/>
              <a:ea typeface="Times New Roman"/>
              <a:cs typeface="Times New Roman"/>
            </a:endParaRP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651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 Thessalonians </a:t>
            </a:r>
            <a:r>
              <a:rPr lang="en-US" dirty="0" smtClean="0"/>
              <a:t>5:1-22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5:1-11  </a:t>
            </a:r>
            <a:r>
              <a:rPr lang="en-US" dirty="0" smtClean="0">
                <a:latin typeface="Arial"/>
                <a:ea typeface="Times New Roman"/>
                <a:cs typeface="Times New Roman"/>
              </a:rPr>
              <a:t>The </a:t>
            </a:r>
            <a:r>
              <a:rPr lang="en-US" dirty="0">
                <a:latin typeface="Arial"/>
                <a:ea typeface="Times New Roman"/>
                <a:cs typeface="Times New Roman"/>
              </a:rPr>
              <a:t>Lord’s second coming.  Hebrews </a:t>
            </a:r>
            <a:r>
              <a:rPr lang="en-US" dirty="0" smtClean="0">
                <a:latin typeface="Arial"/>
                <a:ea typeface="Times New Roman"/>
                <a:cs typeface="Times New Roman"/>
              </a:rPr>
              <a:t>9:28</a:t>
            </a:r>
          </a:p>
          <a:p>
            <a:endParaRPr lang="en-US" dirty="0">
              <a:latin typeface="Microsoft Sans Serif"/>
              <a:ea typeface="Times New Roman"/>
              <a:cs typeface="Times New Roman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dirty="0">
                <a:latin typeface="Arial"/>
                <a:ea typeface="Times New Roman"/>
                <a:cs typeface="Times New Roman"/>
              </a:rPr>
              <a:t>The day of the Lord will come.  1 Thessalonians 5:2, 2 Peter 3:8-10</a:t>
            </a:r>
            <a:endParaRPr lang="en-US" dirty="0">
              <a:latin typeface="Microsoft Sans Serif"/>
              <a:ea typeface="Times New Roman"/>
              <a:cs typeface="Times New Roman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dirty="0">
                <a:latin typeface="Arial"/>
                <a:ea typeface="Times New Roman"/>
                <a:cs typeface="Times New Roman"/>
              </a:rPr>
              <a:t>At Jesus’ second coming, the earth will not remain for Him to reign on it for 1000 years.  The earth will be burned </a:t>
            </a:r>
            <a:r>
              <a:rPr lang="en-US" dirty="0" smtClean="0">
                <a:latin typeface="Arial"/>
                <a:ea typeface="Times New Roman"/>
                <a:cs typeface="Times New Roman"/>
              </a:rPr>
              <a:t>up</a:t>
            </a:r>
            <a:r>
              <a:rPr lang="en-US" dirty="0" smtClean="0">
                <a:latin typeface="Arial"/>
                <a:ea typeface="Times New Roman"/>
                <a:cs typeface="Times New Roman"/>
              </a:rPr>
              <a:t>.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dirty="0" smtClean="0">
                <a:latin typeface="Arial"/>
                <a:ea typeface="Times New Roman"/>
                <a:cs typeface="Times New Roman"/>
              </a:rPr>
              <a:t>The world didn’t end in AD70.  When the Lord returns, the dead will be raised (1 </a:t>
            </a:r>
            <a:r>
              <a:rPr lang="en-US" dirty="0" err="1" smtClean="0">
                <a:latin typeface="Arial"/>
                <a:ea typeface="Times New Roman"/>
                <a:cs typeface="Times New Roman"/>
              </a:rPr>
              <a:t>Thess</a:t>
            </a:r>
            <a:r>
              <a:rPr lang="en-US" dirty="0" smtClean="0">
                <a:latin typeface="Arial"/>
                <a:ea typeface="Times New Roman"/>
                <a:cs typeface="Times New Roman"/>
              </a:rPr>
              <a:t> 4) and the earth will be burned up (2 Peter 3).  </a:t>
            </a:r>
            <a:r>
              <a:rPr lang="en-US" dirty="0" smtClean="0">
                <a:latin typeface="Arial"/>
                <a:ea typeface="Times New Roman"/>
                <a:cs typeface="Times New Roman"/>
              </a:rPr>
              <a:t>Those things have not yet happened.</a:t>
            </a:r>
            <a:endParaRPr lang="en-US" dirty="0">
              <a:latin typeface="Microsoft Sans Serif"/>
              <a:ea typeface="Times New Roman"/>
              <a:cs typeface="Times New Roman"/>
            </a:endParaRP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5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 Thessalonians </a:t>
            </a:r>
            <a:r>
              <a:rPr lang="en-US" dirty="0" smtClean="0"/>
              <a:t>5:1-22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5:1-11  </a:t>
            </a:r>
            <a:r>
              <a:rPr lang="en-US" dirty="0" smtClean="0">
                <a:latin typeface="Arial"/>
                <a:ea typeface="Times New Roman"/>
                <a:cs typeface="Times New Roman"/>
              </a:rPr>
              <a:t>The </a:t>
            </a:r>
            <a:r>
              <a:rPr lang="en-US" dirty="0">
                <a:latin typeface="Arial"/>
                <a:ea typeface="Times New Roman"/>
                <a:cs typeface="Times New Roman"/>
              </a:rPr>
              <a:t>Lord’s second coming.  Hebrews </a:t>
            </a:r>
            <a:r>
              <a:rPr lang="en-US" dirty="0" smtClean="0">
                <a:latin typeface="Arial"/>
                <a:ea typeface="Times New Roman"/>
                <a:cs typeface="Times New Roman"/>
              </a:rPr>
              <a:t>9:28</a:t>
            </a:r>
          </a:p>
          <a:p>
            <a:endParaRPr lang="en-US" dirty="0">
              <a:latin typeface="Microsoft Sans Serif"/>
              <a:ea typeface="Times New Roman"/>
              <a:cs typeface="Times New Roman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dirty="0">
                <a:latin typeface="Arial"/>
                <a:ea typeface="Times New Roman"/>
                <a:cs typeface="Times New Roman"/>
              </a:rPr>
              <a:t>The Lord’s coming will be unannounced.  1 Thessalonians 5:2, 2 Peter 3:10, Matthew 24:36, 44</a:t>
            </a:r>
            <a:endParaRPr lang="en-US" dirty="0">
              <a:latin typeface="Microsoft Sans Serif"/>
              <a:ea typeface="Times New Roman"/>
              <a:cs typeface="Times New Roman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dirty="0" smtClean="0">
                <a:latin typeface="Arial"/>
                <a:ea typeface="Times New Roman"/>
                <a:cs typeface="Times New Roman"/>
              </a:rPr>
              <a:t>Note that some of the events described in Matthew 24 would be “announced,” it would be known when they were imminent.  </a:t>
            </a:r>
            <a:r>
              <a:rPr lang="en-US" dirty="0">
                <a:latin typeface="Arial"/>
                <a:ea typeface="Times New Roman"/>
                <a:cs typeface="Times New Roman"/>
              </a:rPr>
              <a:t>Matthew 24:14, 15, 16, </a:t>
            </a:r>
            <a:r>
              <a:rPr lang="en-US" dirty="0" smtClean="0">
                <a:latin typeface="Arial"/>
                <a:ea typeface="Times New Roman"/>
                <a:cs typeface="Times New Roman"/>
              </a:rPr>
              <a:t>33-34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dirty="0" smtClean="0">
                <a:latin typeface="Arial"/>
                <a:ea typeface="Times New Roman"/>
                <a:cs typeface="Times New Roman"/>
              </a:rPr>
              <a:t>The events that could be seen then would allow them to </a:t>
            </a:r>
            <a:r>
              <a:rPr lang="en-US" u="sng" dirty="0" smtClean="0">
                <a:latin typeface="Arial"/>
                <a:ea typeface="Times New Roman"/>
                <a:cs typeface="Times New Roman"/>
              </a:rPr>
              <a:t>escape</a:t>
            </a:r>
            <a:r>
              <a:rPr lang="en-US" dirty="0" smtClean="0">
                <a:latin typeface="Arial"/>
                <a:ea typeface="Times New Roman"/>
                <a:cs typeface="Times New Roman"/>
              </a:rPr>
              <a:t>.  Matthew 24:16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dirty="0" smtClean="0">
                <a:latin typeface="Arial"/>
                <a:ea typeface="Times New Roman"/>
                <a:cs typeface="Times New Roman"/>
              </a:rPr>
              <a:t>The end in Matthew 24:14 has nothing to do with the day of the Lord in 1 Thessalonians 4-5.  We </a:t>
            </a:r>
            <a:r>
              <a:rPr lang="en-US" u="sng" dirty="0" smtClean="0">
                <a:latin typeface="Arial"/>
                <a:ea typeface="Times New Roman"/>
                <a:cs typeface="Times New Roman"/>
              </a:rPr>
              <a:t>cannot escape</a:t>
            </a:r>
            <a:r>
              <a:rPr lang="en-US" dirty="0">
                <a:latin typeface="Arial"/>
                <a:ea typeface="Times New Roman"/>
                <a:cs typeface="Times New Roman"/>
              </a:rPr>
              <a:t> </a:t>
            </a:r>
            <a:r>
              <a:rPr lang="en-US" dirty="0" smtClean="0">
                <a:latin typeface="Arial"/>
                <a:ea typeface="Times New Roman"/>
                <a:cs typeface="Times New Roman"/>
              </a:rPr>
              <a:t>the day of 1 Thessalonians 4-5.    1 Thessalonians 5:3-4 </a:t>
            </a:r>
            <a:endParaRPr lang="en-US" dirty="0">
              <a:latin typeface="Microsoft Sans Serif"/>
              <a:ea typeface="Times New Roman"/>
              <a:cs typeface="Times New Roman"/>
            </a:endParaRP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4817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 Thessalonians </a:t>
            </a:r>
            <a:r>
              <a:rPr lang="en-US" dirty="0" smtClean="0"/>
              <a:t>5:1-22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5:12-22  Exhortations</a:t>
            </a:r>
            <a:endParaRPr lang="en-US" dirty="0" smtClean="0">
              <a:latin typeface="Arial"/>
              <a:ea typeface="Times New Roman"/>
              <a:cs typeface="Times New Roman"/>
            </a:endParaRPr>
          </a:p>
          <a:p>
            <a:endParaRPr lang="en-US" dirty="0">
              <a:latin typeface="Microsoft Sans Serif"/>
              <a:ea typeface="Times New Roman"/>
              <a:cs typeface="Times New Roman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Arial"/>
                <a:ea typeface="Times New Roman"/>
                <a:cs typeface="Times New Roman"/>
              </a:rPr>
              <a:t>Who do we know that would be “over” brethren in a local congregation?</a:t>
            </a:r>
            <a:endParaRPr lang="en-US" dirty="0">
              <a:latin typeface="Microsoft Sans Serif"/>
              <a:ea typeface="Times New Roman"/>
              <a:cs typeface="Times New Roman"/>
            </a:endParaRPr>
          </a:p>
          <a:p>
            <a:pPr marL="708660" lvl="1" indent="-342900">
              <a:spcBef>
                <a:spcPts val="0"/>
              </a:spcBef>
              <a:buFont typeface="Symbol"/>
              <a:buChar char=""/>
            </a:pPr>
            <a:r>
              <a:rPr lang="en-US" dirty="0">
                <a:latin typeface="Arial"/>
                <a:ea typeface="Times New Roman"/>
                <a:cs typeface="Times New Roman"/>
              </a:rPr>
              <a:t>Elders are “over” us in the Lord.  1 Thessalonians 5:12</a:t>
            </a:r>
            <a:endParaRPr lang="en-US" sz="3000" dirty="0">
              <a:latin typeface="Microsoft Sans Serif"/>
              <a:ea typeface="Times New Roman"/>
              <a:cs typeface="Times New Roman"/>
            </a:endParaRPr>
          </a:p>
          <a:p>
            <a:pPr marL="1017270" lvl="2" indent="-285750">
              <a:spcBef>
                <a:spcPts val="0"/>
              </a:spcBef>
              <a:buFont typeface="Courier New"/>
              <a:buChar char="o"/>
            </a:pPr>
            <a:r>
              <a:rPr lang="en-US" dirty="0">
                <a:latin typeface="Arial"/>
                <a:ea typeface="Times New Roman"/>
                <a:cs typeface="Times New Roman"/>
              </a:rPr>
              <a:t>Elders are “overseers” of a flock  Acts 20:17, 28 </a:t>
            </a:r>
            <a:endParaRPr lang="en-US" sz="2500" dirty="0">
              <a:latin typeface="Microsoft Sans Serif"/>
              <a:ea typeface="Times New Roman"/>
              <a:cs typeface="Times New Roman"/>
            </a:endParaRPr>
          </a:p>
          <a:p>
            <a:pPr marL="1017270" lvl="2" indent="-285750">
              <a:spcBef>
                <a:spcPts val="0"/>
              </a:spcBef>
              <a:buFont typeface="Courier New"/>
              <a:buChar char="o"/>
            </a:pPr>
            <a:r>
              <a:rPr lang="en-US" dirty="0">
                <a:latin typeface="Arial"/>
                <a:ea typeface="Times New Roman"/>
                <a:cs typeface="Times New Roman"/>
              </a:rPr>
              <a:t>Elders have “oversight” of a flock among them  1 Peter 5:1-2  </a:t>
            </a:r>
            <a:endParaRPr lang="en-US" sz="2500" dirty="0">
              <a:latin typeface="Microsoft Sans Serif"/>
              <a:ea typeface="Times New Roman"/>
              <a:cs typeface="Times New Roman"/>
            </a:endParaRPr>
          </a:p>
          <a:p>
            <a:pPr marL="1017270" lvl="2" indent="-285750">
              <a:spcBef>
                <a:spcPts val="0"/>
              </a:spcBef>
              <a:buFont typeface="Courier New"/>
              <a:buChar char="o"/>
            </a:pPr>
            <a:r>
              <a:rPr lang="en-US" dirty="0">
                <a:latin typeface="Arial"/>
                <a:ea typeface="Times New Roman"/>
                <a:cs typeface="Times New Roman"/>
              </a:rPr>
              <a:t>Elders take care of the church of God  1 Timothy </a:t>
            </a:r>
            <a:r>
              <a:rPr lang="en-US" dirty="0" smtClean="0">
                <a:latin typeface="Arial"/>
                <a:ea typeface="Times New Roman"/>
                <a:cs typeface="Times New Roman"/>
              </a:rPr>
              <a:t>3:5</a:t>
            </a:r>
            <a:endParaRPr lang="en-US" sz="2500" dirty="0">
              <a:latin typeface="Microsoft Sans Serif"/>
              <a:ea typeface="Times New Roman"/>
              <a:cs typeface="Times New Roman"/>
            </a:endParaRPr>
          </a:p>
          <a:p>
            <a:pPr marL="708660" lvl="1" indent="-342900">
              <a:spcBef>
                <a:spcPts val="0"/>
              </a:spcBef>
              <a:buFont typeface="Symbol"/>
              <a:buChar char=""/>
            </a:pPr>
            <a:r>
              <a:rPr lang="en-US" dirty="0">
                <a:latin typeface="Arial"/>
                <a:ea typeface="Times New Roman"/>
                <a:cs typeface="Times New Roman"/>
              </a:rPr>
              <a:t>Respect and appreciate them for their work.</a:t>
            </a:r>
            <a:endParaRPr lang="en-US" sz="3000" dirty="0">
              <a:latin typeface="Microsoft Sans Serif"/>
              <a:ea typeface="Times New Roman"/>
              <a:cs typeface="Times New Roman"/>
            </a:endParaRPr>
          </a:p>
          <a:p>
            <a:pPr marL="1017270" lvl="2" indent="-285750">
              <a:spcBef>
                <a:spcPts val="0"/>
              </a:spcBef>
              <a:buFont typeface="Courier New"/>
              <a:buChar char="o"/>
            </a:pPr>
            <a:r>
              <a:rPr lang="en-US" dirty="0" err="1">
                <a:latin typeface="Arial"/>
                <a:ea typeface="Times New Roman"/>
                <a:cs typeface="Times New Roman"/>
              </a:rPr>
              <a:t>labour</a:t>
            </a:r>
            <a:r>
              <a:rPr lang="en-US" dirty="0">
                <a:latin typeface="Arial"/>
                <a:ea typeface="Times New Roman"/>
                <a:cs typeface="Times New Roman"/>
              </a:rPr>
              <a:t>, work  1 Thessalonians 5:12-13</a:t>
            </a:r>
            <a:endParaRPr lang="en-US" sz="2500" dirty="0">
              <a:latin typeface="Microsoft Sans Serif"/>
              <a:ea typeface="Times New Roman"/>
              <a:cs typeface="Times New Roman"/>
            </a:endParaRPr>
          </a:p>
          <a:p>
            <a:pPr marL="1017270" lvl="2" indent="-285750">
              <a:spcBef>
                <a:spcPts val="0"/>
              </a:spcBef>
              <a:buFont typeface="Courier New"/>
              <a:buChar char="o"/>
            </a:pPr>
            <a:r>
              <a:rPr lang="en-US" dirty="0">
                <a:latin typeface="Arial"/>
                <a:ea typeface="Times New Roman"/>
                <a:cs typeface="Times New Roman"/>
              </a:rPr>
              <a:t>good work  1 Timothy 3:1</a:t>
            </a:r>
            <a:endParaRPr lang="en-US" sz="2500" dirty="0">
              <a:latin typeface="Microsoft Sans Serif"/>
              <a:ea typeface="Times New Roman"/>
              <a:cs typeface="Times New Roman"/>
            </a:endParaRP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960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 Thessalonians </a:t>
            </a:r>
            <a:r>
              <a:rPr lang="en-US" dirty="0" smtClean="0"/>
              <a:t>5:1-22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5:12-22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Exhortations</a:t>
            </a:r>
            <a:endParaRPr lang="en-US" dirty="0" smtClean="0">
              <a:latin typeface="Arial"/>
              <a:ea typeface="Times New Roman"/>
              <a:cs typeface="Times New Roman"/>
            </a:endParaRPr>
          </a:p>
          <a:p>
            <a:endParaRPr lang="en-US" dirty="0">
              <a:latin typeface="Microsoft Sans Serif"/>
              <a:ea typeface="Times New Roman"/>
              <a:cs typeface="Times New Roman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dirty="0">
                <a:latin typeface="Arial"/>
                <a:ea typeface="Times New Roman"/>
                <a:cs typeface="Times New Roman"/>
              </a:rPr>
              <a:t>Warn them (admonish, to put in mind) that are unruly (disorderly, out of rank).  1 Thessalonians 5:14</a:t>
            </a:r>
            <a:endParaRPr lang="en-US" dirty="0">
              <a:latin typeface="Microsoft Sans Serif"/>
              <a:ea typeface="Times New Roman"/>
              <a:cs typeface="Times New Roman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dirty="0">
                <a:latin typeface="Arial"/>
                <a:ea typeface="Times New Roman"/>
                <a:cs typeface="Times New Roman"/>
              </a:rPr>
              <a:t>Later, some were not working  2 Thessalonians </a:t>
            </a:r>
            <a:r>
              <a:rPr lang="en-US" dirty="0" smtClean="0">
                <a:latin typeface="Arial"/>
                <a:ea typeface="Times New Roman"/>
                <a:cs typeface="Times New Roman"/>
              </a:rPr>
              <a:t>3:11-12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n-US" dirty="0" smtClean="0">
                <a:latin typeface="Arial"/>
                <a:ea typeface="Times New Roman"/>
                <a:cs typeface="Times New Roman"/>
              </a:rPr>
              <a:t>Love speaks about important things.  Acts 20:26-31</a:t>
            </a:r>
            <a:endParaRPr lang="en-US" dirty="0">
              <a:latin typeface="Microsoft Sans Serif"/>
              <a:ea typeface="Times New Roman"/>
              <a:cs typeface="Times New Roman"/>
            </a:endParaRP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957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1188</TotalTime>
  <Words>1271</Words>
  <Application>Microsoft Office PowerPoint</Application>
  <PresentationFormat>On-screen Show (4:3)</PresentationFormat>
  <Paragraphs>131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Flow</vt:lpstr>
      <vt:lpstr>1 Thessalonians 5:1-22</vt:lpstr>
      <vt:lpstr>I Thessalonians 5:1-22</vt:lpstr>
      <vt:lpstr>I Thessalonians 5:1-22</vt:lpstr>
      <vt:lpstr>I Thessalonians 5:1-22</vt:lpstr>
      <vt:lpstr>I Thessalonians 5:1-22</vt:lpstr>
      <vt:lpstr>I Thessalonians 5:1-22</vt:lpstr>
      <vt:lpstr>I Thessalonians 5:1-22</vt:lpstr>
      <vt:lpstr>I Thessalonians 5:1-22</vt:lpstr>
      <vt:lpstr>I Thessalonians 5:1-22</vt:lpstr>
      <vt:lpstr>I Thessalonians 5:1-22</vt:lpstr>
      <vt:lpstr>I Thessalonians 5:1-22</vt:lpstr>
      <vt:lpstr>I Thessalonians 5:1-22</vt:lpstr>
      <vt:lpstr>I Thessalonians 5:1-22</vt:lpstr>
      <vt:lpstr>I Thessalonians 5:1-22</vt:lpstr>
      <vt:lpstr>I Thessalonians 5:1-22</vt:lpstr>
      <vt:lpstr>I Thessalonians 5:1-22</vt:lpstr>
      <vt:lpstr>I Thessalonians 5:1-22</vt:lpstr>
      <vt:lpstr>I Thessalonians 5:1-22</vt:lpstr>
      <vt:lpstr>I Thessalonians 5:1-22</vt:lpstr>
      <vt:lpstr>Schedule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Intro, 1 Thessalonians 1</dc:title>
  <dc:creator>James Bullington</dc:creator>
  <cp:lastModifiedBy>Rico</cp:lastModifiedBy>
  <cp:revision>90</cp:revision>
  <dcterms:created xsi:type="dcterms:W3CDTF">2013-09-01T10:11:04Z</dcterms:created>
  <dcterms:modified xsi:type="dcterms:W3CDTF">2013-09-18T21:26:36Z</dcterms:modified>
</cp:coreProperties>
</file>