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sldIdLst>
    <p:sldId id="256" r:id="rId2"/>
    <p:sldId id="258" r:id="rId3"/>
    <p:sldId id="263" r:id="rId4"/>
    <p:sldId id="272" r:id="rId5"/>
    <p:sldId id="273" r:id="rId6"/>
    <p:sldId id="274" r:id="rId7"/>
    <p:sldId id="275" r:id="rId8"/>
    <p:sldId id="257" r:id="rId9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6" d="100"/>
          <a:sy n="126" d="100"/>
        </p:scale>
        <p:origin x="-1182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F2BFA2E-0365-49D7-8A11-BBF3F43FA35C}" type="datetimeFigureOut">
              <a:rPr lang="en-US" smtClean="0"/>
              <a:pPr/>
              <a:t>9/29/2013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16425"/>
            <a:ext cx="5607050" cy="41830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7187F31-BA5A-449B-AB63-0323003816E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9/29/2013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9/29/2013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9/29/2013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9/29/2013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9/29/2013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9/29/2013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9/29/2013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9/29/2013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9/29/2013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9/29/2013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9/29/2013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47C9B81F-C347-4BEF-BFDF-29C42F48304A}" type="datetimeFigureOut">
              <a:rPr lang="en-US" smtClean="0"/>
              <a:pPr/>
              <a:t>9/29/2013</a:t>
            </a:fld>
            <a:endParaRPr lang="en-US" dirty="0">
              <a:solidFill>
                <a:schemeClr val="tx2">
                  <a:shade val="90000"/>
                </a:schemeClr>
              </a:solidFill>
            </a:endParaRPr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 algn="l" eaLnBrk="1" latinLnBrk="0" hangingPunct="1"/>
            <a:endParaRPr kumimoji="0" lang="en-US" dirty="0">
              <a:solidFill>
                <a:schemeClr val="tx2">
                  <a:shade val="90000"/>
                </a:schemeClr>
              </a:solidFill>
            </a:endParaRPr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 dirty="0">
              <a:solidFill>
                <a:schemeClr val="tx2">
                  <a:shade val="90000"/>
                </a:schemeClr>
              </a:solidFill>
            </a:endParaRPr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2 Thess. 3  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Auditorium Class Fall 2013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Setting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Audience: 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Thessalonian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Christians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Location of writing: Corinth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Date of letter: Months after first letter in AD 51-52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Historical Setting: Second Missionary Journey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Purpose: 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Clarify points in first letter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Deal with false teaching</a:t>
            </a:r>
          </a:p>
          <a:p>
            <a:endParaRPr lang="en-US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5334000"/>
          </a:xfrm>
        </p:spPr>
        <p:txBody>
          <a:bodyPr>
            <a:normAutofit lnSpcReduction="10000"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v1-2: Pray for Us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V1-2: The appeal is made for their prayers on behalf of Paul and his companions.  Elements of this prayer:</a:t>
            </a:r>
          </a:p>
          <a:p>
            <a:pPr lvl="2"/>
            <a:r>
              <a:rPr lang="en-US" dirty="0" smtClean="0">
                <a:latin typeface="Arial" pitchFamily="34" charset="0"/>
                <a:cs typeface="Arial" pitchFamily="34" charset="0"/>
              </a:rPr>
              <a:t>The purpose was that gospel might have free course to spread unimpeded. </a:t>
            </a:r>
          </a:p>
          <a:p>
            <a:pPr lvl="2"/>
            <a:r>
              <a:rPr lang="en-US" dirty="0" smtClean="0">
                <a:latin typeface="Arial" pitchFamily="34" charset="0"/>
                <a:cs typeface="Arial" pitchFamily="34" charset="0"/>
              </a:rPr>
              <a:t>Be delivered from unreasonable and wicked men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v3: Assurance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The Lord is faithful.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The Lord will strengthen you.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The Lord will protect you.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v4: Confidence and Encouragement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Paul tells them that the Lord will be with them and as a result they will be obedient.</a:t>
            </a: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914400" y="457200"/>
            <a:ext cx="8229600" cy="819912"/>
          </a:xfrm>
        </p:spPr>
        <p:txBody>
          <a:bodyPr/>
          <a:lstStyle/>
          <a:p>
            <a:r>
              <a:rPr lang="en-US" dirty="0" smtClean="0"/>
              <a:t>2 Thessalonians 3:1-18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5334000"/>
          </a:xfrm>
        </p:spPr>
        <p:txBody>
          <a:bodyPr>
            <a:normAutofit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v5: God direct your hearts into love for Him.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Paul makes an appeal that they will have a love for God.  1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Jn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4:16 “God is love; and he that dwells in love dwells in God, and God in him.”</a:t>
            </a: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914400" y="457200"/>
            <a:ext cx="8229600" cy="819912"/>
          </a:xfrm>
        </p:spPr>
        <p:txBody>
          <a:bodyPr/>
          <a:lstStyle/>
          <a:p>
            <a:r>
              <a:rPr lang="en-US" dirty="0" smtClean="0"/>
              <a:t>2 Thessalonians 3:1-18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5334000"/>
          </a:xfrm>
        </p:spPr>
        <p:txBody>
          <a:bodyPr>
            <a:normAutofit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v6-15: Discipline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v6: Withdraw yourselves from every brother that walks disorderly and not in accordance with the teaching that Paul has delivered</a:t>
            </a:r>
          </a:p>
          <a:p>
            <a:pPr lvl="2"/>
            <a:r>
              <a:rPr lang="en-US" dirty="0" smtClean="0">
                <a:latin typeface="Arial" pitchFamily="34" charset="0"/>
                <a:cs typeface="Arial" pitchFamily="34" charset="0"/>
              </a:rPr>
              <a:t>Withdraw = keep away from, do not associate with</a:t>
            </a:r>
          </a:p>
          <a:p>
            <a:pPr lvl="2"/>
            <a:r>
              <a:rPr lang="en-US" dirty="0" smtClean="0">
                <a:latin typeface="Arial" pitchFamily="34" charset="0"/>
                <a:cs typeface="Arial" pitchFamily="34" charset="0"/>
              </a:rPr>
              <a:t>Every disorderly Christian</a:t>
            </a:r>
          </a:p>
          <a:p>
            <a:pPr lvl="2"/>
            <a:r>
              <a:rPr lang="en-US" dirty="0" smtClean="0">
                <a:latin typeface="Arial" pitchFamily="34" charset="0"/>
                <a:cs typeface="Arial" pitchFamily="34" charset="0"/>
              </a:rPr>
              <a:t>Remember the problems in the context of the two letters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v7-10: Paul and his companions were orderly as examples</a:t>
            </a:r>
          </a:p>
          <a:p>
            <a:pPr lvl="2"/>
            <a:r>
              <a:rPr lang="en-US" dirty="0" smtClean="0">
                <a:latin typeface="Arial" pitchFamily="34" charset="0"/>
                <a:cs typeface="Arial" pitchFamily="34" charset="0"/>
              </a:rPr>
              <a:t>v8: They took care of themselves.  They labored to support themselves.   </a:t>
            </a:r>
          </a:p>
          <a:p>
            <a:pPr lvl="2"/>
            <a:r>
              <a:rPr lang="en-US" dirty="0" smtClean="0">
                <a:latin typeface="Arial" pitchFamily="34" charset="0"/>
                <a:cs typeface="Arial" pitchFamily="34" charset="0"/>
              </a:rPr>
              <a:t>v9: They had the right to be supported.</a:t>
            </a:r>
          </a:p>
          <a:p>
            <a:pPr lvl="2"/>
            <a:r>
              <a:rPr lang="en-US" dirty="0" smtClean="0">
                <a:latin typeface="Arial" pitchFamily="34" charset="0"/>
                <a:cs typeface="Arial" pitchFamily="34" charset="0"/>
              </a:rPr>
              <a:t>v10: Those that would not work should not eat.</a:t>
            </a:r>
          </a:p>
          <a:p>
            <a:pPr lvl="2"/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lvl="2"/>
            <a:endParaRPr lang="en-US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914400" y="457200"/>
            <a:ext cx="8229600" cy="819912"/>
          </a:xfrm>
        </p:spPr>
        <p:txBody>
          <a:bodyPr/>
          <a:lstStyle/>
          <a:p>
            <a:r>
              <a:rPr lang="en-US" dirty="0" smtClean="0"/>
              <a:t>2 Thessalonians 3:1-18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5334000"/>
          </a:xfrm>
        </p:spPr>
        <p:txBody>
          <a:bodyPr>
            <a:normAutofit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v6-15: Discipline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v11: Why is the discipline message being delivered?</a:t>
            </a:r>
          </a:p>
          <a:p>
            <a:pPr lvl="2"/>
            <a:r>
              <a:rPr lang="en-US" dirty="0" smtClean="0">
                <a:latin typeface="Arial" pitchFamily="34" charset="0"/>
                <a:cs typeface="Arial" pitchFamily="34" charset="0"/>
              </a:rPr>
              <a:t>There are those that are not working.</a:t>
            </a:r>
          </a:p>
          <a:p>
            <a:pPr lvl="2"/>
            <a:r>
              <a:rPr lang="en-US" dirty="0" smtClean="0">
                <a:latin typeface="Arial" pitchFamily="34" charset="0"/>
                <a:cs typeface="Arial" pitchFamily="34" charset="0"/>
              </a:rPr>
              <a:t>People are being busybodies. 1 Tim. 5:13, 1 Pet 4:15</a:t>
            </a:r>
          </a:p>
          <a:p>
            <a:pPr lvl="3"/>
            <a:r>
              <a:rPr lang="en-US" dirty="0" smtClean="0">
                <a:latin typeface="Arial" pitchFamily="34" charset="0"/>
                <a:cs typeface="Arial" pitchFamily="34" charset="0"/>
              </a:rPr>
              <a:t>Busybody = A person who meddles in the affairs of others.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v12: Work with quietness and eat your own bread.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v13: Don’t let this change how you help those that are truly in need.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v14: Note those that are disorderly and have no company with them that they may be ashamed.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v15: Treat not as an enemy but as a brother.</a:t>
            </a:r>
          </a:p>
          <a:p>
            <a:pPr lvl="1"/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lvl="2"/>
            <a:endParaRPr lang="en-US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914400" y="457200"/>
            <a:ext cx="8229600" cy="819912"/>
          </a:xfrm>
        </p:spPr>
        <p:txBody>
          <a:bodyPr/>
          <a:lstStyle/>
          <a:p>
            <a:r>
              <a:rPr lang="en-US" dirty="0" smtClean="0"/>
              <a:t>2 Thessalonians 3:1-18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5334000"/>
          </a:xfrm>
        </p:spPr>
        <p:txBody>
          <a:bodyPr>
            <a:normAutofit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V16-18: Benediction and Close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v16: Lord of Peace be with you all.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v17: He personalizes the message.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v18: Grace of Christ be with them.</a:t>
            </a:r>
          </a:p>
          <a:p>
            <a:pPr lvl="2"/>
            <a:endParaRPr lang="en-US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914400" y="457200"/>
            <a:ext cx="8229600" cy="819912"/>
          </a:xfrm>
        </p:spPr>
        <p:txBody>
          <a:bodyPr/>
          <a:lstStyle/>
          <a:p>
            <a:r>
              <a:rPr lang="en-US" dirty="0" smtClean="0"/>
              <a:t>2 Thessalonians 3:1-18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6400" y="457200"/>
            <a:ext cx="8229600" cy="74371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Schedule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533401" y="1142990"/>
          <a:ext cx="8077199" cy="4664465"/>
        </p:xfrm>
        <a:graphic>
          <a:graphicData uri="http://schemas.openxmlformats.org/drawingml/2006/table">
            <a:tbl>
              <a:tblPr/>
              <a:tblGrid>
                <a:gridCol w="697472"/>
                <a:gridCol w="1564596"/>
                <a:gridCol w="1489193"/>
                <a:gridCol w="1281838"/>
                <a:gridCol w="1667305"/>
                <a:gridCol w="1376795"/>
              </a:tblGrid>
              <a:tr h="268809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Class </a:t>
                      </a:r>
                    </a:p>
                  </a:txBody>
                  <a:tcPr marL="7440" marR="7440" marT="74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Day</a:t>
                      </a:r>
                    </a:p>
                  </a:txBody>
                  <a:tcPr marL="7440" marR="7440" marT="74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Date</a:t>
                      </a:r>
                    </a:p>
                  </a:txBody>
                  <a:tcPr marL="7440" marR="7440" marT="74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Teacher</a:t>
                      </a:r>
                    </a:p>
                  </a:txBody>
                  <a:tcPr marL="7440" marR="7440" marT="74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Book</a:t>
                      </a:r>
                    </a:p>
                  </a:txBody>
                  <a:tcPr marL="7440" marR="7440" marT="74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Text</a:t>
                      </a:r>
                    </a:p>
                  </a:txBody>
                  <a:tcPr marL="7440" marR="7440" marT="74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856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7440" marR="7440" marT="74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Wednesday</a:t>
                      </a:r>
                    </a:p>
                  </a:txBody>
                  <a:tcPr marL="7440" marR="7440" marT="74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10/2/2013</a:t>
                      </a:r>
                    </a:p>
                  </a:txBody>
                  <a:tcPr marL="7440" marR="7440" marT="74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7440" marR="7440" marT="74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latin typeface="Arial"/>
                        </a:rPr>
                        <a:t>Singing</a:t>
                      </a:r>
                    </a:p>
                  </a:txBody>
                  <a:tcPr marL="7440" marR="7440" marT="74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7440" marR="7440" marT="74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856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9</a:t>
                      </a:r>
                    </a:p>
                  </a:txBody>
                  <a:tcPr marL="7440" marR="7440" marT="74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Sunday</a:t>
                      </a:r>
                    </a:p>
                  </a:txBody>
                  <a:tcPr marL="7440" marR="7440" marT="74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10/6/2013</a:t>
                      </a:r>
                    </a:p>
                  </a:txBody>
                  <a:tcPr marL="7440" marR="7440" marT="74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James</a:t>
                      </a:r>
                    </a:p>
                  </a:txBody>
                  <a:tcPr marL="7440" marR="7440" marT="74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latin typeface="Arial"/>
                        </a:rPr>
                        <a:t>1 Timothy</a:t>
                      </a:r>
                    </a:p>
                  </a:txBody>
                  <a:tcPr marL="7440" marR="7440" marT="74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latin typeface="Arial"/>
                        </a:rPr>
                        <a:t>Intro, 1:1-18</a:t>
                      </a:r>
                    </a:p>
                  </a:txBody>
                  <a:tcPr marL="7440" marR="7440" marT="74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856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10</a:t>
                      </a:r>
                    </a:p>
                  </a:txBody>
                  <a:tcPr marL="7440" marR="7440" marT="74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Wednesday</a:t>
                      </a:r>
                    </a:p>
                  </a:txBody>
                  <a:tcPr marL="7440" marR="7440" marT="74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10/9/2013</a:t>
                      </a:r>
                    </a:p>
                  </a:txBody>
                  <a:tcPr marL="7440" marR="7440" marT="74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Brent</a:t>
                      </a:r>
                    </a:p>
                  </a:txBody>
                  <a:tcPr marL="7440" marR="7440" marT="74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latin typeface="Arial"/>
                        </a:rPr>
                        <a:t>1 Timothy</a:t>
                      </a:r>
                    </a:p>
                  </a:txBody>
                  <a:tcPr marL="7440" marR="7440" marT="74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latin typeface="Arial"/>
                        </a:rPr>
                        <a:t>2:1-15</a:t>
                      </a:r>
                    </a:p>
                  </a:txBody>
                  <a:tcPr marL="7440" marR="7440" marT="74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856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11</a:t>
                      </a:r>
                    </a:p>
                  </a:txBody>
                  <a:tcPr marL="7440" marR="7440" marT="74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Sunday</a:t>
                      </a:r>
                    </a:p>
                  </a:txBody>
                  <a:tcPr marL="7440" marR="7440" marT="74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10/13/2013</a:t>
                      </a:r>
                    </a:p>
                  </a:txBody>
                  <a:tcPr marL="7440" marR="7440" marT="74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James</a:t>
                      </a:r>
                    </a:p>
                  </a:txBody>
                  <a:tcPr marL="7440" marR="7440" marT="74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latin typeface="Arial"/>
                        </a:rPr>
                        <a:t>1 Timothy</a:t>
                      </a:r>
                    </a:p>
                  </a:txBody>
                  <a:tcPr marL="7440" marR="7440" marT="74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latin typeface="Arial"/>
                        </a:rPr>
                        <a:t>3:1-18</a:t>
                      </a:r>
                    </a:p>
                  </a:txBody>
                  <a:tcPr marL="7440" marR="7440" marT="74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856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12</a:t>
                      </a:r>
                    </a:p>
                  </a:txBody>
                  <a:tcPr marL="7440" marR="7440" marT="74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Wednesday</a:t>
                      </a:r>
                    </a:p>
                  </a:txBody>
                  <a:tcPr marL="7440" marR="7440" marT="74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10/16/2013</a:t>
                      </a:r>
                    </a:p>
                  </a:txBody>
                  <a:tcPr marL="7440" marR="7440" marT="74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Brent</a:t>
                      </a:r>
                    </a:p>
                  </a:txBody>
                  <a:tcPr marL="7440" marR="7440" marT="74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latin typeface="Arial"/>
                        </a:rPr>
                        <a:t>1 Timothy</a:t>
                      </a:r>
                    </a:p>
                  </a:txBody>
                  <a:tcPr marL="7440" marR="7440" marT="74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latin typeface="Arial"/>
                        </a:rPr>
                        <a:t>4:1-16</a:t>
                      </a:r>
                    </a:p>
                  </a:txBody>
                  <a:tcPr marL="7440" marR="7440" marT="74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856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13</a:t>
                      </a:r>
                    </a:p>
                  </a:txBody>
                  <a:tcPr marL="7440" marR="7440" marT="74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Sunday</a:t>
                      </a:r>
                    </a:p>
                  </a:txBody>
                  <a:tcPr marL="7440" marR="7440" marT="74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10/20/2013</a:t>
                      </a:r>
                    </a:p>
                  </a:txBody>
                  <a:tcPr marL="7440" marR="7440" marT="74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James</a:t>
                      </a:r>
                    </a:p>
                  </a:txBody>
                  <a:tcPr marL="7440" marR="7440" marT="74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latin typeface="Arial"/>
                        </a:rPr>
                        <a:t>1 Timothy</a:t>
                      </a:r>
                    </a:p>
                  </a:txBody>
                  <a:tcPr marL="7440" marR="7440" marT="74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latin typeface="Arial"/>
                        </a:rPr>
                        <a:t>5:1-16</a:t>
                      </a:r>
                    </a:p>
                  </a:txBody>
                  <a:tcPr marL="7440" marR="7440" marT="74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856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14</a:t>
                      </a:r>
                    </a:p>
                  </a:txBody>
                  <a:tcPr marL="7440" marR="7440" marT="74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Wednesday</a:t>
                      </a:r>
                    </a:p>
                  </a:txBody>
                  <a:tcPr marL="7440" marR="7440" marT="74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10/23/2013</a:t>
                      </a:r>
                    </a:p>
                  </a:txBody>
                  <a:tcPr marL="7440" marR="7440" marT="74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Brent</a:t>
                      </a:r>
                    </a:p>
                  </a:txBody>
                  <a:tcPr marL="7440" marR="7440" marT="74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latin typeface="Arial"/>
                        </a:rPr>
                        <a:t>1 Timothy</a:t>
                      </a:r>
                    </a:p>
                  </a:txBody>
                  <a:tcPr marL="7440" marR="7440" marT="74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latin typeface="Arial"/>
                        </a:rPr>
                        <a:t>5:17-25, 6:1-10</a:t>
                      </a:r>
                    </a:p>
                  </a:txBody>
                  <a:tcPr marL="7440" marR="7440" marT="74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856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15</a:t>
                      </a:r>
                    </a:p>
                  </a:txBody>
                  <a:tcPr marL="7440" marR="7440" marT="74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Sunday</a:t>
                      </a:r>
                    </a:p>
                  </a:txBody>
                  <a:tcPr marL="7440" marR="7440" marT="74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10/27/2013</a:t>
                      </a:r>
                    </a:p>
                  </a:txBody>
                  <a:tcPr marL="7440" marR="7440" marT="74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James</a:t>
                      </a:r>
                    </a:p>
                  </a:txBody>
                  <a:tcPr marL="7440" marR="7440" marT="74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latin typeface="Arial"/>
                        </a:rPr>
                        <a:t>1, 2 Timothy</a:t>
                      </a:r>
                    </a:p>
                  </a:txBody>
                  <a:tcPr marL="7440" marR="7440" marT="74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latin typeface="Arial"/>
                        </a:rPr>
                        <a:t>6:11-20, Intro</a:t>
                      </a:r>
                    </a:p>
                  </a:txBody>
                  <a:tcPr marL="7440" marR="7440" marT="74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856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16</a:t>
                      </a:r>
                    </a:p>
                  </a:txBody>
                  <a:tcPr marL="7440" marR="7440" marT="74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Wednesday</a:t>
                      </a:r>
                    </a:p>
                  </a:txBody>
                  <a:tcPr marL="7440" marR="7440" marT="74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10/30/2013</a:t>
                      </a:r>
                    </a:p>
                  </a:txBody>
                  <a:tcPr marL="7440" marR="7440" marT="74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Brent</a:t>
                      </a:r>
                    </a:p>
                  </a:txBody>
                  <a:tcPr marL="7440" marR="7440" marT="74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latin typeface="Arial"/>
                        </a:rPr>
                        <a:t>2 Timothy</a:t>
                      </a:r>
                    </a:p>
                  </a:txBody>
                  <a:tcPr marL="7440" marR="7440" marT="74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latin typeface="Arial"/>
                        </a:rPr>
                        <a:t>1:1-18</a:t>
                      </a:r>
                    </a:p>
                  </a:txBody>
                  <a:tcPr marL="7440" marR="7440" marT="74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856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17</a:t>
                      </a:r>
                    </a:p>
                  </a:txBody>
                  <a:tcPr marL="7440" marR="7440" marT="74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Sunday</a:t>
                      </a:r>
                    </a:p>
                  </a:txBody>
                  <a:tcPr marL="7440" marR="7440" marT="74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11/3/2013</a:t>
                      </a:r>
                    </a:p>
                  </a:txBody>
                  <a:tcPr marL="7440" marR="7440" marT="74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James</a:t>
                      </a:r>
                    </a:p>
                  </a:txBody>
                  <a:tcPr marL="7440" marR="7440" marT="74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latin typeface="Arial"/>
                        </a:rPr>
                        <a:t>2 Timothy</a:t>
                      </a:r>
                    </a:p>
                  </a:txBody>
                  <a:tcPr marL="7440" marR="7440" marT="74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latin typeface="Arial"/>
                        </a:rPr>
                        <a:t>2:1-13</a:t>
                      </a:r>
                    </a:p>
                  </a:txBody>
                  <a:tcPr marL="7440" marR="7440" marT="74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856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7440" marR="7440" marT="74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Wednesday</a:t>
                      </a:r>
                    </a:p>
                  </a:txBody>
                  <a:tcPr marL="7440" marR="7440" marT="74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11/6/2013</a:t>
                      </a:r>
                    </a:p>
                  </a:txBody>
                  <a:tcPr marL="7440" marR="7440" marT="74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7440" marR="7440" marT="74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latin typeface="Arial"/>
                        </a:rPr>
                        <a:t>Singing</a:t>
                      </a:r>
                    </a:p>
                  </a:txBody>
                  <a:tcPr marL="7440" marR="7440" marT="74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7440" marR="7440" marT="74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856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18</a:t>
                      </a:r>
                    </a:p>
                  </a:txBody>
                  <a:tcPr marL="7440" marR="7440" marT="74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Sunday</a:t>
                      </a:r>
                    </a:p>
                  </a:txBody>
                  <a:tcPr marL="7440" marR="7440" marT="74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11/10/2013</a:t>
                      </a:r>
                    </a:p>
                  </a:txBody>
                  <a:tcPr marL="7440" marR="7440" marT="74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James</a:t>
                      </a:r>
                    </a:p>
                  </a:txBody>
                  <a:tcPr marL="7440" marR="7440" marT="74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latin typeface="Arial"/>
                        </a:rPr>
                        <a:t>2 Timothy</a:t>
                      </a:r>
                    </a:p>
                  </a:txBody>
                  <a:tcPr marL="7440" marR="7440" marT="74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latin typeface="Arial"/>
                        </a:rPr>
                        <a:t>2:14-26</a:t>
                      </a:r>
                    </a:p>
                  </a:txBody>
                  <a:tcPr marL="7440" marR="7440" marT="74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856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19</a:t>
                      </a:r>
                    </a:p>
                  </a:txBody>
                  <a:tcPr marL="7440" marR="7440" marT="74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Wednesday</a:t>
                      </a:r>
                    </a:p>
                  </a:txBody>
                  <a:tcPr marL="7440" marR="7440" marT="74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11/13/2013</a:t>
                      </a:r>
                    </a:p>
                  </a:txBody>
                  <a:tcPr marL="7440" marR="7440" marT="74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Brent</a:t>
                      </a:r>
                    </a:p>
                  </a:txBody>
                  <a:tcPr marL="7440" marR="7440" marT="74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latin typeface="Arial"/>
                        </a:rPr>
                        <a:t>2 Timothy</a:t>
                      </a:r>
                    </a:p>
                  </a:txBody>
                  <a:tcPr marL="7440" marR="7440" marT="74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latin typeface="Arial"/>
                        </a:rPr>
                        <a:t>3:1-17</a:t>
                      </a:r>
                    </a:p>
                  </a:txBody>
                  <a:tcPr marL="7440" marR="7440" marT="74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856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20</a:t>
                      </a:r>
                    </a:p>
                  </a:txBody>
                  <a:tcPr marL="7440" marR="7440" marT="74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Sunday</a:t>
                      </a:r>
                    </a:p>
                  </a:txBody>
                  <a:tcPr marL="7440" marR="7440" marT="74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11/17/2013</a:t>
                      </a:r>
                    </a:p>
                  </a:txBody>
                  <a:tcPr marL="7440" marR="7440" marT="74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Brent</a:t>
                      </a:r>
                    </a:p>
                  </a:txBody>
                  <a:tcPr marL="7440" marR="7440" marT="74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latin typeface="Arial"/>
                        </a:rPr>
                        <a:t>2 Timothy</a:t>
                      </a:r>
                    </a:p>
                  </a:txBody>
                  <a:tcPr marL="7440" marR="7440" marT="74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latin typeface="Arial"/>
                        </a:rPr>
                        <a:t>4:1-22</a:t>
                      </a:r>
                    </a:p>
                  </a:txBody>
                  <a:tcPr marL="7440" marR="7440" marT="74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856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21</a:t>
                      </a:r>
                    </a:p>
                  </a:txBody>
                  <a:tcPr marL="7440" marR="7440" marT="74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Wednesday</a:t>
                      </a:r>
                    </a:p>
                  </a:txBody>
                  <a:tcPr marL="7440" marR="7440" marT="74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11/20/2013</a:t>
                      </a:r>
                    </a:p>
                  </a:txBody>
                  <a:tcPr marL="7440" marR="7440" marT="74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Brent</a:t>
                      </a:r>
                    </a:p>
                  </a:txBody>
                  <a:tcPr marL="7440" marR="7440" marT="74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latin typeface="Arial"/>
                        </a:rPr>
                        <a:t>Titus</a:t>
                      </a:r>
                    </a:p>
                  </a:txBody>
                  <a:tcPr marL="7440" marR="7440" marT="74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latin typeface="Arial"/>
                        </a:rPr>
                        <a:t>Intro, 1:1-16</a:t>
                      </a:r>
                    </a:p>
                  </a:txBody>
                  <a:tcPr marL="7440" marR="7440" marT="74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856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22</a:t>
                      </a:r>
                    </a:p>
                  </a:txBody>
                  <a:tcPr marL="7440" marR="7440" marT="74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Sunday</a:t>
                      </a:r>
                    </a:p>
                  </a:txBody>
                  <a:tcPr marL="7440" marR="7440" marT="74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11/24/2013</a:t>
                      </a:r>
                    </a:p>
                  </a:txBody>
                  <a:tcPr marL="7440" marR="7440" marT="74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James</a:t>
                      </a:r>
                    </a:p>
                  </a:txBody>
                  <a:tcPr marL="7440" marR="7440" marT="74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latin typeface="Arial"/>
                        </a:rPr>
                        <a:t>Titus</a:t>
                      </a:r>
                    </a:p>
                  </a:txBody>
                  <a:tcPr marL="7440" marR="7440" marT="74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latin typeface="Arial"/>
                        </a:rPr>
                        <a:t>2:1-15</a:t>
                      </a:r>
                    </a:p>
                  </a:txBody>
                  <a:tcPr marL="7440" marR="7440" marT="74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856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23</a:t>
                      </a:r>
                    </a:p>
                  </a:txBody>
                  <a:tcPr marL="7440" marR="7440" marT="74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Wednesday</a:t>
                      </a:r>
                    </a:p>
                  </a:txBody>
                  <a:tcPr marL="7440" marR="7440" marT="74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11/27/2013</a:t>
                      </a:r>
                    </a:p>
                  </a:txBody>
                  <a:tcPr marL="7440" marR="7440" marT="74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Brent</a:t>
                      </a:r>
                    </a:p>
                  </a:txBody>
                  <a:tcPr marL="7440" marR="7440" marT="74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latin typeface="Arial"/>
                        </a:rPr>
                        <a:t>Titus</a:t>
                      </a:r>
                    </a:p>
                  </a:txBody>
                  <a:tcPr marL="7440" marR="7440" marT="74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latin typeface="Arial"/>
                        </a:rPr>
                        <a:t>3:1-15</a:t>
                      </a:r>
                    </a:p>
                  </a:txBody>
                  <a:tcPr marL="7440" marR="7440" marT="74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1070</TotalTime>
  <Words>551</Words>
  <Application>Microsoft Office PowerPoint</Application>
  <PresentationFormat>On-screen Show (4:3)</PresentationFormat>
  <Paragraphs>158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Flow</vt:lpstr>
      <vt:lpstr>2 Thess. 3   </vt:lpstr>
      <vt:lpstr>Setting</vt:lpstr>
      <vt:lpstr>2 Thessalonians 3:1-18</vt:lpstr>
      <vt:lpstr>2 Thessalonians 3:1-18</vt:lpstr>
      <vt:lpstr>2 Thessalonians 3:1-18</vt:lpstr>
      <vt:lpstr>2 Thessalonians 3:1-18</vt:lpstr>
      <vt:lpstr>2 Thessalonians 3:1-18</vt:lpstr>
      <vt:lpstr>Schedule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Intro, 1 Thessalonians 1</dc:title>
  <dc:creator>James Bullington</dc:creator>
  <cp:lastModifiedBy>James Bullington</cp:lastModifiedBy>
  <cp:revision>64</cp:revision>
  <dcterms:created xsi:type="dcterms:W3CDTF">2013-09-01T10:11:04Z</dcterms:created>
  <dcterms:modified xsi:type="dcterms:W3CDTF">2013-09-29T12:28:19Z</dcterms:modified>
</cp:coreProperties>
</file>