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6" r:id="rId2"/>
    <p:sldId id="285" r:id="rId3"/>
    <p:sldId id="298" r:id="rId4"/>
    <p:sldId id="299" r:id="rId5"/>
  </p:sldIdLst>
  <p:sldSz cx="9144000" cy="6858000" type="screen4x3"/>
  <p:notesSz cx="7023100" cy="9309100"/>
  <p:embeddedFontLst>
    <p:embeddedFont>
      <p:font typeface="Algerian" panose="04020705040A02060702" pitchFamily="82"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5" d="100"/>
          <a:sy n="95"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11/15/2018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11/15/2018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7C21A1-9643-4839-BB89-4E2AF6EFB182}" type="slidenum">
              <a:rPr lang="en-US" smtClean="0"/>
              <a:t>1</a:t>
            </a:fld>
            <a:endParaRPr lang="en-US"/>
          </a:p>
        </p:txBody>
      </p:sp>
    </p:spTree>
    <p:extLst>
      <p:ext uri="{BB962C8B-B14F-4D97-AF65-F5344CB8AC3E}">
        <p14:creationId xmlns:p14="http://schemas.microsoft.com/office/powerpoint/2010/main" val="89072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 29:10-14  For thus says the LORD: After seventy years are completed at Babylon, I will visit you and perform My good word toward you, and cause you to return to this place.  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14  I will be found by you, says the LORD, and I will bring you back from your captivity; I will gather you from all the nations and from all the places where I have driven you, says the LORD, and I will bring you to the place from which I cause you to be carried away captive.</a:t>
            </a:r>
          </a:p>
          <a:p>
            <a:r>
              <a:rPr lang="en-US" dirty="0"/>
              <a:t>Nehemiah 1:8-10  Remember, I pray, the word that You commanded Your servant Moses, saying, 'If you are unfaithful, I will scatter you among the nations;  9  but if you return to Me, and keep My commandments and do them, though some of you were cast out to the farthest part of the heavens, yet I will gather them from there, and bring them to the place which I have chosen as a dwelling for My name.'  10  Now these are Your servants and Your people, whom You have redeemed by Your great power, and by Your strong hand.</a:t>
            </a:r>
          </a:p>
        </p:txBody>
      </p:sp>
      <p:sp>
        <p:nvSpPr>
          <p:cNvPr id="4" name="Slide Number Placeholder 3"/>
          <p:cNvSpPr>
            <a:spLocks noGrp="1"/>
          </p:cNvSpPr>
          <p:nvPr>
            <p:ph type="sldNum" sz="quarter" idx="5"/>
          </p:nvPr>
        </p:nvSpPr>
        <p:spPr/>
        <p:txBody>
          <a:bodyPr/>
          <a:lstStyle/>
          <a:p>
            <a:fld id="{1E7C21A1-9643-4839-BB89-4E2AF6EFB182}" type="slidenum">
              <a:rPr lang="en-US" smtClean="0"/>
              <a:t>2</a:t>
            </a:fld>
            <a:endParaRPr lang="en-US"/>
          </a:p>
        </p:txBody>
      </p:sp>
    </p:spTree>
    <p:extLst>
      <p:ext uri="{BB962C8B-B14F-4D97-AF65-F5344CB8AC3E}">
        <p14:creationId xmlns:p14="http://schemas.microsoft.com/office/powerpoint/2010/main" val="210304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Jeremiah 3:18  "In those days the house of Judah shall walk with the house of Israel, and they shall come together out of the land of the north to the land that I have given as an inheritance to your fathers.</a:t>
            </a:r>
          </a:p>
          <a:p>
            <a:r>
              <a:rPr lang="en-US" dirty="0"/>
              <a:t>Hosea 1:11  Then the children of Judah and the children of Israel Shall be gathered together, And appoint for themselves one head; And they shall come up out of the land, For great will be the day of Jezreel!</a:t>
            </a:r>
          </a:p>
          <a:p>
            <a:endParaRPr lang="en-US" dirty="0"/>
          </a:p>
          <a:p>
            <a:r>
              <a:rPr lang="en-US" dirty="0"/>
              <a:t>Luke 1:32-33 (The angel told Mary) He will be great, and will be called the Son of the Highest; and the Lord God will give Him the throne of His father David.  33  And He will reign over the house of Jacob forever, and of His kingdom there will be no end."</a:t>
            </a:r>
          </a:p>
        </p:txBody>
      </p:sp>
      <p:sp>
        <p:nvSpPr>
          <p:cNvPr id="4" name="Slide Number Placeholder 3"/>
          <p:cNvSpPr>
            <a:spLocks noGrp="1"/>
          </p:cNvSpPr>
          <p:nvPr>
            <p:ph type="sldNum" sz="quarter" idx="5"/>
          </p:nvPr>
        </p:nvSpPr>
        <p:spPr/>
        <p:txBody>
          <a:bodyPr/>
          <a:lstStyle/>
          <a:p>
            <a:fld id="{1E7C21A1-9643-4839-BB89-4E2AF6EFB182}" type="slidenum">
              <a:rPr lang="en-US" smtClean="0"/>
              <a:t>3</a:t>
            </a:fld>
            <a:endParaRPr lang="en-US"/>
          </a:p>
        </p:txBody>
      </p:sp>
    </p:spTree>
    <p:extLst>
      <p:ext uri="{BB962C8B-B14F-4D97-AF65-F5344CB8AC3E}">
        <p14:creationId xmlns:p14="http://schemas.microsoft.com/office/powerpoint/2010/main" val="25881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Galatians 6:15-16  For in Christ Jesus neither circumcision nor uncircumcision avails anything, but a new creation.  16  And as many as walk according to this rule, peace and mercy be upon them, and upon the Israel of God.</a:t>
            </a:r>
          </a:p>
          <a:p>
            <a:r>
              <a:rPr lang="en-US" dirty="0"/>
              <a:t>Romans 9:6  But it is not that the word of God has taken no effect. For they are not all Israel who are of Israel,</a:t>
            </a:r>
          </a:p>
          <a:p>
            <a:endParaRPr lang="en-US" dirty="0"/>
          </a:p>
          <a:p>
            <a:r>
              <a:rPr lang="en-US" dirty="0"/>
              <a:t>Mark 16:15-16  And He said to them, "Go into all the world and preach the gospel to every creature.  16  He who believes and is baptized will be saved; but he who does not believe will be condemned.</a:t>
            </a:r>
          </a:p>
          <a:p>
            <a:r>
              <a:rPr lang="en-US" dirty="0"/>
              <a:t>Colossians 1:6  (speaking of the gospel) which has come to you, as it has also in all the world, and is bringing forth fruit, as it is also among you since the day you heard and knew the grace of God in truth;</a:t>
            </a:r>
          </a:p>
          <a:p>
            <a:r>
              <a:rPr lang="en-US" dirty="0"/>
              <a:t>Colossians 1:13  He has delivered us from the power of darkness and conveyed us into the kingdom of the Son of His love,</a:t>
            </a:r>
          </a:p>
          <a:p>
            <a:r>
              <a:rPr lang="en-US" dirty="0"/>
              <a:t>Revelation 1:5  and from Jesus Christ, the faithful witness, the firstborn from the dead, and the ruler over the kings of the earth. To Him who loved us and washed us from our sins in His own blood,</a:t>
            </a:r>
          </a:p>
          <a:p>
            <a:r>
              <a:rPr lang="en-US" dirty="0"/>
              <a:t>Isaiah 9:7  Of the increase of His government and peace There will be no end, Upon the throne of David and over His kingdom, To order it and establish it with judgment and justice From that time forward, even forever. The zeal of the Lord of hosts will perform this.</a:t>
            </a:r>
          </a:p>
          <a:p>
            <a:r>
              <a:rPr lang="en-US" dirty="0"/>
              <a:t>Luke 1:33  And He will reign over the house of Jacob forever, and of His kingdom there will be no end.“</a:t>
            </a:r>
          </a:p>
          <a:p>
            <a:r>
              <a:rPr lang="en-US" dirty="0"/>
              <a:t>2 Corinthians 6:16  And what agreement has the temple of God with idols? For you are the temple of the living God. As God has said: "I WILL DWELL IN THEM AND WALK AMONG THEM. I WILL BE THEIR GOD, AND THEY SHALL BE MY PEOPLE."</a:t>
            </a:r>
          </a:p>
        </p:txBody>
      </p:sp>
      <p:sp>
        <p:nvSpPr>
          <p:cNvPr id="4" name="Slide Number Placeholder 3"/>
          <p:cNvSpPr>
            <a:spLocks noGrp="1"/>
          </p:cNvSpPr>
          <p:nvPr>
            <p:ph type="sldNum" sz="quarter" idx="5"/>
          </p:nvPr>
        </p:nvSpPr>
        <p:spPr/>
        <p:txBody>
          <a:bodyPr/>
          <a:lstStyle/>
          <a:p>
            <a:fld id="{1E7C21A1-9643-4839-BB89-4E2AF6EFB182}" type="slidenum">
              <a:rPr lang="en-US" smtClean="0"/>
              <a:t>4</a:t>
            </a:fld>
            <a:endParaRPr lang="en-US"/>
          </a:p>
        </p:txBody>
      </p:sp>
    </p:spTree>
    <p:extLst>
      <p:ext uri="{BB962C8B-B14F-4D97-AF65-F5344CB8AC3E}">
        <p14:creationId xmlns:p14="http://schemas.microsoft.com/office/powerpoint/2010/main" val="27238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2107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8969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97391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208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943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0164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2520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21560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661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3320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48727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11/15/2018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108104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20 – Ezekiel 37</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2189" y="1655545"/>
            <a:ext cx="8999621" cy="5553777"/>
          </a:xfrm>
        </p:spPr>
        <p:txBody>
          <a:bodyPr>
            <a:noAutofit/>
          </a:bodyPr>
          <a:lstStyle/>
          <a:p>
            <a:pPr marL="0" indent="0">
              <a:lnSpc>
                <a:spcPct val="85000"/>
              </a:lnSpc>
              <a:spcBef>
                <a:spcPts val="0"/>
              </a:spcBef>
              <a:buNone/>
            </a:pPr>
            <a:r>
              <a:rPr lang="en-US" b="1" dirty="0">
                <a:effectLst>
                  <a:outerShdw blurRad="38100" dist="38100" dir="2700000" algn="tl">
                    <a:srgbClr val="000000">
                      <a:alpha val="43137"/>
                    </a:srgbClr>
                  </a:outerShdw>
                </a:effectLst>
              </a:rPr>
              <a:t>Israel’s Rebirth Portrayed in the Valley of Dry Bones </a:t>
            </a:r>
            <a:r>
              <a:rPr lang="en-US" sz="2400" dirty="0"/>
              <a:t>(37:1-14)</a:t>
            </a:r>
            <a:endParaRPr lang="en-US" dirty="0"/>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Ezekiel is taken in a vision to a valley of dry bones.  He declares that God knows if the bones can live again </a:t>
            </a:r>
            <a:r>
              <a:rPr lang="en-US" sz="2400" dirty="0"/>
              <a:t>(37:1-3)</a:t>
            </a:r>
            <a:endParaRPr lang="en-US" dirty="0"/>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Ezekiel is told to prophesy God’s words to the bones: </a:t>
            </a:r>
            <a:r>
              <a:rPr lang="en-US" i="1" dirty="0">
                <a:solidFill>
                  <a:srgbClr val="800000"/>
                </a:solidFill>
                <a:effectLst>
                  <a:outerShdw blurRad="38100" dist="38100" dir="2700000" algn="tl">
                    <a:srgbClr val="000000">
                      <a:alpha val="43137"/>
                    </a:srgbClr>
                  </a:outerShdw>
                </a:effectLst>
              </a:rPr>
              <a:t>“I will cause breath to enter you and you shall live”</a:t>
            </a:r>
            <a:r>
              <a:rPr lang="en-US" dirty="0">
                <a:effectLst>
                  <a:outerShdw blurRad="38100" dist="38100" dir="2700000" algn="tl">
                    <a:srgbClr val="000000">
                      <a:alpha val="43137"/>
                    </a:srgbClr>
                  </a:outerShdw>
                </a:effectLst>
              </a:rPr>
              <a:t> </a:t>
            </a:r>
            <a:r>
              <a:rPr lang="en-US" sz="2400" dirty="0"/>
              <a:t>(37:4-6)</a:t>
            </a:r>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Ezekiel prophesies as commanded and the bones live! </a:t>
            </a:r>
            <a:r>
              <a:rPr lang="en-US" sz="2400" dirty="0"/>
              <a:t>(37:7-10)</a:t>
            </a:r>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The bones represent hope for “the whole house of Israel” </a:t>
            </a:r>
            <a:r>
              <a:rPr lang="en-US" sz="2400" dirty="0"/>
              <a:t>(37:11)</a:t>
            </a:r>
          </a:p>
          <a:p>
            <a:pPr marL="288925" indent="-288925">
              <a:lnSpc>
                <a:spcPct val="85000"/>
              </a:lnSpc>
              <a:spcBef>
                <a:spcPts val="0"/>
              </a:spcBef>
              <a:tabLst>
                <a:tab pos="692150" algn="l"/>
              </a:tabLst>
            </a:pPr>
            <a:r>
              <a:rPr lang="en-US" dirty="0">
                <a:effectLst>
                  <a:outerShdw blurRad="38100" dist="38100" dir="2700000" algn="tl">
                    <a:srgbClr val="000000">
                      <a:alpha val="43137"/>
                    </a:srgbClr>
                  </a:outerShdw>
                </a:effectLst>
              </a:rPr>
              <a:t>By the Spirit of God, the house of Israel would be brought back to life and brought into the land (37:12-14)</a:t>
            </a:r>
          </a:p>
          <a:p>
            <a:pPr marL="509588" lvl="1" indent="-220663">
              <a:lnSpc>
                <a:spcPct val="85000"/>
              </a:lnSpc>
              <a:spcBef>
                <a:spcPts val="0"/>
              </a:spcBef>
              <a:tabLst>
                <a:tab pos="692150" algn="l"/>
              </a:tabLst>
            </a:pPr>
            <a:r>
              <a:rPr lang="en-US" sz="2800" i="1" dirty="0">
                <a:solidFill>
                  <a:srgbClr val="800000"/>
                </a:solidFill>
                <a:effectLst>
                  <a:outerShdw blurRad="38100" dist="38100" dir="2700000" algn="tl">
                    <a:srgbClr val="000000">
                      <a:alpha val="43137"/>
                    </a:srgbClr>
                  </a:outerShdw>
                </a:effectLst>
              </a:rPr>
              <a:t>Contrary to the premillennialists, this has occurred!              </a:t>
            </a:r>
            <a:r>
              <a:rPr lang="en-US" dirty="0"/>
              <a:t>(Jer. 29:10-14; Neh. 1:8-10; see also 12:30; 10:28-29; 9:36; 6:15-16)</a:t>
            </a:r>
          </a:p>
        </p:txBody>
      </p:sp>
    </p:spTree>
    <p:extLst>
      <p:ext uri="{BB962C8B-B14F-4D97-AF65-F5344CB8AC3E}">
        <p14:creationId xmlns:p14="http://schemas.microsoft.com/office/powerpoint/2010/main" val="24408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20 – Ezekiel 37</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34398" y="1561627"/>
            <a:ext cx="8817097" cy="5128025"/>
          </a:xfrm>
        </p:spPr>
        <p:txBody>
          <a:bodyPr>
            <a:normAutofit lnSpcReduction="10000"/>
          </a:bodyPr>
          <a:lstStyle/>
          <a:p>
            <a:pPr marL="0" indent="0">
              <a:buNone/>
            </a:pPr>
            <a:r>
              <a:rPr lang="en-US" sz="3600" b="1" dirty="0">
                <a:effectLst>
                  <a:outerShdw blurRad="38100" dist="38100" dir="2700000" algn="tl">
                    <a:srgbClr val="000000">
                      <a:alpha val="43137"/>
                    </a:srgbClr>
                  </a:outerShdw>
                </a:effectLst>
              </a:rPr>
              <a:t>Israel and Judah will be United as One</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Ezekiel is told to take two sticks representing Judah and Israel and join them together as one in his hand (37:15-17)</a:t>
            </a:r>
          </a:p>
          <a:p>
            <a:pPr marL="347663" indent="-347663">
              <a:tabLst>
                <a:tab pos="692150" algn="l"/>
              </a:tabLst>
            </a:pPr>
            <a:r>
              <a:rPr lang="en-US" sz="3200" dirty="0">
                <a:effectLst>
                  <a:outerShdw blurRad="38100" dist="38100" dir="2700000" algn="tl">
                    <a:srgbClr val="000000">
                      <a:alpha val="43137"/>
                    </a:srgbClr>
                  </a:outerShdw>
                </a:effectLst>
              </a:rPr>
              <a:t>Ezekiel explains to the children of Israel that God will thus take Judah and Israel from the lands of captivity and unite them into one kingdom in their own land (37:16-22; Jer. 3:18; Hosea 1:11)</a:t>
            </a:r>
          </a:p>
          <a:p>
            <a:pPr marL="804863" lvl="1" indent="-347663">
              <a:tabLst>
                <a:tab pos="692150" algn="l"/>
              </a:tabLst>
            </a:pPr>
            <a:r>
              <a:rPr lang="en-US" sz="2800" dirty="0">
                <a:effectLst>
                  <a:outerShdw blurRad="38100" dist="38100" dir="2700000" algn="tl">
                    <a:srgbClr val="000000">
                      <a:alpha val="43137"/>
                    </a:srgbClr>
                  </a:outerShdw>
                </a:effectLst>
              </a:rPr>
              <a:t>They will be the cleansed people of God (37:23)</a:t>
            </a:r>
          </a:p>
          <a:p>
            <a:pPr marL="804863" lvl="1" indent="-347663">
              <a:tabLst>
                <a:tab pos="692150" algn="l"/>
              </a:tabLst>
            </a:pPr>
            <a:r>
              <a:rPr lang="en-US" sz="2800" dirty="0">
                <a:effectLst>
                  <a:outerShdw blurRad="38100" dist="38100" dir="2700000" algn="tl">
                    <a:srgbClr val="000000">
                      <a:alpha val="43137"/>
                    </a:srgbClr>
                  </a:outerShdw>
                </a:effectLst>
              </a:rPr>
              <a:t>David will be their King (37:24-25; cf. Acts 2:29-36; Luke 1:32-33)</a:t>
            </a:r>
          </a:p>
          <a:p>
            <a:pPr marL="347663" indent="-347663">
              <a:tabLst>
                <a:tab pos="692150" algn="l"/>
              </a:tabLst>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11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20 – Ezekiel 37</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1380" y="1520793"/>
            <a:ext cx="8758991" cy="5380616"/>
          </a:xfrm>
        </p:spPr>
        <p:txBody>
          <a:bodyPr>
            <a:normAutofit fontScale="92500" lnSpcReduction="20000"/>
          </a:bodyPr>
          <a:lstStyle/>
          <a:p>
            <a:pPr marL="0" indent="0">
              <a:buNone/>
            </a:pPr>
            <a:r>
              <a:rPr lang="en-US" sz="3600" b="1" dirty="0">
                <a:effectLst>
                  <a:outerShdw blurRad="38100" dist="38100" dir="2700000" algn="tl">
                    <a:srgbClr val="000000">
                      <a:alpha val="43137"/>
                    </a:srgbClr>
                  </a:outerShdw>
                </a:effectLst>
              </a:rPr>
              <a:t>Israel and Judah will be United as One</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The Kingdom and the Covenant will be everlasting, which points to a spiritual fulfillment (37:26-28)</a:t>
            </a:r>
          </a:p>
          <a:p>
            <a:pPr marL="631825" lvl="1" indent="-284163">
              <a:tabLst>
                <a:tab pos="682625" algn="l"/>
              </a:tabLst>
            </a:pPr>
            <a:r>
              <a:rPr lang="en-US" sz="3200" i="1" dirty="0">
                <a:solidFill>
                  <a:srgbClr val="800000"/>
                </a:solidFill>
                <a:effectLst>
                  <a:outerShdw blurRad="38100" dist="38100" dir="2700000" algn="tl">
                    <a:srgbClr val="000000">
                      <a:alpha val="43137"/>
                    </a:srgbClr>
                  </a:outerShdw>
                </a:effectLst>
              </a:rPr>
              <a:t>What is the “everlasting covenant”?                      (Hebrews 13:20-21; 8:6-13)</a:t>
            </a:r>
          </a:p>
          <a:p>
            <a:pPr marL="631825" lvl="1" indent="-284163">
              <a:tabLst>
                <a:tab pos="682625" algn="l"/>
              </a:tabLst>
            </a:pPr>
            <a:r>
              <a:rPr lang="en-US" sz="3200" i="1" dirty="0">
                <a:solidFill>
                  <a:srgbClr val="800000"/>
                </a:solidFill>
                <a:effectLst>
                  <a:outerShdw blurRad="38100" dist="38100" dir="2700000" algn="tl">
                    <a:srgbClr val="000000">
                      <a:alpha val="43137"/>
                    </a:srgbClr>
                  </a:outerShdw>
                </a:effectLst>
              </a:rPr>
              <a:t>What is now the “Israel of God”?                 (Galatians 6:15-16; Romans 9:6)</a:t>
            </a:r>
          </a:p>
          <a:p>
            <a:pPr marL="631825" lvl="1" indent="-284163">
              <a:tabLst>
                <a:tab pos="682625" algn="l"/>
              </a:tabLst>
            </a:pPr>
            <a:r>
              <a:rPr lang="en-US" sz="3200" i="1" dirty="0">
                <a:solidFill>
                  <a:srgbClr val="800000"/>
                </a:solidFill>
                <a:effectLst>
                  <a:outerShdw blurRad="38100" dist="38100" dir="2700000" algn="tl">
                    <a:srgbClr val="000000">
                      <a:alpha val="43137"/>
                    </a:srgbClr>
                  </a:outerShdw>
                </a:effectLst>
              </a:rPr>
              <a:t>What is the territory of the Kingdom of the “Son of David”? (Mark 16:15-16; Colossians 1:6, 13; Revelation 1:5)</a:t>
            </a:r>
          </a:p>
          <a:p>
            <a:pPr marL="631825" lvl="1" indent="-284163">
              <a:tabLst>
                <a:tab pos="682625" algn="l"/>
              </a:tabLst>
            </a:pPr>
            <a:r>
              <a:rPr lang="en-US" sz="3200" i="1" dirty="0">
                <a:solidFill>
                  <a:srgbClr val="800000"/>
                </a:solidFill>
                <a:effectLst>
                  <a:outerShdw blurRad="38100" dist="38100" dir="2700000" algn="tl">
                    <a:srgbClr val="000000">
                      <a:alpha val="43137"/>
                    </a:srgbClr>
                  </a:outerShdw>
                </a:effectLst>
              </a:rPr>
              <a:t>How long will the Kingdom stand?                      (Isaiah 9:7; Luke 1:33)</a:t>
            </a:r>
          </a:p>
          <a:p>
            <a:pPr marL="631825" lvl="1" indent="-284163">
              <a:tabLst>
                <a:tab pos="682625" algn="l"/>
              </a:tabLst>
            </a:pPr>
            <a:r>
              <a:rPr lang="en-US" sz="3200" i="1" dirty="0">
                <a:solidFill>
                  <a:srgbClr val="800000"/>
                </a:solidFill>
                <a:effectLst>
                  <a:outerShdw blurRad="38100" dist="38100" dir="2700000" algn="tl">
                    <a:srgbClr val="000000">
                      <a:alpha val="43137"/>
                    </a:srgbClr>
                  </a:outerShdw>
                </a:effectLst>
              </a:rPr>
              <a:t>Where is the sanctuary of God today?                          (2 Corinthians 6:16)</a:t>
            </a:r>
          </a:p>
          <a:p>
            <a:pPr marL="804863" lvl="1" indent="-347663">
              <a:tabLst>
                <a:tab pos="692150" algn="l"/>
              </a:tabLst>
            </a:pPr>
            <a:endParaRPr lang="en-US" sz="2800" dirty="0">
              <a:effectLst>
                <a:outerShdw blurRad="38100" dist="38100" dir="2700000" algn="tl">
                  <a:srgbClr val="000000">
                    <a:alpha val="43137"/>
                  </a:srgbClr>
                </a:outerShdw>
              </a:effectLst>
            </a:endParaRPr>
          </a:p>
          <a:p>
            <a:pPr marL="347663" indent="-347663">
              <a:tabLst>
                <a:tab pos="692150" algn="l"/>
              </a:tabLst>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6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TotalTime>
  <Words>375</Words>
  <Application>Microsoft Office PowerPoint</Application>
  <PresentationFormat>On-screen Show (4:3)</PresentationFormat>
  <Paragraphs>44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Algerian</vt:lpstr>
      <vt:lpstr>Calibri Light</vt:lpstr>
      <vt:lpstr>Calibri</vt:lpstr>
      <vt:lpstr>Office Theme</vt:lpstr>
      <vt:lpstr>Ezekiel</vt:lpstr>
      <vt:lpstr>Ezekiel      Lessons 20 – Ezekiel 37</vt:lpstr>
      <vt:lpstr>Ezekiel      Lessons 20 – Ezekiel 37</vt:lpstr>
      <vt:lpstr>Ezekiel      Lessons 20 – Ezekiel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189</cp:revision>
  <cp:lastPrinted>2018-11-15T21:19:05Z</cp:lastPrinted>
  <dcterms:created xsi:type="dcterms:W3CDTF">2017-05-23T20:42:49Z</dcterms:created>
  <dcterms:modified xsi:type="dcterms:W3CDTF">2018-11-15T22:42:18Z</dcterms:modified>
</cp:coreProperties>
</file>