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5" r:id="rId3"/>
    <p:sldId id="300" r:id="rId4"/>
    <p:sldId id="301" r:id="rId5"/>
    <p:sldId id="302" r:id="rId6"/>
    <p:sldId id="303" r:id="rId7"/>
    <p:sldId id="304" r:id="rId8"/>
    <p:sldId id="305" r:id="rId9"/>
  </p:sldIdLst>
  <p:sldSz cx="9144000" cy="6858000" type="screen4x3"/>
  <p:notesSz cx="7023100" cy="9309100"/>
  <p:embeddedFontLst>
    <p:embeddedFont>
      <p:font typeface="Algerian" panose="04020705040A02060702" pitchFamily="8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BAAD88"/>
    <a:srgbClr val="F4F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98EB16-7F5E-4242-B744-7874D543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57E76-33CD-4230-B8E6-FE9D69CF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891A314-7367-474F-9766-FEFA02927D7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7EAE-FBFE-41C6-881F-3BC3B2E7B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E44D-9626-4A87-8501-97DF0C98C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4BE21E1-C397-4F3F-9547-4598A5D8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C699FBE-A6E7-4D50-A60E-4B8994BDDEB6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E7C21A1-9643-4839-BB89-4E2AF6EF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32E1-2A13-4209-AD80-523180C8965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1088" y="1442434"/>
            <a:ext cx="9586174" cy="2078268"/>
          </a:xfrm>
        </p:spPr>
        <p:txBody>
          <a:bodyPr>
            <a:normAutofit/>
          </a:bodyPr>
          <a:lstStyle/>
          <a:p>
            <a:r>
              <a:rPr lang="en-US" sz="115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41302"/>
            <a:ext cx="9144000" cy="558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glow rad="101600">
                    <a:srgbClr val="F4F3D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 Shall Know That I Am The Lord”</a:t>
            </a:r>
          </a:p>
        </p:txBody>
      </p:sp>
    </p:spTree>
    <p:extLst>
      <p:ext uri="{BB962C8B-B14F-4D97-AF65-F5344CB8AC3E}">
        <p14:creationId xmlns:p14="http://schemas.microsoft.com/office/powerpoint/2010/main" val="6196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24 – Ezekiel 40-43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894"/>
            <a:ext cx="9144000" cy="5578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of the Temple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292100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describing Solomon’s temple because the details and dimensions are different (1 Kings 6-7)</a:t>
            </a:r>
          </a:p>
          <a:p>
            <a:pPr marL="347663" indent="-292100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describing Zerubbabel’s temple (Ezekiel’s plan was not followed by Zerubbabel)</a:t>
            </a:r>
          </a:p>
          <a:p>
            <a:pPr marL="347663" indent="-292100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describing a future literal temple in Jerusalem as Premillennialists claim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sacrifices have been abolished (Heb. 10:1-10)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Moses was nailed to the cross – no more feasts, etc. (Colossians 2:14-17; Hebrews 7:18)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the temple! (Ephesians 2:19-22; Hebrews 8:1-2; 1 Peter 2:5)</a:t>
            </a:r>
          </a:p>
          <a:p>
            <a:pPr marL="347663" indent="-34766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8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templecomp">
            <a:extLst>
              <a:ext uri="{FF2B5EF4-FFF2-40B4-BE49-F238E27FC236}">
                <a16:creationId xmlns:a16="http://schemas.microsoft.com/office/drawing/2014/main" id="{F1223CE2-45A3-4DB4-92F3-0BEC97406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504"/>
            <a:ext cx="9144000" cy="67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24 – Ezekiel 40-43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2665"/>
            <a:ext cx="9047747" cy="54948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of the Temple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years after the destruction of the temple in Jerusalem, Ezekiel is taken in a vision of God to Israel and shown a city. (40:1-4)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bronze man tells him to carefully note everything he is shown in order to “Declare to the house of Israel everything you see.”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is about to be shown the measurements of the temple (compare Revelation 11:1)</a:t>
            </a: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shown the boundary walls, gateway &amp; outer court (40:5-27)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reed used to measure is about 10 feet long (40:5)</a:t>
            </a: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shown the inner court and its gateways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(40:28-47)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9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24 – Ezekiel 40-43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" y="1482291"/>
            <a:ext cx="8903370" cy="548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of the Temple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shown the temple with its porch &amp; chambers (40:48-41:26)</a:t>
            </a: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shown the priests chambers in the temple yard (42:1-20)	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the chambers in which the priests eat the offerings (42:13)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priests are to serve the Lord in holy garments (42:14)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 around separated holy areas from the common (42:20)</a:t>
            </a:r>
          </a:p>
        </p:txBody>
      </p:sp>
    </p:spTree>
    <p:extLst>
      <p:ext uri="{BB962C8B-B14F-4D97-AF65-F5344CB8AC3E}">
        <p14:creationId xmlns:p14="http://schemas.microsoft.com/office/powerpoint/2010/main" val="25120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0C9B-5C9F-4A04-8CA5-F117B526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38D5-DEB6-4CC3-A635-BA7B9CDE1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879EFA0-2375-4089-BFB0-830CFE69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6393-5EB5-4731-9228-122C1FAA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2571" y="365126"/>
            <a:ext cx="12834889" cy="15637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4A492-8209-44EE-A54E-4C163459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2571" y="1825625"/>
            <a:ext cx="12834889" cy="5133104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zekiel 40">
            <a:extLst>
              <a:ext uri="{FF2B5EF4-FFF2-40B4-BE49-F238E27FC236}">
                <a16:creationId xmlns:a16="http://schemas.microsoft.com/office/drawing/2014/main" id="{CB976A81-EEC7-436E-B2A6-D4327FF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24 – Ezekiel 40-43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8" y="1482291"/>
            <a:ext cx="8912994" cy="54851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of the Temple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glory of the Lord returns to the temple (43:1-12)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it had earlier entered the tabernacle and the temple (Exodus 40:34-35; 1 Kings 8:10-11)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 characterizes the new temple and its worshipers (43:7-9, 12; 1 Corinthians 3:16-17;                          2 Corinthians 6:16—7:1)</a:t>
            </a:r>
          </a:p>
          <a:p>
            <a:pPr marL="804863" lvl="1" indent="-347663">
              <a:tabLst>
                <a:tab pos="692150" algn="l"/>
              </a:tabLst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is commanded to describe the pattern and every aspect of the temple to the Israelites “that they may keep its whole design and all its ordinances” (43:10-11)</a:t>
            </a:r>
          </a:p>
          <a:p>
            <a:pPr marL="347663" indent="-34766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Offerings on the altar make the worshiper acceptable to God  (43:13-27; Isaiah 56:7-8)</a:t>
            </a:r>
          </a:p>
        </p:txBody>
      </p:sp>
    </p:spTree>
    <p:extLst>
      <p:ext uri="{BB962C8B-B14F-4D97-AF65-F5344CB8AC3E}">
        <p14:creationId xmlns:p14="http://schemas.microsoft.com/office/powerpoint/2010/main" val="13838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</TotalTime>
  <Words>364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Algerian</vt:lpstr>
      <vt:lpstr>Calibri Light</vt:lpstr>
      <vt:lpstr>Calibri</vt:lpstr>
      <vt:lpstr>Office Theme</vt:lpstr>
      <vt:lpstr>Ezekiel</vt:lpstr>
      <vt:lpstr>Ezekiel      Lessons 24 – Ezekiel 40-43</vt:lpstr>
      <vt:lpstr>PowerPoint Presentation</vt:lpstr>
      <vt:lpstr>Ezekiel      Lessons 24 – Ezekiel 40-43</vt:lpstr>
      <vt:lpstr>Ezekiel      Lessons 24 – Ezekiel 40-43</vt:lpstr>
      <vt:lpstr>PowerPoint Presentation</vt:lpstr>
      <vt:lpstr>PowerPoint Presentation</vt:lpstr>
      <vt:lpstr>Ezekiel      Lessons 24 – Ezekiel 40-43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Eastside Enlightener</dc:creator>
  <cp:lastModifiedBy>Eastside Enlightener</cp:lastModifiedBy>
  <cp:revision>199</cp:revision>
  <cp:lastPrinted>2018-11-23T22:00:00Z</cp:lastPrinted>
  <dcterms:created xsi:type="dcterms:W3CDTF">2017-05-23T20:42:49Z</dcterms:created>
  <dcterms:modified xsi:type="dcterms:W3CDTF">2018-11-23T22:20:46Z</dcterms:modified>
</cp:coreProperties>
</file>