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50"/>
  </p:notesMasterIdLst>
  <p:sldIdLst>
    <p:sldId id="256" r:id="rId2"/>
    <p:sldId id="298" r:id="rId3"/>
    <p:sldId id="260" r:id="rId4"/>
    <p:sldId id="296" r:id="rId5"/>
    <p:sldId id="261" r:id="rId6"/>
    <p:sldId id="311" r:id="rId7"/>
    <p:sldId id="313" r:id="rId8"/>
    <p:sldId id="304" r:id="rId9"/>
    <p:sldId id="314" r:id="rId10"/>
    <p:sldId id="321" r:id="rId11"/>
    <p:sldId id="322" r:id="rId12"/>
    <p:sldId id="327" r:id="rId13"/>
    <p:sldId id="377" r:id="rId14"/>
    <p:sldId id="401" r:id="rId15"/>
    <p:sldId id="402" r:id="rId16"/>
    <p:sldId id="411" r:id="rId17"/>
    <p:sldId id="410" r:id="rId18"/>
    <p:sldId id="403" r:id="rId19"/>
    <p:sldId id="382" r:id="rId20"/>
    <p:sldId id="413" r:id="rId21"/>
    <p:sldId id="414" r:id="rId22"/>
    <p:sldId id="415" r:id="rId23"/>
    <p:sldId id="418" r:id="rId24"/>
    <p:sldId id="420" r:id="rId25"/>
    <p:sldId id="419" r:id="rId26"/>
    <p:sldId id="422" r:id="rId27"/>
    <p:sldId id="423" r:id="rId28"/>
    <p:sldId id="421" r:id="rId29"/>
    <p:sldId id="424" r:id="rId30"/>
    <p:sldId id="425" r:id="rId31"/>
    <p:sldId id="417" r:id="rId32"/>
    <p:sldId id="430" r:id="rId33"/>
    <p:sldId id="432" r:id="rId34"/>
    <p:sldId id="416" r:id="rId35"/>
    <p:sldId id="431" r:id="rId36"/>
    <p:sldId id="434" r:id="rId37"/>
    <p:sldId id="440" r:id="rId38"/>
    <p:sldId id="426" r:id="rId39"/>
    <p:sldId id="435" r:id="rId40"/>
    <p:sldId id="437" r:id="rId41"/>
    <p:sldId id="439" r:id="rId42"/>
    <p:sldId id="438" r:id="rId43"/>
    <p:sldId id="428" r:id="rId44"/>
    <p:sldId id="441" r:id="rId45"/>
    <p:sldId id="436" r:id="rId46"/>
    <p:sldId id="262" r:id="rId47"/>
    <p:sldId id="323" r:id="rId48"/>
    <p:sldId id="266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115" autoAdjust="0"/>
  </p:normalViewPr>
  <p:slideViewPr>
    <p:cSldViewPr snapToGrid="0">
      <p:cViewPr varScale="1">
        <p:scale>
          <a:sx n="83" d="100"/>
          <a:sy n="83" d="100"/>
        </p:scale>
        <p:origin x="10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5F27D-7127-4C6F-9F33-92B937CD1014}" type="datetimeFigureOut">
              <a:rPr lang="en-US" smtClean="0"/>
              <a:t>10/9/2022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E0342-B8A6-4D42-932D-45F3BB22EF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1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2009 S. Scott Richardson Sr., Russellville 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42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2009 S. Scott Richardson Sr., Russellville 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326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2009 S. Scott Richardson Sr., Russellville 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614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2009 S. Scott Richardson Sr., Russellville 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604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Schlegel, W. (2013). </a:t>
            </a:r>
            <a:r>
              <a:rPr lang="en-US" i="1" dirty="0">
                <a:effectLst/>
              </a:rPr>
              <a:t>Satellite bible atlas: Historical geography of the Bible</a:t>
            </a:r>
            <a:r>
              <a:rPr lang="en-US" dirty="0">
                <a:effectLst/>
              </a:rPr>
              <a:t>. s.n.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448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Schlegel, W. (2013). </a:t>
            </a:r>
            <a:r>
              <a:rPr lang="en-US" i="1" dirty="0">
                <a:effectLst/>
              </a:rPr>
              <a:t>Satellite bible atlas: Historical geography of the Bible</a:t>
            </a:r>
            <a:r>
              <a:rPr lang="en-US" dirty="0">
                <a:effectLst/>
              </a:rPr>
              <a:t>. s.n.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990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Schlegel, W. (2013). </a:t>
            </a:r>
            <a:r>
              <a:rPr lang="en-US" i="1" dirty="0">
                <a:effectLst/>
              </a:rPr>
              <a:t>Satellite bible atlas: Historical geography of the Bible</a:t>
            </a:r>
            <a:r>
              <a:rPr lang="en-US" dirty="0">
                <a:effectLst/>
              </a:rPr>
              <a:t>. s.n.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409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Hills around Jerusalem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880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Schlegel, W. (2013). </a:t>
            </a:r>
            <a:r>
              <a:rPr lang="en-US" i="1" dirty="0">
                <a:effectLst/>
              </a:rPr>
              <a:t>Satellite bible atlas: Historical geography of the Bible</a:t>
            </a:r>
            <a:r>
              <a:rPr lang="en-US" dirty="0">
                <a:effectLst/>
              </a:rPr>
              <a:t>. s.n.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870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2009 S. Scott Richardson Sr., Russellville 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630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Schlegel, W. (2013). </a:t>
            </a:r>
            <a:r>
              <a:rPr lang="en-US" i="1" dirty="0">
                <a:effectLst/>
              </a:rPr>
              <a:t>Satellite bible atlas: Historical geography of the Bible</a:t>
            </a:r>
            <a:r>
              <a:rPr lang="en-US" dirty="0">
                <a:effectLst/>
              </a:rPr>
              <a:t>. s.n.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904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Schlegel, W. (2013). </a:t>
            </a:r>
            <a:r>
              <a:rPr lang="en-US" i="1" dirty="0">
                <a:effectLst/>
              </a:rPr>
              <a:t>Satellite bible atlas: Historical geography of the Bible</a:t>
            </a:r>
            <a:r>
              <a:rPr lang="en-US" dirty="0">
                <a:effectLst/>
              </a:rPr>
              <a:t>. s.n.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4218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Schlegel, W. (2013). </a:t>
            </a:r>
            <a:r>
              <a:rPr lang="en-US" i="1" dirty="0">
                <a:effectLst/>
              </a:rPr>
              <a:t>Satellite bible atlas: Historical geography of the Bible</a:t>
            </a:r>
            <a:r>
              <a:rPr lang="en-US" dirty="0">
                <a:effectLst/>
              </a:rPr>
              <a:t>. s.n.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382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Schlegel, W. (2013). </a:t>
            </a:r>
            <a:r>
              <a:rPr lang="en-US" i="1" dirty="0">
                <a:effectLst/>
              </a:rPr>
              <a:t>Satellite bible atlas: Historical geography of the Bible</a:t>
            </a:r>
            <a:r>
              <a:rPr lang="en-US" dirty="0">
                <a:effectLst/>
              </a:rPr>
              <a:t>. s.n.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8362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Jerusalem: capital city created in stone and in imagination (Chapter 20) -  The Cambridge World 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0104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Jerusalem: capital city created in stone and in imagination (Chapter 20) -  The Cambridge World 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319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Jerusalem: capital city created in stone and in imagination (Chapter 20) -  The Cambridge World 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984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Jerusalem: capital city created in stone and in imagination (Chapter 20) -  The Cambridge World 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3919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Jerusalem: capital city created in stone and in imagination (Chapter 20) -  The Cambridge World 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554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Jerusalem: capital city created in stone and in imagination (Chapter 20) -  The Cambridge World 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7000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Jerusalem: capital city created in stone and in imagination (Chapter 20) -  The Cambridge World 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0339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Jerusalem: capital city created in stone and in imagination (Chapter 20) -  The Cambridge World 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661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Schlegel, W. (2013). </a:t>
            </a:r>
            <a:r>
              <a:rPr lang="en-US" i="1" dirty="0">
                <a:effectLst/>
              </a:rPr>
              <a:t>Satellite bible atlas: Historical geography of the Bible</a:t>
            </a:r>
            <a:r>
              <a:rPr lang="en-US" dirty="0">
                <a:effectLst/>
              </a:rPr>
              <a:t>. s.n.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364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Jerusalem: capital city created in stone and in imagination (Chapter 20) -  The Cambridge World 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827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Jerusalem: capital city created in stone and in imagination (Chapter 20) -  The Cambridge World 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2504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Jerusalem: capital city created in stone and in imagination (Chapter 20) -  The Cambridge World 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4420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Jerusalem: capital city created in stone and in imagination (Chapter 20) -  The Cambridge World 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6892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Jerusalem: capital city created in stone and in imagination (Chapter 20) -  The Cambridge World 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8352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242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Schlegel, W. (2013). </a:t>
            </a:r>
            <a:r>
              <a:rPr lang="en-US" i="1" dirty="0">
                <a:effectLst/>
              </a:rPr>
              <a:t>Satellite bible atlas: Historical geography of the Bible</a:t>
            </a:r>
            <a:r>
              <a:rPr lang="en-US" dirty="0">
                <a:effectLst/>
              </a:rPr>
              <a:t>. s.n.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2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2009 S. Scott Richardson Sr., Russellville 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31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958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Schlegel, W. (2013). </a:t>
            </a:r>
            <a:r>
              <a:rPr lang="en-US" i="1" dirty="0">
                <a:effectLst/>
              </a:rPr>
              <a:t>Satellite bible atlas: Historical geography of the Bible</a:t>
            </a:r>
            <a:r>
              <a:rPr lang="en-US" dirty="0">
                <a:effectLst/>
              </a:rPr>
              <a:t>. s.n.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446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Sumerian artifacts: women’s gold and lapis lazuli headdress and necklaces, cuneiform tablets, gold and lapis statuette of a ram standing against a tree</a:t>
            </a:r>
          </a:p>
          <a:p>
            <a:endParaRPr lang="en-US" dirty="0"/>
          </a:p>
          <a:p>
            <a:r>
              <a:rPr lang="en-US" dirty="0"/>
              <a:t>These demonstrate the sophistication of southern Mesopotamian culture over a thousand years before Abraham’s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005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Schlegel, W. (2013). </a:t>
            </a:r>
            <a:r>
              <a:rPr lang="en-US" i="1" dirty="0">
                <a:effectLst/>
              </a:rPr>
              <a:t>Satellite bible atlas: Historical geography of the Bible</a:t>
            </a:r>
            <a:r>
              <a:rPr lang="en-US" dirty="0">
                <a:effectLst/>
              </a:rPr>
              <a:t>. s.n.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E0342-B8A6-4D42-932D-45F3BB22EF7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606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2E2BE-4FB5-4E08-BEBB-9CE599D55A47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687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182F-63A8-4F8B-9141-F7671E8B61B9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667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75FE-1119-4FF3-A680-4585307DD95B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63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86BDB-1AA0-4B46-9A7B-4FC3B2023061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878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BB834-E03A-4B9A-88D0-8531BF1EB91A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293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F406-EDAD-4BD7-B4DA-BFCE40A9B62D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945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7C61-0127-4929-8954-7E1A44A27BCC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90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D2CD-A636-4E24-8506-8C8F3EA795AA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fld id="{828D620C-E048-4DF2-865A-5BE58B03BB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201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57D1-D466-446E-A200-F8C8BE4F3316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789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09115-C276-45F3-8FA7-E7261D154D2A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64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1610-6FA9-473E-8301-6B0B7A448101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114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B5D17-D313-4807-BF1A-CA6DD17AAA07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fld id="{828D620C-E048-4DF2-865A-5BE58B03BB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26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UHfxRAf0kmU?feature=oembed" TargetMode="Externa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0CBRs49tpjw?start=205&amp;feature=oembed" TargetMode="External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2D4F07-F428-D57C-129C-79E81A19E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4" y="249014"/>
            <a:ext cx="8905875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 and Geography of Bible Lands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1FC91-A6AD-3BF4-799E-3454D418E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26" y="2003860"/>
            <a:ext cx="6209459" cy="4255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852627-E916-2002-2E22-11298733F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b="1" smtClean="0"/>
              <a:t>1</a:t>
            </a:fld>
            <a:endParaRPr lang="en-US" b="1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72FCACE-9841-3FA8-551C-0891AFB0D47E}"/>
              </a:ext>
            </a:extLst>
          </p:cNvPr>
          <p:cNvSpPr txBox="1">
            <a:spLocks/>
          </p:cNvSpPr>
          <p:nvPr/>
        </p:nvSpPr>
        <p:spPr>
          <a:xfrm>
            <a:off x="1372461" y="1147532"/>
            <a:ext cx="6484799" cy="759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 of Israel and Judah, and the Captivity - Lessons 30-33  </a:t>
            </a:r>
          </a:p>
        </p:txBody>
      </p:sp>
    </p:spTree>
    <p:extLst>
      <p:ext uri="{BB962C8B-B14F-4D97-AF65-F5344CB8AC3E}">
        <p14:creationId xmlns:p14="http://schemas.microsoft.com/office/powerpoint/2010/main" val="932942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250E7-8668-6262-859C-1C0B55278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 of Israel and Judah, and the Captivity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B74B6-71B2-3504-5FB8-7AB9DC42C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Fall of Israel and Judah, and the Captivity</a:t>
            </a:r>
          </a:p>
          <a:p>
            <a:pPr lvl="1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Concepts and messages</a:t>
            </a:r>
          </a:p>
          <a:p>
            <a:pPr lvl="2">
              <a:spcBef>
                <a:spcPct val="0"/>
              </a:spcBef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Narratives about God’s people continuing to stray from the covenant and the consequences of that path </a:t>
            </a:r>
          </a:p>
          <a:p>
            <a:pPr lvl="3">
              <a:spcBef>
                <a:spcPct val="0"/>
              </a:spcBef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Never a good king in Israel – they were taken first</a:t>
            </a:r>
          </a:p>
          <a:p>
            <a:pPr lvl="3">
              <a:spcBef>
                <a:spcPct val="0"/>
              </a:spcBef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Judah did better, but still eventually fell</a:t>
            </a:r>
          </a:p>
          <a:p>
            <a:pPr lvl="3">
              <a:spcBef>
                <a:spcPct val="0"/>
              </a:spcBef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prophets brought messages of what was coming</a:t>
            </a:r>
          </a:p>
          <a:p>
            <a:pPr lvl="3">
              <a:spcBef>
                <a:spcPct val="0"/>
              </a:spcBef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God follows through with his plan and promises</a:t>
            </a:r>
          </a:p>
          <a:p>
            <a:pPr lvl="4">
              <a:spcBef>
                <a:spcPct val="0"/>
              </a:spcBef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He will restore a remnant</a:t>
            </a:r>
          </a:p>
          <a:p>
            <a:pPr lvl="2">
              <a:spcBef>
                <a:spcPct val="0"/>
              </a:spcBef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Locational details for central Israel 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  <a:highlight>
                <a:srgbClr val="0000FF"/>
              </a:highligh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3">
              <a:spcBef>
                <a:spcPct val="0"/>
              </a:spcBef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Samaria falls and Israel is taken away</a:t>
            </a:r>
          </a:p>
          <a:p>
            <a:pPr lvl="3">
              <a:spcBef>
                <a:spcPct val="0"/>
              </a:spcBef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Jerusalem and it’s defending cities fall</a:t>
            </a:r>
          </a:p>
          <a:p>
            <a:pPr lvl="3">
              <a:spcBef>
                <a:spcPct val="0"/>
              </a:spcBef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Geographic details from the prophets</a:t>
            </a:r>
          </a:p>
          <a:p>
            <a:pPr lvl="4">
              <a:spcBef>
                <a:spcPct val="0"/>
              </a:spcBef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Where they are and where they are not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BA3E0-24CE-6037-6E6E-A1E8E8CB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529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250E7-8668-6262-859C-1C0B55278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 of Israel, Judah, and Captivity</a:t>
            </a:r>
            <a:endParaRPr lang="en-US" sz="3600" dirty="0">
              <a:highlight>
                <a:srgbClr val="0000FF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B74B6-71B2-3504-5FB8-7AB9DC42C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1150"/>
            <a:ext cx="7886700" cy="5210175"/>
          </a:xfrm>
        </p:spPr>
        <p:txBody>
          <a:bodyPr>
            <a:normAutofit fontScale="92500" lnSpcReduction="10000"/>
          </a:bodyPr>
          <a:lstStyle/>
          <a:p>
            <a:pPr lvl="1">
              <a:spcBef>
                <a:spcPct val="0"/>
              </a:spcBef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Judah Alone 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(2 Kings 18-25 AND 2 Chronicles 30-36)</a:t>
            </a: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Israel (Northern Kingdom) defeated and taken by Assyria</a:t>
            </a: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Prophets</a:t>
            </a:r>
          </a:p>
          <a:p>
            <a:pPr lvl="3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Jonah</a:t>
            </a:r>
          </a:p>
          <a:p>
            <a:pPr lvl="3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Amos</a:t>
            </a:r>
          </a:p>
          <a:p>
            <a:pPr lvl="3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Hosea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Captivity</a:t>
            </a:r>
            <a:endParaRPr lang="en-US" sz="1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Captivity from 605-536 B.C.</a:t>
            </a: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Prophets</a:t>
            </a:r>
          </a:p>
          <a:p>
            <a:pPr lvl="3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Jeremiah in Jerusalem</a:t>
            </a:r>
          </a:p>
          <a:p>
            <a:pPr lvl="3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Daniel taken captive in 605 B.C.</a:t>
            </a:r>
          </a:p>
          <a:p>
            <a:pPr lvl="3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Ezekiel taken captive in 597 B.C.</a:t>
            </a: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Judah taken captive and Jerusalem destroyed in 586 B.C.</a:t>
            </a: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Captivity for 70 years</a:t>
            </a:r>
          </a:p>
          <a:p>
            <a:pPr lvl="2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BA3E0-24CE-6037-6E6E-A1E8E8CB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617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23A99-84A3-C564-1EA9-0660E941F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54" y="304195"/>
            <a:ext cx="4416292" cy="62496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3F9716-B3B7-465D-3812-551F02204FE5}"/>
              </a:ext>
            </a:extLst>
          </p:cNvPr>
          <p:cNvSpPr txBox="1"/>
          <p:nvPr/>
        </p:nvSpPr>
        <p:spPr>
          <a:xfrm>
            <a:off x="0" y="6606060"/>
            <a:ext cx="445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Map 3-4– Schlegel, W. (2013). Satellite bible atlas: Historical geography of the Bible.</a:t>
            </a:r>
          </a:p>
        </p:txBody>
      </p:sp>
    </p:spTree>
    <p:extLst>
      <p:ext uri="{BB962C8B-B14F-4D97-AF65-F5344CB8AC3E}">
        <p14:creationId xmlns:p14="http://schemas.microsoft.com/office/powerpoint/2010/main" val="317428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13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D853E6-EF0D-68DA-3249-EC0D365BA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26" y="366386"/>
            <a:ext cx="4602147" cy="612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0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0AF595-2EDF-2502-9F6C-791A666E9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59" y="492126"/>
            <a:ext cx="6171792" cy="6638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Date(s)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baseline="30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baseline="30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centuries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B.C.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957B25-27D3-749D-2D0E-FD961B16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14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B2ADC9-7084-9527-6774-5EA9A97DC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54" y="1200876"/>
            <a:ext cx="6875691" cy="511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9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2B7F6-398F-9BDA-8720-8A6AC8D02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62" y="384686"/>
            <a:ext cx="4399675" cy="608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71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F9716-B3B7-465D-3812-551F02204FE5}"/>
              </a:ext>
            </a:extLst>
          </p:cNvPr>
          <p:cNvSpPr txBox="1"/>
          <p:nvPr/>
        </p:nvSpPr>
        <p:spPr>
          <a:xfrm>
            <a:off x="0" y="6606060"/>
            <a:ext cx="445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Map 7-6– Schlegel, W. (2013). Satellite bible atlas: Historical geography of the Bible.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E84A5-11FA-2A28-DC8A-544CF0F02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54" y="304195"/>
            <a:ext cx="4416445" cy="624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26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F9716-B3B7-465D-3812-551F02204FE5}"/>
              </a:ext>
            </a:extLst>
          </p:cNvPr>
          <p:cNvSpPr txBox="1"/>
          <p:nvPr/>
        </p:nvSpPr>
        <p:spPr>
          <a:xfrm>
            <a:off x="0" y="6606060"/>
            <a:ext cx="445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Map 5-1– Schlegel, W. (2013). Satellite bible atlas: Historical geography of the Bible.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0737E8-A02E-76AA-596C-FB14CA2261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8" t="20274" r="2898" b="24201"/>
          <a:stretch/>
        </p:blipFill>
        <p:spPr>
          <a:xfrm>
            <a:off x="4672043" y="378911"/>
            <a:ext cx="4221436" cy="6100177"/>
          </a:xfrm>
          <a:prstGeom prst="rect">
            <a:avLst/>
          </a:prstGeom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FA6F524B-5347-A9FD-F500-18847C1E7BFE}"/>
              </a:ext>
            </a:extLst>
          </p:cNvPr>
          <p:cNvSpPr/>
          <p:nvPr/>
        </p:nvSpPr>
        <p:spPr>
          <a:xfrm rot="10800000">
            <a:off x="5487053" y="4698483"/>
            <a:ext cx="450284" cy="429168"/>
          </a:xfrm>
          <a:prstGeom prst="triangle">
            <a:avLst>
              <a:gd name="adj" fmla="val 52385"/>
            </a:avLst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E227537-CAC8-801E-7D09-FF2041C41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62" y="3450234"/>
            <a:ext cx="4543281" cy="30288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6838BC8-1A42-94EB-4BD9-AEB4C605F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62" y="400146"/>
            <a:ext cx="4543281" cy="3028854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93893DB2-DBCB-C18D-6CD1-F67AC8321027}"/>
              </a:ext>
            </a:extLst>
          </p:cNvPr>
          <p:cNvSpPr/>
          <p:nvPr/>
        </p:nvSpPr>
        <p:spPr>
          <a:xfrm rot="10800000">
            <a:off x="6998788" y="867606"/>
            <a:ext cx="450284" cy="429168"/>
          </a:xfrm>
          <a:prstGeom prst="triangle">
            <a:avLst>
              <a:gd name="adj" fmla="val 52385"/>
            </a:avLst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61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F9716-B3B7-465D-3812-551F02204FE5}"/>
              </a:ext>
            </a:extLst>
          </p:cNvPr>
          <p:cNvSpPr txBox="1"/>
          <p:nvPr/>
        </p:nvSpPr>
        <p:spPr>
          <a:xfrm>
            <a:off x="0" y="6606060"/>
            <a:ext cx="445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Map 7-6– Schlegel, W. (2013). Satellite bible atlas: Historical geography of the Bible.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E84A5-11FA-2A28-DC8A-544CF0F024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7" t="22479" r="20137" b="42246"/>
          <a:stretch/>
        </p:blipFill>
        <p:spPr>
          <a:xfrm>
            <a:off x="175365" y="373854"/>
            <a:ext cx="3858016" cy="34821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87354D-97B5-661C-B1C1-402C60865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633" y="373854"/>
            <a:ext cx="4255717" cy="28371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1FAD20-F558-14C9-0E9A-65BD59330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633" y="3292359"/>
            <a:ext cx="4255716" cy="3191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8735D6-0441-41B8-E908-1B57313D0D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5" y="3937322"/>
            <a:ext cx="3594969" cy="269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99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19</a:t>
            </a:fld>
            <a:endParaRPr lang="en-US" dirty="0"/>
          </a:p>
        </p:txBody>
      </p:sp>
      <p:pic>
        <p:nvPicPr>
          <p:cNvPr id="4" name="Online Media 3" title="Samaria landscape, Aerial 4K /السامرة שומרון">
            <a:hlinkClick r:id="" action="ppaction://media"/>
            <a:extLst>
              <a:ext uri="{FF2B5EF4-FFF2-40B4-BE49-F238E27FC236}">
                <a16:creationId xmlns:a16="http://schemas.microsoft.com/office/drawing/2014/main" id="{CFA35B94-CD4E-3B63-2861-9024E6E8224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3332" y="897046"/>
            <a:ext cx="8281250" cy="467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250E7-8668-6262-859C-1C0B55278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Syllabus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B74B6-71B2-3504-5FB8-7AB9DC42C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Where we have been</a:t>
            </a:r>
          </a:p>
          <a:p>
            <a:pPr lvl="1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Cycles (or layers) 1, 2, and 3 of the narrative outline</a:t>
            </a:r>
          </a:p>
          <a:p>
            <a:pPr lvl="1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History and Geography of Bible Lands</a:t>
            </a:r>
          </a:p>
          <a:p>
            <a:pPr lvl="2">
              <a:spcBef>
                <a:spcPct val="0"/>
              </a:spcBef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Two classes on Geography</a:t>
            </a:r>
          </a:p>
          <a:p>
            <a:pPr lvl="2">
              <a:spcBef>
                <a:spcPct val="0"/>
              </a:spcBef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One class on Timeline and Geography</a:t>
            </a:r>
          </a:p>
          <a:p>
            <a:pPr lvl="2">
              <a:spcBef>
                <a:spcPct val="0"/>
              </a:spcBef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Genesis and the Patriarchs</a:t>
            </a:r>
          </a:p>
          <a:p>
            <a:pPr lvl="2">
              <a:spcBef>
                <a:spcPct val="0"/>
              </a:spcBef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Exodus and Wandering</a:t>
            </a:r>
          </a:p>
          <a:p>
            <a:pPr lvl="2">
              <a:spcBef>
                <a:spcPct val="0"/>
              </a:spcBef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Conquest and Judges </a:t>
            </a:r>
          </a:p>
          <a:p>
            <a:pPr lvl="2">
              <a:spcBef>
                <a:spcPct val="0"/>
              </a:spcBef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United Kingdom</a:t>
            </a:r>
          </a:p>
          <a:p>
            <a:pPr lvl="2">
              <a:spcBef>
                <a:spcPct val="0"/>
              </a:spcBef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Divided Kingdom</a:t>
            </a:r>
          </a:p>
          <a:p>
            <a:pPr lvl="2">
              <a:spcBef>
                <a:spcPct val="0"/>
              </a:spcBef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Cycle Review</a:t>
            </a:r>
          </a:p>
          <a:p>
            <a:pPr lvl="2">
              <a:spcBef>
                <a:spcPct val="0"/>
              </a:spcBef>
            </a:pP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Remaining classes</a:t>
            </a:r>
          </a:p>
          <a:p>
            <a:pPr lvl="1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Biblical silence and New Testament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BA3E0-24CE-6037-6E6E-A1E8E8CB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79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F9716-B3B7-465D-3812-551F02204FE5}"/>
              </a:ext>
            </a:extLst>
          </p:cNvPr>
          <p:cNvSpPr txBox="1"/>
          <p:nvPr/>
        </p:nvSpPr>
        <p:spPr>
          <a:xfrm>
            <a:off x="0" y="6606060"/>
            <a:ext cx="445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Map 7-7– Schlegel, W. (2013). Satellite bible atlas: Historical geography of the Bible.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2F24F9-3D0A-D54D-4E57-8050775C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54" y="304195"/>
            <a:ext cx="4415127" cy="624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54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0AF595-2EDF-2502-9F6C-791A666E9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59" y="492126"/>
            <a:ext cx="6171792" cy="6638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Date(s)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7</a:t>
            </a:r>
            <a:r>
              <a:rPr lang="en-US" baseline="30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6</a:t>
            </a:r>
            <a:r>
              <a:rPr lang="en-US" baseline="30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centuries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B.C.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957B25-27D3-749D-2D0E-FD961B16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C17B24-77B5-1A5D-1002-01C614224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54" y="1200877"/>
            <a:ext cx="6872131" cy="511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00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F9716-B3B7-465D-3812-551F02204FE5}"/>
              </a:ext>
            </a:extLst>
          </p:cNvPr>
          <p:cNvSpPr txBox="1"/>
          <p:nvPr/>
        </p:nvSpPr>
        <p:spPr>
          <a:xfrm>
            <a:off x="0" y="6606060"/>
            <a:ext cx="445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Map 7-9– Schlegel, W. (2013). Satellite bible atlas: Historical geography of the Bible.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695A15-ACF8-021E-3CA3-4836686C2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54" y="304195"/>
            <a:ext cx="4415127" cy="624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01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250E7-8668-6262-859C-1C0B55278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Captivity</a:t>
            </a:r>
            <a:endParaRPr lang="en-US" sz="3600" dirty="0">
              <a:highlight>
                <a:srgbClr val="0000FF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B74B6-71B2-3504-5FB8-7AB9DC42C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1150"/>
            <a:ext cx="7886700" cy="5210175"/>
          </a:xfrm>
        </p:spPr>
        <p:txBody>
          <a:bodyPr>
            <a:normAutofit/>
          </a:bodyPr>
          <a:lstStyle/>
          <a:p>
            <a:pPr lvl="1">
              <a:spcBef>
                <a:spcPct val="0"/>
              </a:spcBef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Prophets of the Captivity</a:t>
            </a:r>
            <a:endParaRPr lang="en-US" sz="1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Captivity from 605-536 B.C.</a:t>
            </a: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Prophets</a:t>
            </a:r>
          </a:p>
          <a:p>
            <a:pPr lvl="3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Jeremiah in Jerusalem</a:t>
            </a:r>
          </a:p>
          <a:p>
            <a:pPr lvl="3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Daniel taken captive in 605 B.C.</a:t>
            </a:r>
          </a:p>
          <a:p>
            <a:pPr lvl="3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Ezekiel taken captive in 597 B.C.</a:t>
            </a: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Judah taken captive and Jerusalem destroyed in 586 B.C.</a:t>
            </a: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Captivity for 70 years</a:t>
            </a:r>
          </a:p>
          <a:p>
            <a:pPr lvl="2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BA3E0-24CE-6037-6E6E-A1E8E8CB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221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250E7-8668-6262-859C-1C0B55278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Captivity</a:t>
            </a:r>
            <a:endParaRPr lang="en-US" sz="3600" dirty="0">
              <a:highlight>
                <a:srgbClr val="0000FF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B74B6-71B2-3504-5FB8-7AB9DC42C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1150"/>
            <a:ext cx="7886700" cy="5210175"/>
          </a:xfrm>
        </p:spPr>
        <p:txBody>
          <a:bodyPr>
            <a:normAutofit/>
          </a:bodyPr>
          <a:lstStyle/>
          <a:p>
            <a:pPr lvl="1">
              <a:spcBef>
                <a:spcPct val="0"/>
              </a:spcBef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Prophets of the Captivity - Jeremiah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Jeremiah in Jerusalem</a:t>
            </a:r>
          </a:p>
          <a:p>
            <a:pPr lvl="3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Prophecies of Judah and the kingdom of God</a:t>
            </a:r>
          </a:p>
          <a:p>
            <a:pPr lvl="3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Judgment against the nations</a:t>
            </a:r>
          </a:p>
          <a:p>
            <a:pPr lvl="4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Egypt</a:t>
            </a:r>
          </a:p>
          <a:p>
            <a:pPr lvl="4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Philistines</a:t>
            </a:r>
          </a:p>
          <a:p>
            <a:pPr lvl="4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Moab</a:t>
            </a:r>
          </a:p>
          <a:p>
            <a:pPr lvl="4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Ammon</a:t>
            </a:r>
          </a:p>
          <a:p>
            <a:pPr lvl="4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Edom</a:t>
            </a:r>
          </a:p>
          <a:p>
            <a:pPr lvl="4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Damascus</a:t>
            </a:r>
          </a:p>
          <a:p>
            <a:pPr lvl="4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Kedar and Hazor</a:t>
            </a:r>
          </a:p>
          <a:p>
            <a:pPr lvl="4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Babylon</a:t>
            </a:r>
          </a:p>
          <a:p>
            <a:pPr lvl="3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Captivity of Judah</a:t>
            </a:r>
          </a:p>
          <a:p>
            <a:pPr lvl="4">
              <a:spcBef>
                <a:spcPct val="0"/>
              </a:spcBef>
            </a:pPr>
            <a:endParaRPr lang="en-US" sz="26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BA3E0-24CE-6037-6E6E-A1E8E8CB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566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250E7-8668-6262-859C-1C0B55278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Captivity</a:t>
            </a:r>
            <a:endParaRPr lang="en-US" sz="3600" dirty="0">
              <a:highlight>
                <a:srgbClr val="0000FF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B74B6-71B2-3504-5FB8-7AB9DC42C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8208"/>
            <a:ext cx="7886700" cy="5210175"/>
          </a:xfrm>
        </p:spPr>
        <p:txBody>
          <a:bodyPr>
            <a:normAutofit/>
          </a:bodyPr>
          <a:lstStyle/>
          <a:p>
            <a:pPr lvl="1">
              <a:spcBef>
                <a:spcPct val="0"/>
              </a:spcBef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Prophets of the Captivity – Daniel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Daniel taken captive in 605 B.C.</a:t>
            </a:r>
          </a:p>
          <a:p>
            <a:pPr marL="1885950" lvl="3" indent="-514350">
              <a:spcBef>
                <a:spcPct val="0"/>
              </a:spcBef>
              <a:buFont typeface="+mj-lt"/>
              <a:buAutoNum type="arabicPeriod"/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Daniel’s Faithfulness</a:t>
            </a:r>
          </a:p>
          <a:p>
            <a:pPr marL="1885950" lvl="3" indent="-514350">
              <a:spcBef>
                <a:spcPct val="0"/>
              </a:spcBef>
              <a:buFont typeface="+mj-lt"/>
              <a:buAutoNum type="arabicPeriod"/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Nebuchadnezzar’s Dream</a:t>
            </a:r>
          </a:p>
          <a:p>
            <a:pPr marL="1885950" lvl="3" indent="-514350">
              <a:spcBef>
                <a:spcPct val="0"/>
              </a:spcBef>
              <a:buFont typeface="+mj-lt"/>
              <a:buAutoNum type="arabicPeriod"/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Nebuchadnezzar’s Golden Image</a:t>
            </a:r>
          </a:p>
          <a:p>
            <a:pPr marL="1885950" lvl="3" indent="-514350">
              <a:spcBef>
                <a:spcPct val="0"/>
              </a:spcBef>
              <a:buFont typeface="+mj-lt"/>
              <a:buAutoNum type="arabicPeriod"/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Nebuchadnezzar’s Second Dream</a:t>
            </a:r>
          </a:p>
          <a:p>
            <a:pPr marL="1885950" lvl="3" indent="-514350">
              <a:spcBef>
                <a:spcPct val="0"/>
              </a:spcBef>
              <a:buFont typeface="+mj-lt"/>
              <a:buAutoNum type="arabicPeriod"/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Handwriting on the Wall</a:t>
            </a:r>
          </a:p>
          <a:p>
            <a:pPr marL="1885950" lvl="3" indent="-514350">
              <a:spcBef>
                <a:spcPct val="0"/>
              </a:spcBef>
              <a:buFont typeface="+mj-lt"/>
              <a:buAutoNum type="arabicPeriod"/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Daniel and the Lion’s Den</a:t>
            </a:r>
          </a:p>
          <a:p>
            <a:pPr marL="1885950" lvl="3" indent="-514350">
              <a:spcBef>
                <a:spcPct val="0"/>
              </a:spcBef>
              <a:buFont typeface="+mj-lt"/>
              <a:buAutoNum type="arabicPeriod"/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Daniel’s Vision of the Four Beasts</a:t>
            </a:r>
          </a:p>
          <a:p>
            <a:pPr marL="1885950" lvl="3" indent="-514350">
              <a:spcBef>
                <a:spcPct val="0"/>
              </a:spcBef>
              <a:buFont typeface="+mj-lt"/>
              <a:buAutoNum type="arabicPeriod"/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Daniel’s Vision of the Ram and Goat</a:t>
            </a:r>
          </a:p>
          <a:p>
            <a:pPr marL="1885950" lvl="3" indent="-514350">
              <a:spcBef>
                <a:spcPct val="0"/>
              </a:spcBef>
              <a:buFont typeface="+mj-lt"/>
              <a:buAutoNum type="arabicPeriod"/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Daniel’s Prayer for His People</a:t>
            </a:r>
          </a:p>
          <a:p>
            <a:pPr marL="1885950" lvl="3" indent="-514350">
              <a:spcBef>
                <a:spcPct val="0"/>
              </a:spcBef>
              <a:buFont typeface="+mj-lt"/>
              <a:buAutoNum type="arabicPeriod"/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Daniel’s Vision of a Man</a:t>
            </a:r>
          </a:p>
          <a:p>
            <a:pPr marL="1885950" lvl="3" indent="-514350">
              <a:spcBef>
                <a:spcPct val="0"/>
              </a:spcBef>
              <a:buFont typeface="+mj-lt"/>
              <a:buAutoNum type="arabicPeriod"/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Kings of the South and North</a:t>
            </a:r>
          </a:p>
          <a:p>
            <a:pPr marL="1885950" lvl="3" indent="-514350">
              <a:spcBef>
                <a:spcPct val="0"/>
              </a:spcBef>
              <a:buFont typeface="+mj-lt"/>
              <a:buAutoNum type="arabicPeriod"/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End Times</a:t>
            </a:r>
          </a:p>
          <a:p>
            <a:pPr lvl="4">
              <a:spcBef>
                <a:spcPct val="0"/>
              </a:spcBef>
            </a:pPr>
            <a:endParaRPr lang="en-US" sz="26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BA3E0-24CE-6037-6E6E-A1E8E8CB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162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80B619-0B33-345C-60DC-E16E65E8E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9" y="432486"/>
            <a:ext cx="8203462" cy="57953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A9F9A0-27F5-8868-6231-42D52949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26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E20024-4303-3059-E576-C4913A6EAB89}"/>
              </a:ext>
            </a:extLst>
          </p:cNvPr>
          <p:cNvSpPr txBox="1"/>
          <p:nvPr/>
        </p:nvSpPr>
        <p:spPr>
          <a:xfrm>
            <a:off x="0" y="6606060"/>
            <a:ext cx="445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Map 10-5– Schlegel, W. (2013). Satellite bible atlas: Historical geography of the Bible.</a:t>
            </a:r>
          </a:p>
        </p:txBody>
      </p:sp>
    </p:spTree>
    <p:extLst>
      <p:ext uri="{BB962C8B-B14F-4D97-AF65-F5344CB8AC3E}">
        <p14:creationId xmlns:p14="http://schemas.microsoft.com/office/powerpoint/2010/main" val="1137525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A9F9A0-27F5-8868-6231-42D52949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E20024-4303-3059-E576-C4913A6EAB89}"/>
              </a:ext>
            </a:extLst>
          </p:cNvPr>
          <p:cNvSpPr txBox="1"/>
          <p:nvPr/>
        </p:nvSpPr>
        <p:spPr>
          <a:xfrm>
            <a:off x="0" y="6606060"/>
            <a:ext cx="445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Map 7-8– Schlegel, W. (2013). Satellite bible atlas: Historical geography of the Bible.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4735E8-EDBC-D3C1-F01E-C3307F247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8" y="432485"/>
            <a:ext cx="8203462" cy="580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32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250E7-8668-6262-859C-1C0B55278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Captivity</a:t>
            </a:r>
            <a:endParaRPr lang="en-US" sz="3600" dirty="0">
              <a:highlight>
                <a:srgbClr val="0000FF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B74B6-71B2-3504-5FB8-7AB9DC42C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1150"/>
            <a:ext cx="7886700" cy="5210175"/>
          </a:xfrm>
        </p:spPr>
        <p:txBody>
          <a:bodyPr>
            <a:normAutofit/>
          </a:bodyPr>
          <a:lstStyle/>
          <a:p>
            <a:pPr lvl="1">
              <a:spcBef>
                <a:spcPct val="0"/>
              </a:spcBef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Prophets of the Captivity - Ezekiel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Ezekiel taken captive in 597 B.C.</a:t>
            </a:r>
          </a:p>
          <a:p>
            <a:pPr lvl="3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1-24 – Judgements against Judah and Jerusalem</a:t>
            </a:r>
          </a:p>
          <a:p>
            <a:pPr lvl="3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25-32 – Judgments against the nations</a:t>
            </a:r>
          </a:p>
          <a:p>
            <a:pPr lvl="3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33-48 – God’s proclamations of restoration and salvation</a:t>
            </a:r>
          </a:p>
          <a:p>
            <a:pPr lvl="4">
              <a:spcBef>
                <a:spcPct val="0"/>
              </a:spcBef>
            </a:pPr>
            <a:endParaRPr lang="en-US" sz="26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BA3E0-24CE-6037-6E6E-A1E8E8CB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838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250E7-8668-6262-859C-1C0B55278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Captivity</a:t>
            </a:r>
            <a:endParaRPr lang="en-US" sz="3600" dirty="0">
              <a:highlight>
                <a:srgbClr val="0000FF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B74B6-71B2-3504-5FB8-7AB9DC42C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1150"/>
            <a:ext cx="7886700" cy="5210175"/>
          </a:xfrm>
        </p:spPr>
        <p:txBody>
          <a:bodyPr>
            <a:normAutofit/>
          </a:bodyPr>
          <a:lstStyle/>
          <a:p>
            <a:pPr lvl="1">
              <a:spcBef>
                <a:spcPct val="0"/>
              </a:spcBef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Prophets of the Captivity - Ezekiel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Ezekiel taken captive in 597 B.C.</a:t>
            </a:r>
          </a:p>
          <a:p>
            <a:pPr lvl="3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1-24 – Judgements against Judah and Jerusalem</a:t>
            </a:r>
          </a:p>
          <a:p>
            <a:pPr lvl="4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Ezekiel 8:1-6</a:t>
            </a:r>
          </a:p>
          <a:p>
            <a:pPr lvl="4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Ezekiel 10</a:t>
            </a:r>
          </a:p>
          <a:p>
            <a:pPr lvl="4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Ezekiel 11:1a, 11:22-25</a:t>
            </a:r>
          </a:p>
          <a:p>
            <a:pPr lvl="4">
              <a:spcBef>
                <a:spcPct val="0"/>
              </a:spcBef>
            </a:pPr>
            <a:endParaRPr lang="en-US" sz="26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BA3E0-24CE-6037-6E6E-A1E8E8CB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04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894E6-53E1-7633-A179-99C4DEB85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11" y="0"/>
            <a:ext cx="9632022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96A8D-6A1A-8061-FD93-B39A0F489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9D0C6-2756-C8DF-E8D0-50C9E234E54B}"/>
              </a:ext>
            </a:extLst>
          </p:cNvPr>
          <p:cNvSpPr txBox="1"/>
          <p:nvPr/>
        </p:nvSpPr>
        <p:spPr>
          <a:xfrm>
            <a:off x="-135122" y="6606060"/>
            <a:ext cx="445362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Map 1-16 – Schlegel, W. (2013). Satellite bible atlas: Historical geography of the Bible.</a:t>
            </a:r>
          </a:p>
        </p:txBody>
      </p:sp>
    </p:spTree>
    <p:extLst>
      <p:ext uri="{BB962C8B-B14F-4D97-AF65-F5344CB8AC3E}">
        <p14:creationId xmlns:p14="http://schemas.microsoft.com/office/powerpoint/2010/main" val="1007368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250E7-8668-6262-859C-1C0B55278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Captivity</a:t>
            </a:r>
            <a:endParaRPr lang="en-US" sz="3600" dirty="0">
              <a:highlight>
                <a:srgbClr val="0000FF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B74B6-71B2-3504-5FB8-7AB9DC42C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1150"/>
            <a:ext cx="7886700" cy="5210175"/>
          </a:xfrm>
        </p:spPr>
        <p:txBody>
          <a:bodyPr>
            <a:normAutofit/>
          </a:bodyPr>
          <a:lstStyle/>
          <a:p>
            <a:pPr lvl="1">
              <a:spcBef>
                <a:spcPct val="0"/>
              </a:spcBef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mountain to the east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Joshua 2:5-7 – Rahab and the spies</a:t>
            </a: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Joshua 2:7, Judges 3:28, Judges 12:5, Judges 12:6</a:t>
            </a: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 Kings 25:1-6 – Zedekiah </a:t>
            </a: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**Ezekiel </a:t>
            </a: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11:22-25</a:t>
            </a:r>
          </a:p>
          <a:p>
            <a:pPr lvl="2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Matthew 23:37-24:3</a:t>
            </a:r>
          </a:p>
          <a:p>
            <a:pPr lvl="2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Matthew 26</a:t>
            </a:r>
          </a:p>
          <a:p>
            <a:pPr lvl="2">
              <a:spcBef>
                <a:spcPct val="0"/>
              </a:spcBef>
            </a:pPr>
            <a:endParaRPr lang="en-US" sz="26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4">
              <a:spcBef>
                <a:spcPct val="0"/>
              </a:spcBef>
            </a:pPr>
            <a:endParaRPr lang="en-US" sz="26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BA3E0-24CE-6037-6E6E-A1E8E8CB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781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31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F9716-B3B7-465D-3812-551F02204FE5}"/>
              </a:ext>
            </a:extLst>
          </p:cNvPr>
          <p:cNvSpPr txBox="1"/>
          <p:nvPr/>
        </p:nvSpPr>
        <p:spPr>
          <a:xfrm>
            <a:off x="-1" y="6606060"/>
            <a:ext cx="59498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Jerusalem: capital city created in stone and in imagination (Chapter 20) -  The Cambridge World History</a:t>
            </a:r>
          </a:p>
        </p:txBody>
      </p:sp>
      <p:pic>
        <p:nvPicPr>
          <p:cNvPr id="5" name="Picture 2" descr="Jerusalem: capital city created in stone and in imagination (Chapter 20) -  The Cambridge World History">
            <a:extLst>
              <a:ext uri="{FF2B5EF4-FFF2-40B4-BE49-F238E27FC236}">
                <a16:creationId xmlns:a16="http://schemas.microsoft.com/office/drawing/2014/main" id="{868975CB-A98B-2B18-FAF6-C05577F3F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145" y="343540"/>
            <a:ext cx="4788962" cy="617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CB0585D3-1DAA-8817-84D8-BDEC3FFA50B1}"/>
              </a:ext>
            </a:extLst>
          </p:cNvPr>
          <p:cNvSpPr/>
          <p:nvPr/>
        </p:nvSpPr>
        <p:spPr>
          <a:xfrm rot="16200000">
            <a:off x="518844" y="3015466"/>
            <a:ext cx="986319" cy="6472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08051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32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F9716-B3B7-465D-3812-551F02204FE5}"/>
              </a:ext>
            </a:extLst>
          </p:cNvPr>
          <p:cNvSpPr txBox="1"/>
          <p:nvPr/>
        </p:nvSpPr>
        <p:spPr>
          <a:xfrm>
            <a:off x="161321" y="5853706"/>
            <a:ext cx="62966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Reconstruction of Jerusalem in the late 10th century BCE, by </a:t>
            </a:r>
            <a:r>
              <a:rPr lang="en-US" sz="9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Eyal</a:t>
            </a:r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9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Meiron</a:t>
            </a:r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[9] (Drawing by Leonardo </a:t>
            </a:r>
            <a:r>
              <a:rPr lang="en-US" sz="9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Gurevich</a:t>
            </a:r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Courtesy of the </a:t>
            </a:r>
            <a:r>
              <a:rPr lang="en-US" sz="9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Elad</a:t>
            </a:r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Foundation and </a:t>
            </a:r>
            <a:r>
              <a:rPr lang="en-US" sz="9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Megalim</a:t>
            </a:r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Institute.) </a:t>
            </a:r>
            <a:r>
              <a:rPr lang="en-US" sz="9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Meiron</a:t>
            </a:r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E., 2009</a:t>
            </a:r>
          </a:p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https://bibleinterp.arizona.edu/articles/2018/04/gur428005#sdfootnote9sym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87150A-6C69-2751-CCE4-9069AE9E6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1" y="439838"/>
            <a:ext cx="8515438" cy="533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01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33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F9716-B3B7-465D-3812-551F02204FE5}"/>
              </a:ext>
            </a:extLst>
          </p:cNvPr>
          <p:cNvSpPr txBox="1"/>
          <p:nvPr/>
        </p:nvSpPr>
        <p:spPr>
          <a:xfrm>
            <a:off x="0" y="6606060"/>
            <a:ext cx="445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??????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D51E2-8387-18C2-CDF4-44BF64B17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54" y="0"/>
            <a:ext cx="6697891" cy="68580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A0F5C7F5-40BF-0EFF-E665-05C55D0C9609}"/>
              </a:ext>
            </a:extLst>
          </p:cNvPr>
          <p:cNvSpPr/>
          <p:nvPr/>
        </p:nvSpPr>
        <p:spPr>
          <a:xfrm rot="16200000">
            <a:off x="-59965" y="2979394"/>
            <a:ext cx="986319" cy="6472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599230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34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F9716-B3B7-465D-3812-551F02204FE5}"/>
              </a:ext>
            </a:extLst>
          </p:cNvPr>
          <p:cNvSpPr txBox="1"/>
          <p:nvPr/>
        </p:nvSpPr>
        <p:spPr>
          <a:xfrm>
            <a:off x="0" y="6606060"/>
            <a:ext cx="445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??????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D51E2-8387-18C2-CDF4-44BF64B17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54" y="0"/>
            <a:ext cx="6697891" cy="68580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073371EC-5B05-9E37-EEAB-CC1962F112B5}"/>
              </a:ext>
            </a:extLst>
          </p:cNvPr>
          <p:cNvSpPr/>
          <p:nvPr/>
        </p:nvSpPr>
        <p:spPr>
          <a:xfrm rot="16200000">
            <a:off x="-59965" y="2979394"/>
            <a:ext cx="986319" cy="6472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/>
              <a:t>N</a:t>
            </a:r>
          </a:p>
        </p:txBody>
      </p:sp>
      <p:pic>
        <p:nvPicPr>
          <p:cNvPr id="3" name="Picture 2" descr="Jerusalem: capital city created in stone and in imagination (Chapter 20) -  The Cambridge World History">
            <a:extLst>
              <a:ext uri="{FF2B5EF4-FFF2-40B4-BE49-F238E27FC236}">
                <a16:creationId xmlns:a16="http://schemas.microsoft.com/office/drawing/2014/main" id="{ACBC9E87-6638-222E-CA57-AE2691E13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3" t="13453"/>
          <a:stretch/>
        </p:blipFill>
        <p:spPr bwMode="auto">
          <a:xfrm>
            <a:off x="1223054" y="318499"/>
            <a:ext cx="3348945" cy="54263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378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35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F9716-B3B7-465D-3812-551F02204FE5}"/>
              </a:ext>
            </a:extLst>
          </p:cNvPr>
          <p:cNvSpPr txBox="1"/>
          <p:nvPr/>
        </p:nvSpPr>
        <p:spPr>
          <a:xfrm>
            <a:off x="0" y="6606060"/>
            <a:ext cx="445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??????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D51E2-8387-18C2-CDF4-44BF64B17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54" y="0"/>
            <a:ext cx="6697891" cy="6858000"/>
          </a:xfrm>
          <a:prstGeom prst="rect">
            <a:avLst/>
          </a:prstGeom>
        </p:spPr>
      </p:pic>
      <p:pic>
        <p:nvPicPr>
          <p:cNvPr id="5" name="Picture 2" descr="Jerusalem: capital city created in stone and in imagination (Chapter 20) -  The Cambridge World History">
            <a:extLst>
              <a:ext uri="{FF2B5EF4-FFF2-40B4-BE49-F238E27FC236}">
                <a16:creationId xmlns:a16="http://schemas.microsoft.com/office/drawing/2014/main" id="{1F9C8C7D-8916-B02A-A366-58ABD844A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65" t="12305"/>
          <a:stretch/>
        </p:blipFill>
        <p:spPr bwMode="auto">
          <a:xfrm>
            <a:off x="1315092" y="246580"/>
            <a:ext cx="3256907" cy="549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723650C6-B58E-7828-A9B1-EEA288EBEC8E}"/>
              </a:ext>
            </a:extLst>
          </p:cNvPr>
          <p:cNvSpPr/>
          <p:nvPr/>
        </p:nvSpPr>
        <p:spPr>
          <a:xfrm rot="16200000">
            <a:off x="-59965" y="2979394"/>
            <a:ext cx="986319" cy="6472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07520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36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F9716-B3B7-465D-3812-551F02204FE5}"/>
              </a:ext>
            </a:extLst>
          </p:cNvPr>
          <p:cNvSpPr txBox="1"/>
          <p:nvPr/>
        </p:nvSpPr>
        <p:spPr>
          <a:xfrm>
            <a:off x="0" y="6606060"/>
            <a:ext cx="445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??????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D51E2-8387-18C2-CDF4-44BF64B17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54" y="0"/>
            <a:ext cx="6697891" cy="685800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BBFEB57B-5078-7C78-2243-96F1BD560E5C}"/>
              </a:ext>
            </a:extLst>
          </p:cNvPr>
          <p:cNvSpPr/>
          <p:nvPr/>
        </p:nvSpPr>
        <p:spPr>
          <a:xfrm rot="16200000">
            <a:off x="-59965" y="2979394"/>
            <a:ext cx="986319" cy="6472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/>
              <a:t>N</a:t>
            </a:r>
          </a:p>
        </p:txBody>
      </p:sp>
      <p:pic>
        <p:nvPicPr>
          <p:cNvPr id="9" name="Picture 2" descr="Jerusalem: capital city created in stone and in imagination (Chapter 20) -  The Cambridge World History">
            <a:extLst>
              <a:ext uri="{FF2B5EF4-FFF2-40B4-BE49-F238E27FC236}">
                <a16:creationId xmlns:a16="http://schemas.microsoft.com/office/drawing/2014/main" id="{302C9A08-BEC9-1519-385D-5569A4263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65" t="12305"/>
          <a:stretch/>
        </p:blipFill>
        <p:spPr bwMode="auto">
          <a:xfrm>
            <a:off x="1315092" y="246580"/>
            <a:ext cx="3256907" cy="549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F0E559-26A3-62F2-81AC-04B4907930DD}"/>
              </a:ext>
            </a:extLst>
          </p:cNvPr>
          <p:cNvSpPr/>
          <p:nvPr/>
        </p:nvSpPr>
        <p:spPr>
          <a:xfrm rot="10800000">
            <a:off x="2600621" y="4638669"/>
            <a:ext cx="1971377" cy="194628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675EACF-398B-8B58-20D2-FA235DAA3A01}"/>
              </a:ext>
            </a:extLst>
          </p:cNvPr>
          <p:cNvSpPr/>
          <p:nvPr/>
        </p:nvSpPr>
        <p:spPr>
          <a:xfrm rot="570129">
            <a:off x="3840750" y="822624"/>
            <a:ext cx="1021564" cy="1422143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08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37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F9716-B3B7-465D-3812-551F02204FE5}"/>
              </a:ext>
            </a:extLst>
          </p:cNvPr>
          <p:cNvSpPr txBox="1"/>
          <p:nvPr/>
        </p:nvSpPr>
        <p:spPr>
          <a:xfrm>
            <a:off x="-1" y="6606060"/>
            <a:ext cx="59498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Jerusalem: capital city created in stone and in imagination (Chapter 20) -  The Cambridge World History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8B0F80-1622-DFC5-70BB-63F75CF94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1" y="637854"/>
            <a:ext cx="8373438" cy="558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38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F9716-B3B7-465D-3812-551F02204FE5}"/>
              </a:ext>
            </a:extLst>
          </p:cNvPr>
          <p:cNvSpPr txBox="1"/>
          <p:nvPr/>
        </p:nvSpPr>
        <p:spPr>
          <a:xfrm>
            <a:off x="0" y="6606060"/>
            <a:ext cx="445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??????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8B80BB-50CA-9F7C-CD4E-947FD14EA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1" y="637854"/>
            <a:ext cx="8373438" cy="558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20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D51E2-8387-18C2-CDF4-44BF64B17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54" y="0"/>
            <a:ext cx="6697891" cy="6858000"/>
          </a:xfrm>
          <a:prstGeom prst="rect">
            <a:avLst/>
          </a:prstGeom>
        </p:spPr>
      </p:pic>
      <p:pic>
        <p:nvPicPr>
          <p:cNvPr id="8" name="Picture 2" descr="Jerusalem: capital city created in stone and in imagination (Chapter 20) -  The Cambridge World History">
            <a:extLst>
              <a:ext uri="{FF2B5EF4-FFF2-40B4-BE49-F238E27FC236}">
                <a16:creationId xmlns:a16="http://schemas.microsoft.com/office/drawing/2014/main" id="{56F83A70-D04B-223B-042E-8306E50FF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65" t="12305"/>
          <a:stretch/>
        </p:blipFill>
        <p:spPr bwMode="auto">
          <a:xfrm>
            <a:off x="1315092" y="246580"/>
            <a:ext cx="3256907" cy="549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39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F9716-B3B7-465D-3812-551F02204FE5}"/>
              </a:ext>
            </a:extLst>
          </p:cNvPr>
          <p:cNvSpPr txBox="1"/>
          <p:nvPr/>
        </p:nvSpPr>
        <p:spPr>
          <a:xfrm>
            <a:off x="0" y="6606060"/>
            <a:ext cx="445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??????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BFEB57B-5078-7C78-2243-96F1BD560E5C}"/>
              </a:ext>
            </a:extLst>
          </p:cNvPr>
          <p:cNvSpPr/>
          <p:nvPr/>
        </p:nvSpPr>
        <p:spPr>
          <a:xfrm rot="16200000">
            <a:off x="-59965" y="2979394"/>
            <a:ext cx="986319" cy="6472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F0E559-26A3-62F2-81AC-04B4907930DD}"/>
              </a:ext>
            </a:extLst>
          </p:cNvPr>
          <p:cNvSpPr/>
          <p:nvPr/>
        </p:nvSpPr>
        <p:spPr>
          <a:xfrm rot="17801257">
            <a:off x="644313" y="1266499"/>
            <a:ext cx="1971377" cy="194628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FE586A86-499E-62D4-68C0-B7B1C0E004E6}"/>
              </a:ext>
            </a:extLst>
          </p:cNvPr>
          <p:cNvSpPr/>
          <p:nvPr/>
        </p:nvSpPr>
        <p:spPr>
          <a:xfrm rot="19409242">
            <a:off x="1277424" y="468106"/>
            <a:ext cx="1971377" cy="194628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8BB2B3AD-4541-22E7-9A3E-7840408BCC17}"/>
              </a:ext>
            </a:extLst>
          </p:cNvPr>
          <p:cNvSpPr/>
          <p:nvPr/>
        </p:nvSpPr>
        <p:spPr>
          <a:xfrm rot="21043340">
            <a:off x="2310383" y="218804"/>
            <a:ext cx="1971377" cy="194628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70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A64762-41AB-1E24-80F0-0AD5D0CB7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03" y="21108"/>
            <a:ext cx="4668594" cy="66060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C3017A-EA1F-C40E-C0E6-7935DA952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14510-25EF-971B-4991-AAA980CE75A6}"/>
              </a:ext>
            </a:extLst>
          </p:cNvPr>
          <p:cNvSpPr txBox="1"/>
          <p:nvPr/>
        </p:nvSpPr>
        <p:spPr>
          <a:xfrm>
            <a:off x="0" y="6606060"/>
            <a:ext cx="445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Map 1-1– Schlegel, W. (2013). Satellite bible atlas: Historical geography of the Bible.</a:t>
            </a:r>
          </a:p>
        </p:txBody>
      </p:sp>
    </p:spTree>
    <p:extLst>
      <p:ext uri="{BB962C8B-B14F-4D97-AF65-F5344CB8AC3E}">
        <p14:creationId xmlns:p14="http://schemas.microsoft.com/office/powerpoint/2010/main" val="39458666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40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F9716-B3B7-465D-3812-551F02204FE5}"/>
              </a:ext>
            </a:extLst>
          </p:cNvPr>
          <p:cNvSpPr txBox="1"/>
          <p:nvPr/>
        </p:nvSpPr>
        <p:spPr>
          <a:xfrm>
            <a:off x="0" y="6606060"/>
            <a:ext cx="445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??????</a:t>
            </a:r>
          </a:p>
        </p:txBody>
      </p:sp>
      <p:pic>
        <p:nvPicPr>
          <p:cNvPr id="3" name="Online Media 2" title="Drone Flight over Jerusalem: Incredible Video">
            <a:hlinkClick r:id="" action="ppaction://media"/>
            <a:extLst>
              <a:ext uri="{FF2B5EF4-FFF2-40B4-BE49-F238E27FC236}">
                <a16:creationId xmlns:a16="http://schemas.microsoft.com/office/drawing/2014/main" id="{38D1809F-FBA8-4AB1-BA96-BBA0AB2CEB8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25162" y="712790"/>
            <a:ext cx="8093676" cy="457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41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F9716-B3B7-465D-3812-551F02204FE5}"/>
              </a:ext>
            </a:extLst>
          </p:cNvPr>
          <p:cNvSpPr txBox="1"/>
          <p:nvPr/>
        </p:nvSpPr>
        <p:spPr>
          <a:xfrm>
            <a:off x="0" y="6606060"/>
            <a:ext cx="445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??????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D51E2-8387-18C2-CDF4-44BF64B17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54" y="0"/>
            <a:ext cx="6697891" cy="685800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723650C6-B58E-7828-A9B1-EEA288EBEC8E}"/>
              </a:ext>
            </a:extLst>
          </p:cNvPr>
          <p:cNvSpPr/>
          <p:nvPr/>
        </p:nvSpPr>
        <p:spPr>
          <a:xfrm rot="16200000">
            <a:off x="-59965" y="2979394"/>
            <a:ext cx="986319" cy="6472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533C0E2-D9A6-8CA9-F6D6-5AB0724C69E8}"/>
              </a:ext>
            </a:extLst>
          </p:cNvPr>
          <p:cNvSpPr/>
          <p:nvPr/>
        </p:nvSpPr>
        <p:spPr>
          <a:xfrm>
            <a:off x="7078028" y="383104"/>
            <a:ext cx="986319" cy="64727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dirty="0"/>
          </a:p>
        </p:txBody>
      </p:sp>
      <p:pic>
        <p:nvPicPr>
          <p:cNvPr id="8" name="Picture 2" descr="Jerusalem: capital city created in stone and in imagination (Chapter 20) -  The Cambridge World History">
            <a:extLst>
              <a:ext uri="{FF2B5EF4-FFF2-40B4-BE49-F238E27FC236}">
                <a16:creationId xmlns:a16="http://schemas.microsoft.com/office/drawing/2014/main" id="{19396F51-EDEC-9B91-B205-39332D588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65" t="12305"/>
          <a:stretch/>
        </p:blipFill>
        <p:spPr bwMode="auto">
          <a:xfrm>
            <a:off x="1315092" y="246580"/>
            <a:ext cx="3256907" cy="549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8841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42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F9716-B3B7-465D-3812-551F02204FE5}"/>
              </a:ext>
            </a:extLst>
          </p:cNvPr>
          <p:cNvSpPr txBox="1"/>
          <p:nvPr/>
        </p:nvSpPr>
        <p:spPr>
          <a:xfrm>
            <a:off x="0" y="6606060"/>
            <a:ext cx="445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??????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D314F-736A-D42D-0DA4-B3A960833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2" y="637855"/>
            <a:ext cx="8373438" cy="558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2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EE5ED-0B25-3DAB-BD53-F227C3D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43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F9716-B3B7-465D-3812-551F02204FE5}"/>
              </a:ext>
            </a:extLst>
          </p:cNvPr>
          <p:cNvSpPr txBox="1"/>
          <p:nvPr/>
        </p:nvSpPr>
        <p:spPr>
          <a:xfrm>
            <a:off x="0" y="6606060"/>
            <a:ext cx="445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??????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242C78-6AEE-2F29-4C2C-D945C2632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0" y="637854"/>
            <a:ext cx="8373438" cy="558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694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250E7-8668-6262-859C-1C0B55278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Captivity</a:t>
            </a:r>
            <a:endParaRPr lang="en-US" sz="3600" dirty="0">
              <a:highlight>
                <a:srgbClr val="0000FF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B74B6-71B2-3504-5FB8-7AB9DC42C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1150"/>
            <a:ext cx="7886700" cy="5210175"/>
          </a:xfrm>
        </p:spPr>
        <p:txBody>
          <a:bodyPr>
            <a:normAutofit/>
          </a:bodyPr>
          <a:lstStyle/>
          <a:p>
            <a:pPr lvl="1">
              <a:spcBef>
                <a:spcPct val="0"/>
              </a:spcBef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mountain to the east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Joshua 2:5-7 – Rahab and the spies</a:t>
            </a: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Joshua 2:7, Judges 3:28, Judges 12:5, Judges 12:6</a:t>
            </a: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 Kings 25:1-6 – Zedekiah </a:t>
            </a: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**Ezekiel </a:t>
            </a: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11:22-25</a:t>
            </a:r>
          </a:p>
          <a:p>
            <a:pPr lvl="2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Matthew 23:37-24:3</a:t>
            </a:r>
          </a:p>
          <a:p>
            <a:pPr lvl="2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Matthew 26</a:t>
            </a:r>
          </a:p>
          <a:p>
            <a:pPr lvl="2">
              <a:spcBef>
                <a:spcPct val="0"/>
              </a:spcBef>
            </a:pPr>
            <a:endParaRPr lang="en-US" sz="26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4">
              <a:spcBef>
                <a:spcPct val="0"/>
              </a:spcBef>
            </a:pPr>
            <a:endParaRPr lang="en-US" sz="26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BA3E0-24CE-6037-6E6E-A1E8E8CB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2626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250E7-8668-6262-859C-1C0B55278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Captivity</a:t>
            </a:r>
            <a:endParaRPr lang="en-US" sz="3600" dirty="0">
              <a:highlight>
                <a:srgbClr val="0000FF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B74B6-71B2-3504-5FB8-7AB9DC42C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1150"/>
            <a:ext cx="7886700" cy="5210175"/>
          </a:xfrm>
        </p:spPr>
        <p:txBody>
          <a:bodyPr>
            <a:normAutofit/>
          </a:bodyPr>
          <a:lstStyle/>
          <a:p>
            <a:pPr lvl="1">
              <a:spcBef>
                <a:spcPct val="0"/>
              </a:spcBef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Prophets of the Captivity</a:t>
            </a:r>
            <a:endParaRPr lang="en-US" sz="1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Captivity from 605-536 B.C.</a:t>
            </a: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Prophets</a:t>
            </a:r>
          </a:p>
          <a:p>
            <a:pPr lvl="3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Jeremiah in Jerusalem</a:t>
            </a:r>
          </a:p>
          <a:p>
            <a:pPr lvl="3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Daniel taken captive in 605 B.C.</a:t>
            </a:r>
          </a:p>
          <a:p>
            <a:pPr lvl="3">
              <a:spcBef>
                <a:spcPct val="0"/>
              </a:spcBef>
            </a:pPr>
            <a:r>
              <a:rPr lang="en-US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Ezekiel taken captive in 597 B.C.</a:t>
            </a: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Judah taken captive and Jerusalem destroyed in 586 B.C.</a:t>
            </a: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Captivity for 70 years</a:t>
            </a:r>
          </a:p>
          <a:p>
            <a:pPr lvl="2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glory of the Lord has left the temple, we are in captivity…the return is next</a:t>
            </a:r>
          </a:p>
          <a:p>
            <a:pPr lvl="2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2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</a:pP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BA3E0-24CE-6037-6E6E-A1E8E8CB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073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571" y="9030"/>
            <a:ext cx="369092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85" y="79468"/>
            <a:ext cx="5549850" cy="14176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Geographic Regions</a:t>
            </a:r>
          </a:p>
        </p:txBody>
      </p:sp>
      <p:sp>
        <p:nvSpPr>
          <p:cNvPr id="5" name="Freeform 4"/>
          <p:cNvSpPr/>
          <p:nvPr/>
        </p:nvSpPr>
        <p:spPr>
          <a:xfrm>
            <a:off x="5635419" y="1232237"/>
            <a:ext cx="1826846" cy="2931200"/>
          </a:xfrm>
          <a:custGeom>
            <a:avLst/>
            <a:gdLst>
              <a:gd name="connsiteX0" fmla="*/ 1670539 w 1826846"/>
              <a:gd name="connsiteY0" fmla="*/ 0 h 2931200"/>
              <a:gd name="connsiteX1" fmla="*/ 1709615 w 1826846"/>
              <a:gd name="connsiteY1" fmla="*/ 48846 h 2931200"/>
              <a:gd name="connsiteX2" fmla="*/ 1729154 w 1826846"/>
              <a:gd name="connsiteY2" fmla="*/ 68385 h 2931200"/>
              <a:gd name="connsiteX3" fmla="*/ 1758462 w 1826846"/>
              <a:gd name="connsiteY3" fmla="*/ 117231 h 2931200"/>
              <a:gd name="connsiteX4" fmla="*/ 1797539 w 1826846"/>
              <a:gd name="connsiteY4" fmla="*/ 205154 h 2931200"/>
              <a:gd name="connsiteX5" fmla="*/ 1807308 w 1826846"/>
              <a:gd name="connsiteY5" fmla="*/ 234462 h 2931200"/>
              <a:gd name="connsiteX6" fmla="*/ 1826846 w 1826846"/>
              <a:gd name="connsiteY6" fmla="*/ 527539 h 2931200"/>
              <a:gd name="connsiteX7" fmla="*/ 1807308 w 1826846"/>
              <a:gd name="connsiteY7" fmla="*/ 654539 h 2931200"/>
              <a:gd name="connsiteX8" fmla="*/ 1797539 w 1826846"/>
              <a:gd name="connsiteY8" fmla="*/ 703385 h 2931200"/>
              <a:gd name="connsiteX9" fmla="*/ 1778000 w 1826846"/>
              <a:gd name="connsiteY9" fmla="*/ 762000 h 2931200"/>
              <a:gd name="connsiteX10" fmla="*/ 1748692 w 1826846"/>
              <a:gd name="connsiteY10" fmla="*/ 859693 h 2931200"/>
              <a:gd name="connsiteX11" fmla="*/ 1729154 w 1826846"/>
              <a:gd name="connsiteY11" fmla="*/ 889000 h 2931200"/>
              <a:gd name="connsiteX12" fmla="*/ 1699846 w 1826846"/>
              <a:gd name="connsiteY12" fmla="*/ 976923 h 2931200"/>
              <a:gd name="connsiteX13" fmla="*/ 1690077 w 1826846"/>
              <a:gd name="connsiteY13" fmla="*/ 1006231 h 2931200"/>
              <a:gd name="connsiteX14" fmla="*/ 1680308 w 1826846"/>
              <a:gd name="connsiteY14" fmla="*/ 1045308 h 2931200"/>
              <a:gd name="connsiteX15" fmla="*/ 1660769 w 1826846"/>
              <a:gd name="connsiteY15" fmla="*/ 1103923 h 2931200"/>
              <a:gd name="connsiteX16" fmla="*/ 1651000 w 1826846"/>
              <a:gd name="connsiteY16" fmla="*/ 1133231 h 2931200"/>
              <a:gd name="connsiteX17" fmla="*/ 1631462 w 1826846"/>
              <a:gd name="connsiteY17" fmla="*/ 1250462 h 2931200"/>
              <a:gd name="connsiteX18" fmla="*/ 1611923 w 1826846"/>
              <a:gd name="connsiteY18" fmla="*/ 1348154 h 2931200"/>
              <a:gd name="connsiteX19" fmla="*/ 1592385 w 1826846"/>
              <a:gd name="connsiteY19" fmla="*/ 1367693 h 2931200"/>
              <a:gd name="connsiteX20" fmla="*/ 1563077 w 1826846"/>
              <a:gd name="connsiteY20" fmla="*/ 1455616 h 2931200"/>
              <a:gd name="connsiteX21" fmla="*/ 1553308 w 1826846"/>
              <a:gd name="connsiteY21" fmla="*/ 1484923 h 2931200"/>
              <a:gd name="connsiteX22" fmla="*/ 1543539 w 1826846"/>
              <a:gd name="connsiteY22" fmla="*/ 1514231 h 2931200"/>
              <a:gd name="connsiteX23" fmla="*/ 1524000 w 1826846"/>
              <a:gd name="connsiteY23" fmla="*/ 1533769 h 2931200"/>
              <a:gd name="connsiteX24" fmla="*/ 1514231 w 1826846"/>
              <a:gd name="connsiteY24" fmla="*/ 1563077 h 2931200"/>
              <a:gd name="connsiteX25" fmla="*/ 1494692 w 1826846"/>
              <a:gd name="connsiteY25" fmla="*/ 1582616 h 2931200"/>
              <a:gd name="connsiteX26" fmla="*/ 1455615 w 1826846"/>
              <a:gd name="connsiteY26" fmla="*/ 1641231 h 2931200"/>
              <a:gd name="connsiteX27" fmla="*/ 1436077 w 1826846"/>
              <a:gd name="connsiteY27" fmla="*/ 1670539 h 2931200"/>
              <a:gd name="connsiteX28" fmla="*/ 1426308 w 1826846"/>
              <a:gd name="connsiteY28" fmla="*/ 1699846 h 2931200"/>
              <a:gd name="connsiteX29" fmla="*/ 1406769 w 1826846"/>
              <a:gd name="connsiteY29" fmla="*/ 1719385 h 2931200"/>
              <a:gd name="connsiteX30" fmla="*/ 1387231 w 1826846"/>
              <a:gd name="connsiteY30" fmla="*/ 1748693 h 2931200"/>
              <a:gd name="connsiteX31" fmla="*/ 1357923 w 1826846"/>
              <a:gd name="connsiteY31" fmla="*/ 1797539 h 2931200"/>
              <a:gd name="connsiteX32" fmla="*/ 1328615 w 1826846"/>
              <a:gd name="connsiteY32" fmla="*/ 1846385 h 2931200"/>
              <a:gd name="connsiteX33" fmla="*/ 1318846 w 1826846"/>
              <a:gd name="connsiteY33" fmla="*/ 1875693 h 2931200"/>
              <a:gd name="connsiteX34" fmla="*/ 1299308 w 1826846"/>
              <a:gd name="connsiteY34" fmla="*/ 1905000 h 2931200"/>
              <a:gd name="connsiteX35" fmla="*/ 1279769 w 1826846"/>
              <a:gd name="connsiteY35" fmla="*/ 1963616 h 2931200"/>
              <a:gd name="connsiteX36" fmla="*/ 1260231 w 1826846"/>
              <a:gd name="connsiteY36" fmla="*/ 2051539 h 2931200"/>
              <a:gd name="connsiteX37" fmla="*/ 1201615 w 1826846"/>
              <a:gd name="connsiteY37" fmla="*/ 2129693 h 2931200"/>
              <a:gd name="connsiteX38" fmla="*/ 1162539 w 1826846"/>
              <a:gd name="connsiteY38" fmla="*/ 2178539 h 2931200"/>
              <a:gd name="connsiteX39" fmla="*/ 1152769 w 1826846"/>
              <a:gd name="connsiteY39" fmla="*/ 2207846 h 2931200"/>
              <a:gd name="connsiteX40" fmla="*/ 1113692 w 1826846"/>
              <a:gd name="connsiteY40" fmla="*/ 2256693 h 2931200"/>
              <a:gd name="connsiteX41" fmla="*/ 1064846 w 1826846"/>
              <a:gd name="connsiteY41" fmla="*/ 2325077 h 2931200"/>
              <a:gd name="connsiteX42" fmla="*/ 1025769 w 1826846"/>
              <a:gd name="connsiteY42" fmla="*/ 2383693 h 2931200"/>
              <a:gd name="connsiteX43" fmla="*/ 1006231 w 1826846"/>
              <a:gd name="connsiteY43" fmla="*/ 2413000 h 2931200"/>
              <a:gd name="connsiteX44" fmla="*/ 986692 w 1826846"/>
              <a:gd name="connsiteY44" fmla="*/ 2432539 h 2931200"/>
              <a:gd name="connsiteX45" fmla="*/ 947615 w 1826846"/>
              <a:gd name="connsiteY45" fmla="*/ 2481385 h 2931200"/>
              <a:gd name="connsiteX46" fmla="*/ 918308 w 1826846"/>
              <a:gd name="connsiteY46" fmla="*/ 2491154 h 2931200"/>
              <a:gd name="connsiteX47" fmla="*/ 898769 w 1826846"/>
              <a:gd name="connsiteY47" fmla="*/ 2520462 h 2931200"/>
              <a:gd name="connsiteX48" fmla="*/ 849923 w 1826846"/>
              <a:gd name="connsiteY48" fmla="*/ 2559539 h 2931200"/>
              <a:gd name="connsiteX49" fmla="*/ 830385 w 1826846"/>
              <a:gd name="connsiteY49" fmla="*/ 2588846 h 2931200"/>
              <a:gd name="connsiteX50" fmla="*/ 762000 w 1826846"/>
              <a:gd name="connsiteY50" fmla="*/ 2657231 h 2931200"/>
              <a:gd name="connsiteX51" fmla="*/ 732692 w 1826846"/>
              <a:gd name="connsiteY51" fmla="*/ 2686539 h 2931200"/>
              <a:gd name="connsiteX52" fmla="*/ 703385 w 1826846"/>
              <a:gd name="connsiteY52" fmla="*/ 2706077 h 2931200"/>
              <a:gd name="connsiteX53" fmla="*/ 683846 w 1826846"/>
              <a:gd name="connsiteY53" fmla="*/ 2725616 h 2931200"/>
              <a:gd name="connsiteX54" fmla="*/ 625231 w 1826846"/>
              <a:gd name="connsiteY54" fmla="*/ 2754923 h 2931200"/>
              <a:gd name="connsiteX55" fmla="*/ 605692 w 1826846"/>
              <a:gd name="connsiteY55" fmla="*/ 2774462 h 2931200"/>
              <a:gd name="connsiteX56" fmla="*/ 508000 w 1826846"/>
              <a:gd name="connsiteY56" fmla="*/ 2803769 h 2931200"/>
              <a:gd name="connsiteX57" fmla="*/ 478692 w 1826846"/>
              <a:gd name="connsiteY57" fmla="*/ 2813539 h 2931200"/>
              <a:gd name="connsiteX58" fmla="*/ 429846 w 1826846"/>
              <a:gd name="connsiteY58" fmla="*/ 2852616 h 2931200"/>
              <a:gd name="connsiteX59" fmla="*/ 341923 w 1826846"/>
              <a:gd name="connsiteY59" fmla="*/ 2901462 h 2931200"/>
              <a:gd name="connsiteX60" fmla="*/ 312615 w 1826846"/>
              <a:gd name="connsiteY60" fmla="*/ 2930769 h 2931200"/>
              <a:gd name="connsiteX61" fmla="*/ 234462 w 1826846"/>
              <a:gd name="connsiteY61" fmla="*/ 2911231 h 2931200"/>
              <a:gd name="connsiteX62" fmla="*/ 185615 w 1826846"/>
              <a:gd name="connsiteY62" fmla="*/ 2872154 h 2931200"/>
              <a:gd name="connsiteX63" fmla="*/ 156308 w 1826846"/>
              <a:gd name="connsiteY63" fmla="*/ 2862385 h 2931200"/>
              <a:gd name="connsiteX64" fmla="*/ 117231 w 1826846"/>
              <a:gd name="connsiteY64" fmla="*/ 2813539 h 2931200"/>
              <a:gd name="connsiteX65" fmla="*/ 87923 w 1826846"/>
              <a:gd name="connsiteY65" fmla="*/ 2764693 h 2931200"/>
              <a:gd name="connsiteX66" fmla="*/ 78154 w 1826846"/>
              <a:gd name="connsiteY66" fmla="*/ 2735385 h 2931200"/>
              <a:gd name="connsiteX67" fmla="*/ 58615 w 1826846"/>
              <a:gd name="connsiteY67" fmla="*/ 2715846 h 2931200"/>
              <a:gd name="connsiteX68" fmla="*/ 39077 w 1826846"/>
              <a:gd name="connsiteY68" fmla="*/ 2657231 h 2931200"/>
              <a:gd name="connsiteX69" fmla="*/ 19539 w 1826846"/>
              <a:gd name="connsiteY69" fmla="*/ 2627923 h 2931200"/>
              <a:gd name="connsiteX70" fmla="*/ 0 w 1826846"/>
              <a:gd name="connsiteY70" fmla="*/ 2569308 h 29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826846" h="2931200">
                <a:moveTo>
                  <a:pt x="1670539" y="0"/>
                </a:moveTo>
                <a:cubicBezTo>
                  <a:pt x="1683564" y="16282"/>
                  <a:pt x="1696045" y="33015"/>
                  <a:pt x="1709615" y="48846"/>
                </a:cubicBezTo>
                <a:cubicBezTo>
                  <a:pt x="1715609" y="55839"/>
                  <a:pt x="1724415" y="60487"/>
                  <a:pt x="1729154" y="68385"/>
                </a:cubicBezTo>
                <a:cubicBezTo>
                  <a:pt x="1767198" y="131792"/>
                  <a:pt x="1708956" y="67728"/>
                  <a:pt x="1758462" y="117231"/>
                </a:cubicBezTo>
                <a:cubicBezTo>
                  <a:pt x="1781713" y="186985"/>
                  <a:pt x="1766576" y="158710"/>
                  <a:pt x="1797539" y="205154"/>
                </a:cubicBezTo>
                <a:cubicBezTo>
                  <a:pt x="1800795" y="214923"/>
                  <a:pt x="1805074" y="224409"/>
                  <a:pt x="1807308" y="234462"/>
                </a:cubicBezTo>
                <a:cubicBezTo>
                  <a:pt x="1828196" y="328459"/>
                  <a:pt x="1823126" y="438259"/>
                  <a:pt x="1826846" y="527539"/>
                </a:cubicBezTo>
                <a:cubicBezTo>
                  <a:pt x="1811465" y="665969"/>
                  <a:pt x="1826109" y="569934"/>
                  <a:pt x="1807308" y="654539"/>
                </a:cubicBezTo>
                <a:cubicBezTo>
                  <a:pt x="1803706" y="670748"/>
                  <a:pt x="1801908" y="687366"/>
                  <a:pt x="1797539" y="703385"/>
                </a:cubicBezTo>
                <a:cubicBezTo>
                  <a:pt x="1792120" y="723255"/>
                  <a:pt x="1782995" y="742020"/>
                  <a:pt x="1778000" y="762000"/>
                </a:cubicBezTo>
                <a:cubicBezTo>
                  <a:pt x="1772539" y="783846"/>
                  <a:pt x="1758207" y="845420"/>
                  <a:pt x="1748692" y="859693"/>
                </a:cubicBezTo>
                <a:lnTo>
                  <a:pt x="1729154" y="889000"/>
                </a:lnTo>
                <a:lnTo>
                  <a:pt x="1699846" y="976923"/>
                </a:lnTo>
                <a:cubicBezTo>
                  <a:pt x="1696590" y="986692"/>
                  <a:pt x="1692575" y="996241"/>
                  <a:pt x="1690077" y="1006231"/>
                </a:cubicBezTo>
                <a:cubicBezTo>
                  <a:pt x="1686821" y="1019257"/>
                  <a:pt x="1684166" y="1032448"/>
                  <a:pt x="1680308" y="1045308"/>
                </a:cubicBezTo>
                <a:cubicBezTo>
                  <a:pt x="1674390" y="1065035"/>
                  <a:pt x="1667282" y="1084385"/>
                  <a:pt x="1660769" y="1103923"/>
                </a:cubicBezTo>
                <a:cubicBezTo>
                  <a:pt x="1657513" y="1113692"/>
                  <a:pt x="1652693" y="1123073"/>
                  <a:pt x="1651000" y="1133231"/>
                </a:cubicBezTo>
                <a:cubicBezTo>
                  <a:pt x="1644487" y="1172308"/>
                  <a:pt x="1637065" y="1211244"/>
                  <a:pt x="1631462" y="1250462"/>
                </a:cubicBezTo>
                <a:cubicBezTo>
                  <a:pt x="1629768" y="1262317"/>
                  <a:pt x="1624710" y="1326841"/>
                  <a:pt x="1611923" y="1348154"/>
                </a:cubicBezTo>
                <a:cubicBezTo>
                  <a:pt x="1607184" y="1356052"/>
                  <a:pt x="1598898" y="1361180"/>
                  <a:pt x="1592385" y="1367693"/>
                </a:cubicBezTo>
                <a:lnTo>
                  <a:pt x="1563077" y="1455616"/>
                </a:lnTo>
                <a:lnTo>
                  <a:pt x="1553308" y="1484923"/>
                </a:lnTo>
                <a:cubicBezTo>
                  <a:pt x="1550052" y="1494692"/>
                  <a:pt x="1550821" y="1506950"/>
                  <a:pt x="1543539" y="1514231"/>
                </a:cubicBezTo>
                <a:lnTo>
                  <a:pt x="1524000" y="1533769"/>
                </a:lnTo>
                <a:cubicBezTo>
                  <a:pt x="1520744" y="1543538"/>
                  <a:pt x="1519529" y="1554247"/>
                  <a:pt x="1514231" y="1563077"/>
                </a:cubicBezTo>
                <a:cubicBezTo>
                  <a:pt x="1509492" y="1570975"/>
                  <a:pt x="1500218" y="1575247"/>
                  <a:pt x="1494692" y="1582616"/>
                </a:cubicBezTo>
                <a:cubicBezTo>
                  <a:pt x="1480603" y="1601402"/>
                  <a:pt x="1468641" y="1621693"/>
                  <a:pt x="1455615" y="1641231"/>
                </a:cubicBezTo>
                <a:cubicBezTo>
                  <a:pt x="1449102" y="1651000"/>
                  <a:pt x="1439790" y="1659400"/>
                  <a:pt x="1436077" y="1670539"/>
                </a:cubicBezTo>
                <a:cubicBezTo>
                  <a:pt x="1432821" y="1680308"/>
                  <a:pt x="1431606" y="1691016"/>
                  <a:pt x="1426308" y="1699846"/>
                </a:cubicBezTo>
                <a:cubicBezTo>
                  <a:pt x="1421569" y="1707744"/>
                  <a:pt x="1412523" y="1712193"/>
                  <a:pt x="1406769" y="1719385"/>
                </a:cubicBezTo>
                <a:cubicBezTo>
                  <a:pt x="1399434" y="1728553"/>
                  <a:pt x="1392482" y="1738191"/>
                  <a:pt x="1387231" y="1748693"/>
                </a:cubicBezTo>
                <a:cubicBezTo>
                  <a:pt x="1361868" y="1799419"/>
                  <a:pt x="1396086" y="1759376"/>
                  <a:pt x="1357923" y="1797539"/>
                </a:cubicBezTo>
                <a:cubicBezTo>
                  <a:pt x="1330249" y="1880562"/>
                  <a:pt x="1368846" y="1779333"/>
                  <a:pt x="1328615" y="1846385"/>
                </a:cubicBezTo>
                <a:cubicBezTo>
                  <a:pt x="1323317" y="1855215"/>
                  <a:pt x="1323451" y="1866482"/>
                  <a:pt x="1318846" y="1875693"/>
                </a:cubicBezTo>
                <a:cubicBezTo>
                  <a:pt x="1313595" y="1886194"/>
                  <a:pt x="1305821" y="1895231"/>
                  <a:pt x="1299308" y="1905000"/>
                </a:cubicBezTo>
                <a:cubicBezTo>
                  <a:pt x="1292795" y="1924539"/>
                  <a:pt x="1283155" y="1943301"/>
                  <a:pt x="1279769" y="1963616"/>
                </a:cubicBezTo>
                <a:cubicBezTo>
                  <a:pt x="1277119" y="1979518"/>
                  <a:pt x="1271683" y="2030926"/>
                  <a:pt x="1260231" y="2051539"/>
                </a:cubicBezTo>
                <a:cubicBezTo>
                  <a:pt x="1198265" y="2163078"/>
                  <a:pt x="1244732" y="2075796"/>
                  <a:pt x="1201615" y="2129693"/>
                </a:cubicBezTo>
                <a:cubicBezTo>
                  <a:pt x="1152315" y="2191318"/>
                  <a:pt x="1209719" y="2131357"/>
                  <a:pt x="1162539" y="2178539"/>
                </a:cubicBezTo>
                <a:cubicBezTo>
                  <a:pt x="1159282" y="2188308"/>
                  <a:pt x="1157374" y="2198636"/>
                  <a:pt x="1152769" y="2207846"/>
                </a:cubicBezTo>
                <a:cubicBezTo>
                  <a:pt x="1140444" y="2232496"/>
                  <a:pt x="1131867" y="2238518"/>
                  <a:pt x="1113692" y="2256693"/>
                </a:cubicBezTo>
                <a:cubicBezTo>
                  <a:pt x="1089459" y="2329391"/>
                  <a:pt x="1126658" y="2232359"/>
                  <a:pt x="1064846" y="2325077"/>
                </a:cubicBezTo>
                <a:lnTo>
                  <a:pt x="1025769" y="2383693"/>
                </a:lnTo>
                <a:cubicBezTo>
                  <a:pt x="1019256" y="2393462"/>
                  <a:pt x="1014533" y="2404698"/>
                  <a:pt x="1006231" y="2413000"/>
                </a:cubicBezTo>
                <a:cubicBezTo>
                  <a:pt x="999718" y="2419513"/>
                  <a:pt x="992446" y="2425347"/>
                  <a:pt x="986692" y="2432539"/>
                </a:cubicBezTo>
                <a:cubicBezTo>
                  <a:pt x="974404" y="2447899"/>
                  <a:pt x="965760" y="2470498"/>
                  <a:pt x="947615" y="2481385"/>
                </a:cubicBezTo>
                <a:cubicBezTo>
                  <a:pt x="938785" y="2486683"/>
                  <a:pt x="928077" y="2487898"/>
                  <a:pt x="918308" y="2491154"/>
                </a:cubicBezTo>
                <a:cubicBezTo>
                  <a:pt x="911795" y="2500923"/>
                  <a:pt x="907071" y="2512160"/>
                  <a:pt x="898769" y="2520462"/>
                </a:cubicBezTo>
                <a:cubicBezTo>
                  <a:pt x="847991" y="2571240"/>
                  <a:pt x="888596" y="2511198"/>
                  <a:pt x="849923" y="2559539"/>
                </a:cubicBezTo>
                <a:cubicBezTo>
                  <a:pt x="842589" y="2568707"/>
                  <a:pt x="838116" y="2580010"/>
                  <a:pt x="830385" y="2588846"/>
                </a:cubicBezTo>
                <a:cubicBezTo>
                  <a:pt x="830350" y="2588886"/>
                  <a:pt x="775692" y="2643539"/>
                  <a:pt x="762000" y="2657231"/>
                </a:cubicBezTo>
                <a:cubicBezTo>
                  <a:pt x="752231" y="2667000"/>
                  <a:pt x="744188" y="2678875"/>
                  <a:pt x="732692" y="2686539"/>
                </a:cubicBezTo>
                <a:cubicBezTo>
                  <a:pt x="722923" y="2693052"/>
                  <a:pt x="712553" y="2698743"/>
                  <a:pt x="703385" y="2706077"/>
                </a:cubicBezTo>
                <a:cubicBezTo>
                  <a:pt x="696193" y="2711831"/>
                  <a:pt x="691038" y="2719862"/>
                  <a:pt x="683846" y="2725616"/>
                </a:cubicBezTo>
                <a:cubicBezTo>
                  <a:pt x="656792" y="2747259"/>
                  <a:pt x="656186" y="2744605"/>
                  <a:pt x="625231" y="2754923"/>
                </a:cubicBezTo>
                <a:cubicBezTo>
                  <a:pt x="618718" y="2761436"/>
                  <a:pt x="613930" y="2770343"/>
                  <a:pt x="605692" y="2774462"/>
                </a:cubicBezTo>
                <a:cubicBezTo>
                  <a:pt x="574735" y="2789940"/>
                  <a:pt x="540722" y="2794420"/>
                  <a:pt x="508000" y="2803769"/>
                </a:cubicBezTo>
                <a:cubicBezTo>
                  <a:pt x="498098" y="2806598"/>
                  <a:pt x="487903" y="2808934"/>
                  <a:pt x="478692" y="2813539"/>
                </a:cubicBezTo>
                <a:cubicBezTo>
                  <a:pt x="430879" y="2837446"/>
                  <a:pt x="466193" y="2825356"/>
                  <a:pt x="429846" y="2852616"/>
                </a:cubicBezTo>
                <a:cubicBezTo>
                  <a:pt x="376099" y="2892927"/>
                  <a:pt x="387616" y="2886232"/>
                  <a:pt x="341923" y="2901462"/>
                </a:cubicBezTo>
                <a:cubicBezTo>
                  <a:pt x="332154" y="2911231"/>
                  <a:pt x="326018" y="2927418"/>
                  <a:pt x="312615" y="2930769"/>
                </a:cubicBezTo>
                <a:cubicBezTo>
                  <a:pt x="299142" y="2934137"/>
                  <a:pt x="251323" y="2916851"/>
                  <a:pt x="234462" y="2911231"/>
                </a:cubicBezTo>
                <a:cubicBezTo>
                  <a:pt x="216289" y="2893059"/>
                  <a:pt x="210261" y="2884477"/>
                  <a:pt x="185615" y="2872154"/>
                </a:cubicBezTo>
                <a:cubicBezTo>
                  <a:pt x="176405" y="2867549"/>
                  <a:pt x="166077" y="2865641"/>
                  <a:pt x="156308" y="2862385"/>
                </a:cubicBezTo>
                <a:cubicBezTo>
                  <a:pt x="138135" y="2844212"/>
                  <a:pt x="129554" y="2838186"/>
                  <a:pt x="117231" y="2813539"/>
                </a:cubicBezTo>
                <a:cubicBezTo>
                  <a:pt x="91868" y="2762812"/>
                  <a:pt x="126086" y="2802854"/>
                  <a:pt x="87923" y="2764693"/>
                </a:cubicBezTo>
                <a:cubicBezTo>
                  <a:pt x="84667" y="2754924"/>
                  <a:pt x="83452" y="2744215"/>
                  <a:pt x="78154" y="2735385"/>
                </a:cubicBezTo>
                <a:cubicBezTo>
                  <a:pt x="73415" y="2727487"/>
                  <a:pt x="62734" y="2724084"/>
                  <a:pt x="58615" y="2715846"/>
                </a:cubicBezTo>
                <a:cubicBezTo>
                  <a:pt x="49405" y="2697425"/>
                  <a:pt x="50501" y="2674367"/>
                  <a:pt x="39077" y="2657231"/>
                </a:cubicBezTo>
                <a:cubicBezTo>
                  <a:pt x="32564" y="2647462"/>
                  <a:pt x="24308" y="2638652"/>
                  <a:pt x="19539" y="2627923"/>
                </a:cubicBezTo>
                <a:cubicBezTo>
                  <a:pt x="11174" y="2609103"/>
                  <a:pt x="0" y="2569308"/>
                  <a:pt x="0" y="2569308"/>
                </a:cubicBezTo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938265" y="2248237"/>
            <a:ext cx="1475154" cy="2110154"/>
          </a:xfrm>
          <a:custGeom>
            <a:avLst/>
            <a:gdLst>
              <a:gd name="connsiteX0" fmla="*/ 1406769 w 1475154"/>
              <a:gd name="connsiteY0" fmla="*/ 0 h 2110154"/>
              <a:gd name="connsiteX1" fmla="*/ 1436077 w 1475154"/>
              <a:gd name="connsiteY1" fmla="*/ 48846 h 2110154"/>
              <a:gd name="connsiteX2" fmla="*/ 1455616 w 1475154"/>
              <a:gd name="connsiteY2" fmla="*/ 68385 h 2110154"/>
              <a:gd name="connsiteX3" fmla="*/ 1475154 w 1475154"/>
              <a:gd name="connsiteY3" fmla="*/ 127000 h 2110154"/>
              <a:gd name="connsiteX4" fmla="*/ 1465385 w 1475154"/>
              <a:gd name="connsiteY4" fmla="*/ 332154 h 2110154"/>
              <a:gd name="connsiteX5" fmla="*/ 1455616 w 1475154"/>
              <a:gd name="connsiteY5" fmla="*/ 381000 h 2110154"/>
              <a:gd name="connsiteX6" fmla="*/ 1436077 w 1475154"/>
              <a:gd name="connsiteY6" fmla="*/ 449385 h 2110154"/>
              <a:gd name="connsiteX7" fmla="*/ 1416539 w 1475154"/>
              <a:gd name="connsiteY7" fmla="*/ 478693 h 2110154"/>
              <a:gd name="connsiteX8" fmla="*/ 1406769 w 1475154"/>
              <a:gd name="connsiteY8" fmla="*/ 508000 h 2110154"/>
              <a:gd name="connsiteX9" fmla="*/ 1377462 w 1475154"/>
              <a:gd name="connsiteY9" fmla="*/ 566616 h 2110154"/>
              <a:gd name="connsiteX10" fmla="*/ 1367693 w 1475154"/>
              <a:gd name="connsiteY10" fmla="*/ 722923 h 2110154"/>
              <a:gd name="connsiteX11" fmla="*/ 1357923 w 1475154"/>
              <a:gd name="connsiteY11" fmla="*/ 752231 h 2110154"/>
              <a:gd name="connsiteX12" fmla="*/ 1328616 w 1475154"/>
              <a:gd name="connsiteY12" fmla="*/ 859693 h 2110154"/>
              <a:gd name="connsiteX13" fmla="*/ 1309077 w 1475154"/>
              <a:gd name="connsiteY13" fmla="*/ 879231 h 2110154"/>
              <a:gd name="connsiteX14" fmla="*/ 1279769 w 1475154"/>
              <a:gd name="connsiteY14" fmla="*/ 967154 h 2110154"/>
              <a:gd name="connsiteX15" fmla="*/ 1270000 w 1475154"/>
              <a:gd name="connsiteY15" fmla="*/ 996462 h 2110154"/>
              <a:gd name="connsiteX16" fmla="*/ 1250462 w 1475154"/>
              <a:gd name="connsiteY16" fmla="*/ 1064846 h 2110154"/>
              <a:gd name="connsiteX17" fmla="*/ 1230923 w 1475154"/>
              <a:gd name="connsiteY17" fmla="*/ 1084385 h 2110154"/>
              <a:gd name="connsiteX18" fmla="*/ 1211385 w 1475154"/>
              <a:gd name="connsiteY18" fmla="*/ 1133231 h 2110154"/>
              <a:gd name="connsiteX19" fmla="*/ 1191846 w 1475154"/>
              <a:gd name="connsiteY19" fmla="*/ 1152769 h 2110154"/>
              <a:gd name="connsiteX20" fmla="*/ 1162539 w 1475154"/>
              <a:gd name="connsiteY20" fmla="*/ 1201616 h 2110154"/>
              <a:gd name="connsiteX21" fmla="*/ 1113693 w 1475154"/>
              <a:gd name="connsiteY21" fmla="*/ 1289539 h 2110154"/>
              <a:gd name="connsiteX22" fmla="*/ 1094154 w 1475154"/>
              <a:gd name="connsiteY22" fmla="*/ 1309077 h 2110154"/>
              <a:gd name="connsiteX23" fmla="*/ 1074616 w 1475154"/>
              <a:gd name="connsiteY23" fmla="*/ 1338385 h 2110154"/>
              <a:gd name="connsiteX24" fmla="*/ 1064846 w 1475154"/>
              <a:gd name="connsiteY24" fmla="*/ 1367693 h 2110154"/>
              <a:gd name="connsiteX25" fmla="*/ 1016000 w 1475154"/>
              <a:gd name="connsiteY25" fmla="*/ 1416539 h 2110154"/>
              <a:gd name="connsiteX26" fmla="*/ 986693 w 1475154"/>
              <a:gd name="connsiteY26" fmla="*/ 1465385 h 2110154"/>
              <a:gd name="connsiteX27" fmla="*/ 947616 w 1475154"/>
              <a:gd name="connsiteY27" fmla="*/ 1514231 h 2110154"/>
              <a:gd name="connsiteX28" fmla="*/ 889000 w 1475154"/>
              <a:gd name="connsiteY28" fmla="*/ 1592385 h 2110154"/>
              <a:gd name="connsiteX29" fmla="*/ 859693 w 1475154"/>
              <a:gd name="connsiteY29" fmla="*/ 1621693 h 2110154"/>
              <a:gd name="connsiteX30" fmla="*/ 840154 w 1475154"/>
              <a:gd name="connsiteY30" fmla="*/ 1641231 h 2110154"/>
              <a:gd name="connsiteX31" fmla="*/ 810846 w 1475154"/>
              <a:gd name="connsiteY31" fmla="*/ 1699846 h 2110154"/>
              <a:gd name="connsiteX32" fmla="*/ 791308 w 1475154"/>
              <a:gd name="connsiteY32" fmla="*/ 1719385 h 2110154"/>
              <a:gd name="connsiteX33" fmla="*/ 771769 w 1475154"/>
              <a:gd name="connsiteY33" fmla="*/ 1748693 h 2110154"/>
              <a:gd name="connsiteX34" fmla="*/ 742462 w 1475154"/>
              <a:gd name="connsiteY34" fmla="*/ 1778000 h 2110154"/>
              <a:gd name="connsiteX35" fmla="*/ 703385 w 1475154"/>
              <a:gd name="connsiteY35" fmla="*/ 1836616 h 2110154"/>
              <a:gd name="connsiteX36" fmla="*/ 644769 w 1475154"/>
              <a:gd name="connsiteY36" fmla="*/ 1875693 h 2110154"/>
              <a:gd name="connsiteX37" fmla="*/ 615462 w 1475154"/>
              <a:gd name="connsiteY37" fmla="*/ 1905000 h 2110154"/>
              <a:gd name="connsiteX38" fmla="*/ 595923 w 1475154"/>
              <a:gd name="connsiteY38" fmla="*/ 1934308 h 2110154"/>
              <a:gd name="connsiteX39" fmla="*/ 527539 w 1475154"/>
              <a:gd name="connsiteY39" fmla="*/ 1983154 h 2110154"/>
              <a:gd name="connsiteX40" fmla="*/ 498231 w 1475154"/>
              <a:gd name="connsiteY40" fmla="*/ 1992923 h 2110154"/>
              <a:gd name="connsiteX41" fmla="*/ 429846 w 1475154"/>
              <a:gd name="connsiteY41" fmla="*/ 2041769 h 2110154"/>
              <a:gd name="connsiteX42" fmla="*/ 381000 w 1475154"/>
              <a:gd name="connsiteY42" fmla="*/ 2080846 h 2110154"/>
              <a:gd name="connsiteX43" fmla="*/ 322385 w 1475154"/>
              <a:gd name="connsiteY43" fmla="*/ 2100385 h 2110154"/>
              <a:gd name="connsiteX44" fmla="*/ 293077 w 1475154"/>
              <a:gd name="connsiteY44" fmla="*/ 2110154 h 2110154"/>
              <a:gd name="connsiteX45" fmla="*/ 214923 w 1475154"/>
              <a:gd name="connsiteY45" fmla="*/ 2100385 h 2110154"/>
              <a:gd name="connsiteX46" fmla="*/ 185616 w 1475154"/>
              <a:gd name="connsiteY46" fmla="*/ 2051539 h 2110154"/>
              <a:gd name="connsiteX47" fmla="*/ 127000 w 1475154"/>
              <a:gd name="connsiteY47" fmla="*/ 2022231 h 2110154"/>
              <a:gd name="connsiteX48" fmla="*/ 97693 w 1475154"/>
              <a:gd name="connsiteY48" fmla="*/ 2002693 h 2110154"/>
              <a:gd name="connsiteX49" fmla="*/ 68385 w 1475154"/>
              <a:gd name="connsiteY49" fmla="*/ 1992923 h 2110154"/>
              <a:gd name="connsiteX50" fmla="*/ 48846 w 1475154"/>
              <a:gd name="connsiteY50" fmla="*/ 1973385 h 2110154"/>
              <a:gd name="connsiteX51" fmla="*/ 19539 w 1475154"/>
              <a:gd name="connsiteY51" fmla="*/ 1953846 h 2110154"/>
              <a:gd name="connsiteX52" fmla="*/ 0 w 1475154"/>
              <a:gd name="connsiteY52" fmla="*/ 1934308 h 2110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475154" h="2110154">
                <a:moveTo>
                  <a:pt x="1406769" y="0"/>
                </a:moveTo>
                <a:cubicBezTo>
                  <a:pt x="1416538" y="16282"/>
                  <a:pt x="1425040" y="33395"/>
                  <a:pt x="1436077" y="48846"/>
                </a:cubicBezTo>
                <a:cubicBezTo>
                  <a:pt x="1441431" y="56341"/>
                  <a:pt x="1451497" y="60147"/>
                  <a:pt x="1455616" y="68385"/>
                </a:cubicBezTo>
                <a:cubicBezTo>
                  <a:pt x="1464826" y="86806"/>
                  <a:pt x="1475154" y="127000"/>
                  <a:pt x="1475154" y="127000"/>
                </a:cubicBezTo>
                <a:cubicBezTo>
                  <a:pt x="1471898" y="195385"/>
                  <a:pt x="1470636" y="263893"/>
                  <a:pt x="1465385" y="332154"/>
                </a:cubicBezTo>
                <a:cubicBezTo>
                  <a:pt x="1464112" y="348710"/>
                  <a:pt x="1459218" y="364791"/>
                  <a:pt x="1455616" y="381000"/>
                </a:cubicBezTo>
                <a:cubicBezTo>
                  <a:pt x="1453113" y="392264"/>
                  <a:pt x="1442603" y="436333"/>
                  <a:pt x="1436077" y="449385"/>
                </a:cubicBezTo>
                <a:cubicBezTo>
                  <a:pt x="1430826" y="459887"/>
                  <a:pt x="1421790" y="468191"/>
                  <a:pt x="1416539" y="478693"/>
                </a:cubicBezTo>
                <a:cubicBezTo>
                  <a:pt x="1411934" y="487903"/>
                  <a:pt x="1411374" y="498790"/>
                  <a:pt x="1406769" y="508000"/>
                </a:cubicBezTo>
                <a:cubicBezTo>
                  <a:pt x="1368898" y="583741"/>
                  <a:pt x="1402013" y="492960"/>
                  <a:pt x="1377462" y="566616"/>
                </a:cubicBezTo>
                <a:cubicBezTo>
                  <a:pt x="1374206" y="618718"/>
                  <a:pt x="1373158" y="671006"/>
                  <a:pt x="1367693" y="722923"/>
                </a:cubicBezTo>
                <a:cubicBezTo>
                  <a:pt x="1366615" y="733164"/>
                  <a:pt x="1360421" y="742241"/>
                  <a:pt x="1357923" y="752231"/>
                </a:cubicBezTo>
                <a:cubicBezTo>
                  <a:pt x="1352836" y="772579"/>
                  <a:pt x="1342588" y="845722"/>
                  <a:pt x="1328616" y="859693"/>
                </a:cubicBezTo>
                <a:lnTo>
                  <a:pt x="1309077" y="879231"/>
                </a:lnTo>
                <a:lnTo>
                  <a:pt x="1279769" y="967154"/>
                </a:lnTo>
                <a:cubicBezTo>
                  <a:pt x="1276513" y="976923"/>
                  <a:pt x="1272498" y="986472"/>
                  <a:pt x="1270000" y="996462"/>
                </a:cubicBezTo>
                <a:cubicBezTo>
                  <a:pt x="1268175" y="1003761"/>
                  <a:pt x="1256469" y="1054835"/>
                  <a:pt x="1250462" y="1064846"/>
                </a:cubicBezTo>
                <a:cubicBezTo>
                  <a:pt x="1245723" y="1072744"/>
                  <a:pt x="1237436" y="1077872"/>
                  <a:pt x="1230923" y="1084385"/>
                </a:cubicBezTo>
                <a:cubicBezTo>
                  <a:pt x="1224410" y="1100667"/>
                  <a:pt x="1220085" y="1118005"/>
                  <a:pt x="1211385" y="1133231"/>
                </a:cubicBezTo>
                <a:cubicBezTo>
                  <a:pt x="1206815" y="1141228"/>
                  <a:pt x="1196585" y="1144871"/>
                  <a:pt x="1191846" y="1152769"/>
                </a:cubicBezTo>
                <a:cubicBezTo>
                  <a:pt x="1153796" y="1216184"/>
                  <a:pt x="1212048" y="1152104"/>
                  <a:pt x="1162539" y="1201616"/>
                </a:cubicBezTo>
                <a:cubicBezTo>
                  <a:pt x="1150254" y="1238466"/>
                  <a:pt x="1147280" y="1255954"/>
                  <a:pt x="1113693" y="1289539"/>
                </a:cubicBezTo>
                <a:cubicBezTo>
                  <a:pt x="1107180" y="1296052"/>
                  <a:pt x="1099908" y="1301885"/>
                  <a:pt x="1094154" y="1309077"/>
                </a:cubicBezTo>
                <a:cubicBezTo>
                  <a:pt x="1086819" y="1318245"/>
                  <a:pt x="1079867" y="1327883"/>
                  <a:pt x="1074616" y="1338385"/>
                </a:cubicBezTo>
                <a:cubicBezTo>
                  <a:pt x="1070011" y="1347596"/>
                  <a:pt x="1071025" y="1359455"/>
                  <a:pt x="1064846" y="1367693"/>
                </a:cubicBezTo>
                <a:cubicBezTo>
                  <a:pt x="1051030" y="1386114"/>
                  <a:pt x="1016000" y="1416539"/>
                  <a:pt x="1016000" y="1416539"/>
                </a:cubicBezTo>
                <a:cubicBezTo>
                  <a:pt x="988327" y="1499558"/>
                  <a:pt x="1026921" y="1398338"/>
                  <a:pt x="986693" y="1465385"/>
                </a:cubicBezTo>
                <a:cubicBezTo>
                  <a:pt x="955236" y="1517814"/>
                  <a:pt x="1005984" y="1475319"/>
                  <a:pt x="947616" y="1514231"/>
                </a:cubicBezTo>
                <a:cubicBezTo>
                  <a:pt x="930564" y="1565384"/>
                  <a:pt x="945128" y="1536256"/>
                  <a:pt x="889000" y="1592385"/>
                </a:cubicBezTo>
                <a:lnTo>
                  <a:pt x="859693" y="1621693"/>
                </a:lnTo>
                <a:lnTo>
                  <a:pt x="840154" y="1641231"/>
                </a:lnTo>
                <a:cubicBezTo>
                  <a:pt x="829835" y="1672189"/>
                  <a:pt x="832491" y="1672790"/>
                  <a:pt x="810846" y="1699846"/>
                </a:cubicBezTo>
                <a:cubicBezTo>
                  <a:pt x="805092" y="1707038"/>
                  <a:pt x="797062" y="1712193"/>
                  <a:pt x="791308" y="1719385"/>
                </a:cubicBezTo>
                <a:cubicBezTo>
                  <a:pt x="783973" y="1728554"/>
                  <a:pt x="779286" y="1739673"/>
                  <a:pt x="771769" y="1748693"/>
                </a:cubicBezTo>
                <a:cubicBezTo>
                  <a:pt x="762925" y="1759306"/>
                  <a:pt x="750944" y="1767095"/>
                  <a:pt x="742462" y="1778000"/>
                </a:cubicBezTo>
                <a:cubicBezTo>
                  <a:pt x="728045" y="1796536"/>
                  <a:pt x="722924" y="1823590"/>
                  <a:pt x="703385" y="1836616"/>
                </a:cubicBezTo>
                <a:cubicBezTo>
                  <a:pt x="683846" y="1849642"/>
                  <a:pt x="661374" y="1859088"/>
                  <a:pt x="644769" y="1875693"/>
                </a:cubicBezTo>
                <a:cubicBezTo>
                  <a:pt x="635000" y="1885462"/>
                  <a:pt x="624306" y="1894387"/>
                  <a:pt x="615462" y="1905000"/>
                </a:cubicBezTo>
                <a:cubicBezTo>
                  <a:pt x="607945" y="1914020"/>
                  <a:pt x="604225" y="1926006"/>
                  <a:pt x="595923" y="1934308"/>
                </a:cubicBezTo>
                <a:cubicBezTo>
                  <a:pt x="591498" y="1938733"/>
                  <a:pt x="538633" y="1977607"/>
                  <a:pt x="527539" y="1983154"/>
                </a:cubicBezTo>
                <a:cubicBezTo>
                  <a:pt x="518328" y="1987759"/>
                  <a:pt x="508000" y="1989667"/>
                  <a:pt x="498231" y="1992923"/>
                </a:cubicBezTo>
                <a:cubicBezTo>
                  <a:pt x="451872" y="2039282"/>
                  <a:pt x="476630" y="2026175"/>
                  <a:pt x="429846" y="2041769"/>
                </a:cubicBezTo>
                <a:cubicBezTo>
                  <a:pt x="413605" y="2058011"/>
                  <a:pt x="403186" y="2070986"/>
                  <a:pt x="381000" y="2080846"/>
                </a:cubicBezTo>
                <a:cubicBezTo>
                  <a:pt x="362180" y="2089211"/>
                  <a:pt x="341923" y="2093872"/>
                  <a:pt x="322385" y="2100385"/>
                </a:cubicBezTo>
                <a:lnTo>
                  <a:pt x="293077" y="2110154"/>
                </a:lnTo>
                <a:cubicBezTo>
                  <a:pt x="267026" y="2106898"/>
                  <a:pt x="240070" y="2107929"/>
                  <a:pt x="214923" y="2100385"/>
                </a:cubicBezTo>
                <a:cubicBezTo>
                  <a:pt x="186971" y="2091999"/>
                  <a:pt x="199564" y="2068973"/>
                  <a:pt x="185616" y="2051539"/>
                </a:cubicBezTo>
                <a:cubicBezTo>
                  <a:pt x="171842" y="2034322"/>
                  <a:pt x="146308" y="2028667"/>
                  <a:pt x="127000" y="2022231"/>
                </a:cubicBezTo>
                <a:cubicBezTo>
                  <a:pt x="117231" y="2015718"/>
                  <a:pt x="108194" y="2007944"/>
                  <a:pt x="97693" y="2002693"/>
                </a:cubicBezTo>
                <a:cubicBezTo>
                  <a:pt x="88482" y="1998088"/>
                  <a:pt x="77215" y="1998221"/>
                  <a:pt x="68385" y="1992923"/>
                </a:cubicBezTo>
                <a:cubicBezTo>
                  <a:pt x="60487" y="1988184"/>
                  <a:pt x="56038" y="1979139"/>
                  <a:pt x="48846" y="1973385"/>
                </a:cubicBezTo>
                <a:cubicBezTo>
                  <a:pt x="39678" y="1966050"/>
                  <a:pt x="28707" y="1961181"/>
                  <a:pt x="19539" y="1953846"/>
                </a:cubicBezTo>
                <a:cubicBezTo>
                  <a:pt x="12347" y="1948092"/>
                  <a:pt x="0" y="1934308"/>
                  <a:pt x="0" y="1934308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276593" y="2453391"/>
            <a:ext cx="752288" cy="1875692"/>
          </a:xfrm>
          <a:custGeom>
            <a:avLst/>
            <a:gdLst>
              <a:gd name="connsiteX0" fmla="*/ 341980 w 752288"/>
              <a:gd name="connsiteY0" fmla="*/ 1826846 h 1875692"/>
              <a:gd name="connsiteX1" fmla="*/ 293134 w 752288"/>
              <a:gd name="connsiteY1" fmla="*/ 1836615 h 1875692"/>
              <a:gd name="connsiteX2" fmla="*/ 234518 w 752288"/>
              <a:gd name="connsiteY2" fmla="*/ 1856154 h 1875692"/>
              <a:gd name="connsiteX3" fmla="*/ 107518 w 752288"/>
              <a:gd name="connsiteY3" fmla="*/ 1875692 h 1875692"/>
              <a:gd name="connsiteX4" fmla="*/ 19595 w 752288"/>
              <a:gd name="connsiteY4" fmla="*/ 1865923 h 1875692"/>
              <a:gd name="connsiteX5" fmla="*/ 9826 w 752288"/>
              <a:gd name="connsiteY5" fmla="*/ 1807308 h 1875692"/>
              <a:gd name="connsiteX6" fmla="*/ 29365 w 752288"/>
              <a:gd name="connsiteY6" fmla="*/ 1787769 h 1875692"/>
              <a:gd name="connsiteX7" fmla="*/ 48903 w 752288"/>
              <a:gd name="connsiteY7" fmla="*/ 1758462 h 1875692"/>
              <a:gd name="connsiteX8" fmla="*/ 78211 w 752288"/>
              <a:gd name="connsiteY8" fmla="*/ 1748692 h 1875692"/>
              <a:gd name="connsiteX9" fmla="*/ 127057 w 752288"/>
              <a:gd name="connsiteY9" fmla="*/ 1709615 h 1875692"/>
              <a:gd name="connsiteX10" fmla="*/ 156365 w 752288"/>
              <a:gd name="connsiteY10" fmla="*/ 1651000 h 1875692"/>
              <a:gd name="connsiteX11" fmla="*/ 214980 w 752288"/>
              <a:gd name="connsiteY11" fmla="*/ 1572846 h 1875692"/>
              <a:gd name="connsiteX12" fmla="*/ 224749 w 752288"/>
              <a:gd name="connsiteY12" fmla="*/ 1543539 h 1875692"/>
              <a:gd name="connsiteX13" fmla="*/ 244288 w 752288"/>
              <a:gd name="connsiteY13" fmla="*/ 1524000 h 1875692"/>
              <a:gd name="connsiteX14" fmla="*/ 263826 w 752288"/>
              <a:gd name="connsiteY14" fmla="*/ 1494692 h 1875692"/>
              <a:gd name="connsiteX15" fmla="*/ 293134 w 752288"/>
              <a:gd name="connsiteY15" fmla="*/ 1445846 h 1875692"/>
              <a:gd name="connsiteX16" fmla="*/ 302903 w 752288"/>
              <a:gd name="connsiteY16" fmla="*/ 1416539 h 1875692"/>
              <a:gd name="connsiteX17" fmla="*/ 341980 w 752288"/>
              <a:gd name="connsiteY17" fmla="*/ 1367692 h 1875692"/>
              <a:gd name="connsiteX18" fmla="*/ 351749 w 752288"/>
              <a:gd name="connsiteY18" fmla="*/ 1289539 h 1875692"/>
              <a:gd name="connsiteX19" fmla="*/ 371288 w 752288"/>
              <a:gd name="connsiteY19" fmla="*/ 1230923 h 1875692"/>
              <a:gd name="connsiteX20" fmla="*/ 390826 w 752288"/>
              <a:gd name="connsiteY20" fmla="*/ 1123462 h 1875692"/>
              <a:gd name="connsiteX21" fmla="*/ 420134 w 752288"/>
              <a:gd name="connsiteY21" fmla="*/ 908539 h 1875692"/>
              <a:gd name="connsiteX22" fmla="*/ 439672 w 752288"/>
              <a:gd name="connsiteY22" fmla="*/ 849923 h 1875692"/>
              <a:gd name="connsiteX23" fmla="*/ 449441 w 752288"/>
              <a:gd name="connsiteY23" fmla="*/ 820615 h 1875692"/>
              <a:gd name="connsiteX24" fmla="*/ 459211 w 752288"/>
              <a:gd name="connsiteY24" fmla="*/ 781539 h 1875692"/>
              <a:gd name="connsiteX25" fmla="*/ 488518 w 752288"/>
              <a:gd name="connsiteY25" fmla="*/ 674077 h 1875692"/>
              <a:gd name="connsiteX26" fmla="*/ 478749 w 752288"/>
              <a:gd name="connsiteY26" fmla="*/ 566615 h 1875692"/>
              <a:gd name="connsiteX27" fmla="*/ 459211 w 752288"/>
              <a:gd name="connsiteY27" fmla="*/ 478692 h 1875692"/>
              <a:gd name="connsiteX28" fmla="*/ 478749 w 752288"/>
              <a:gd name="connsiteY28" fmla="*/ 283308 h 1875692"/>
              <a:gd name="connsiteX29" fmla="*/ 498288 w 752288"/>
              <a:gd name="connsiteY29" fmla="*/ 224692 h 1875692"/>
              <a:gd name="connsiteX30" fmla="*/ 517826 w 752288"/>
              <a:gd name="connsiteY30" fmla="*/ 195385 h 1875692"/>
              <a:gd name="connsiteX31" fmla="*/ 556903 w 752288"/>
              <a:gd name="connsiteY31" fmla="*/ 107462 h 1875692"/>
              <a:gd name="connsiteX32" fmla="*/ 586211 w 752288"/>
              <a:gd name="connsiteY32" fmla="*/ 58615 h 1875692"/>
              <a:gd name="connsiteX33" fmla="*/ 605749 w 752288"/>
              <a:gd name="connsiteY33" fmla="*/ 29308 h 1875692"/>
              <a:gd name="connsiteX34" fmla="*/ 664365 w 752288"/>
              <a:gd name="connsiteY34" fmla="*/ 0 h 1875692"/>
              <a:gd name="connsiteX35" fmla="*/ 674134 w 752288"/>
              <a:gd name="connsiteY35" fmla="*/ 29308 h 1875692"/>
              <a:gd name="connsiteX36" fmla="*/ 693672 w 752288"/>
              <a:gd name="connsiteY36" fmla="*/ 156308 h 1875692"/>
              <a:gd name="connsiteX37" fmla="*/ 703441 w 752288"/>
              <a:gd name="connsiteY37" fmla="*/ 361462 h 1875692"/>
              <a:gd name="connsiteX38" fmla="*/ 732749 w 752288"/>
              <a:gd name="connsiteY38" fmla="*/ 371231 h 1875692"/>
              <a:gd name="connsiteX39" fmla="*/ 752288 w 752288"/>
              <a:gd name="connsiteY39" fmla="*/ 390769 h 1875692"/>
              <a:gd name="connsiteX40" fmla="*/ 732749 w 752288"/>
              <a:gd name="connsiteY40" fmla="*/ 488462 h 1875692"/>
              <a:gd name="connsiteX41" fmla="*/ 713211 w 752288"/>
              <a:gd name="connsiteY41" fmla="*/ 517769 h 1875692"/>
              <a:gd name="connsiteX42" fmla="*/ 693672 w 752288"/>
              <a:gd name="connsiteY42" fmla="*/ 586154 h 1875692"/>
              <a:gd name="connsiteX43" fmla="*/ 683903 w 752288"/>
              <a:gd name="connsiteY43" fmla="*/ 615462 h 1875692"/>
              <a:gd name="connsiteX44" fmla="*/ 674134 w 752288"/>
              <a:gd name="connsiteY44" fmla="*/ 752231 h 1875692"/>
              <a:gd name="connsiteX45" fmla="*/ 654595 w 752288"/>
              <a:gd name="connsiteY45" fmla="*/ 830385 h 1875692"/>
              <a:gd name="connsiteX46" fmla="*/ 635057 w 752288"/>
              <a:gd name="connsiteY46" fmla="*/ 967154 h 1875692"/>
              <a:gd name="connsiteX47" fmla="*/ 625288 w 752288"/>
              <a:gd name="connsiteY47" fmla="*/ 1309077 h 1875692"/>
              <a:gd name="connsiteX48" fmla="*/ 595980 w 752288"/>
              <a:gd name="connsiteY48" fmla="*/ 1387231 h 1875692"/>
              <a:gd name="connsiteX49" fmla="*/ 576441 w 752288"/>
              <a:gd name="connsiteY49" fmla="*/ 1445846 h 1875692"/>
              <a:gd name="connsiteX50" fmla="*/ 556903 w 752288"/>
              <a:gd name="connsiteY50" fmla="*/ 1621692 h 1875692"/>
              <a:gd name="connsiteX51" fmla="*/ 527595 w 752288"/>
              <a:gd name="connsiteY51" fmla="*/ 1738923 h 1875692"/>
              <a:gd name="connsiteX52" fmla="*/ 508057 w 752288"/>
              <a:gd name="connsiteY52" fmla="*/ 1758462 h 1875692"/>
              <a:gd name="connsiteX53" fmla="*/ 498288 w 752288"/>
              <a:gd name="connsiteY53" fmla="*/ 1787769 h 1875692"/>
              <a:gd name="connsiteX54" fmla="*/ 449441 w 752288"/>
              <a:gd name="connsiteY54" fmla="*/ 1836615 h 1875692"/>
              <a:gd name="connsiteX55" fmla="*/ 341980 w 752288"/>
              <a:gd name="connsiteY55" fmla="*/ 1826846 h 1875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52288" h="1875692">
                <a:moveTo>
                  <a:pt x="341980" y="1826846"/>
                </a:moveTo>
                <a:cubicBezTo>
                  <a:pt x="315929" y="1826846"/>
                  <a:pt x="309153" y="1832246"/>
                  <a:pt x="293134" y="1836615"/>
                </a:cubicBezTo>
                <a:cubicBezTo>
                  <a:pt x="273264" y="1842034"/>
                  <a:pt x="254833" y="1852768"/>
                  <a:pt x="234518" y="1856154"/>
                </a:cubicBezTo>
                <a:cubicBezTo>
                  <a:pt x="153190" y="1869708"/>
                  <a:pt x="195512" y="1863122"/>
                  <a:pt x="107518" y="1875692"/>
                </a:cubicBezTo>
                <a:cubicBezTo>
                  <a:pt x="78210" y="1872436"/>
                  <a:pt x="47308" y="1876000"/>
                  <a:pt x="19595" y="1865923"/>
                </a:cubicBezTo>
                <a:cubicBezTo>
                  <a:pt x="-9693" y="1855273"/>
                  <a:pt x="-115" y="1823875"/>
                  <a:pt x="9826" y="1807308"/>
                </a:cubicBezTo>
                <a:cubicBezTo>
                  <a:pt x="14565" y="1799410"/>
                  <a:pt x="23611" y="1794961"/>
                  <a:pt x="29365" y="1787769"/>
                </a:cubicBezTo>
                <a:cubicBezTo>
                  <a:pt x="36699" y="1778601"/>
                  <a:pt x="39735" y="1765796"/>
                  <a:pt x="48903" y="1758462"/>
                </a:cubicBezTo>
                <a:cubicBezTo>
                  <a:pt x="56944" y="1752029"/>
                  <a:pt x="69000" y="1753297"/>
                  <a:pt x="78211" y="1748692"/>
                </a:cubicBezTo>
                <a:cubicBezTo>
                  <a:pt x="95137" y="1740229"/>
                  <a:pt x="114941" y="1724760"/>
                  <a:pt x="127057" y="1709615"/>
                </a:cubicBezTo>
                <a:cubicBezTo>
                  <a:pt x="174363" y="1650483"/>
                  <a:pt x="123537" y="1710091"/>
                  <a:pt x="156365" y="1651000"/>
                </a:cubicBezTo>
                <a:cubicBezTo>
                  <a:pt x="183982" y="1601289"/>
                  <a:pt x="185336" y="1602490"/>
                  <a:pt x="214980" y="1572846"/>
                </a:cubicBezTo>
                <a:cubicBezTo>
                  <a:pt x="218236" y="1563077"/>
                  <a:pt x="219451" y="1552369"/>
                  <a:pt x="224749" y="1543539"/>
                </a:cubicBezTo>
                <a:cubicBezTo>
                  <a:pt x="229488" y="1535641"/>
                  <a:pt x="238534" y="1531192"/>
                  <a:pt x="244288" y="1524000"/>
                </a:cubicBezTo>
                <a:cubicBezTo>
                  <a:pt x="251623" y="1514832"/>
                  <a:pt x="258575" y="1505194"/>
                  <a:pt x="263826" y="1494692"/>
                </a:cubicBezTo>
                <a:cubicBezTo>
                  <a:pt x="289189" y="1443966"/>
                  <a:pt x="254971" y="1484009"/>
                  <a:pt x="293134" y="1445846"/>
                </a:cubicBezTo>
                <a:cubicBezTo>
                  <a:pt x="296390" y="1436077"/>
                  <a:pt x="298298" y="1425749"/>
                  <a:pt x="302903" y="1416539"/>
                </a:cubicBezTo>
                <a:cubicBezTo>
                  <a:pt x="315227" y="1391890"/>
                  <a:pt x="323806" y="1385866"/>
                  <a:pt x="341980" y="1367692"/>
                </a:cubicBezTo>
                <a:cubicBezTo>
                  <a:pt x="345236" y="1341641"/>
                  <a:pt x="346248" y="1315210"/>
                  <a:pt x="351749" y="1289539"/>
                </a:cubicBezTo>
                <a:cubicBezTo>
                  <a:pt x="356064" y="1269401"/>
                  <a:pt x="367249" y="1251119"/>
                  <a:pt x="371288" y="1230923"/>
                </a:cubicBezTo>
                <a:cubicBezTo>
                  <a:pt x="384942" y="1162654"/>
                  <a:pt x="378327" y="1198456"/>
                  <a:pt x="390826" y="1123462"/>
                </a:cubicBezTo>
                <a:cubicBezTo>
                  <a:pt x="396209" y="1058865"/>
                  <a:pt x="398955" y="972079"/>
                  <a:pt x="420134" y="908539"/>
                </a:cubicBezTo>
                <a:lnTo>
                  <a:pt x="439672" y="849923"/>
                </a:lnTo>
                <a:cubicBezTo>
                  <a:pt x="442928" y="840154"/>
                  <a:pt x="446943" y="830605"/>
                  <a:pt x="449441" y="820615"/>
                </a:cubicBezTo>
                <a:cubicBezTo>
                  <a:pt x="452698" y="807590"/>
                  <a:pt x="455353" y="794399"/>
                  <a:pt x="459211" y="781539"/>
                </a:cubicBezTo>
                <a:cubicBezTo>
                  <a:pt x="488955" y="682395"/>
                  <a:pt x="470715" y="763093"/>
                  <a:pt x="488518" y="674077"/>
                </a:cubicBezTo>
                <a:cubicBezTo>
                  <a:pt x="485262" y="638256"/>
                  <a:pt x="483210" y="602306"/>
                  <a:pt x="478749" y="566615"/>
                </a:cubicBezTo>
                <a:cubicBezTo>
                  <a:pt x="475649" y="541811"/>
                  <a:pt x="465486" y="503791"/>
                  <a:pt x="459211" y="478692"/>
                </a:cubicBezTo>
                <a:cubicBezTo>
                  <a:pt x="465227" y="382437"/>
                  <a:pt x="457500" y="354139"/>
                  <a:pt x="478749" y="283308"/>
                </a:cubicBezTo>
                <a:cubicBezTo>
                  <a:pt x="484667" y="263581"/>
                  <a:pt x="486864" y="241829"/>
                  <a:pt x="498288" y="224692"/>
                </a:cubicBezTo>
                <a:lnTo>
                  <a:pt x="517826" y="195385"/>
                </a:lnTo>
                <a:cubicBezTo>
                  <a:pt x="541078" y="125631"/>
                  <a:pt x="525941" y="153906"/>
                  <a:pt x="556903" y="107462"/>
                </a:cubicBezTo>
                <a:cubicBezTo>
                  <a:pt x="573868" y="56566"/>
                  <a:pt x="555559" y="96930"/>
                  <a:pt x="586211" y="58615"/>
                </a:cubicBezTo>
                <a:cubicBezTo>
                  <a:pt x="593545" y="49447"/>
                  <a:pt x="597447" y="37610"/>
                  <a:pt x="605749" y="29308"/>
                </a:cubicBezTo>
                <a:cubicBezTo>
                  <a:pt x="624688" y="10369"/>
                  <a:pt x="640527" y="7946"/>
                  <a:pt x="664365" y="0"/>
                </a:cubicBezTo>
                <a:cubicBezTo>
                  <a:pt x="667621" y="9769"/>
                  <a:pt x="671900" y="19255"/>
                  <a:pt x="674134" y="29308"/>
                </a:cubicBezTo>
                <a:cubicBezTo>
                  <a:pt x="679556" y="53708"/>
                  <a:pt x="690556" y="134493"/>
                  <a:pt x="693672" y="156308"/>
                </a:cubicBezTo>
                <a:cubicBezTo>
                  <a:pt x="696928" y="224693"/>
                  <a:pt x="691194" y="294104"/>
                  <a:pt x="703441" y="361462"/>
                </a:cubicBezTo>
                <a:cubicBezTo>
                  <a:pt x="705283" y="371594"/>
                  <a:pt x="723919" y="365933"/>
                  <a:pt x="732749" y="371231"/>
                </a:cubicBezTo>
                <a:cubicBezTo>
                  <a:pt x="740647" y="375970"/>
                  <a:pt x="745775" y="384256"/>
                  <a:pt x="752288" y="390769"/>
                </a:cubicBezTo>
                <a:cubicBezTo>
                  <a:pt x="748688" y="415967"/>
                  <a:pt x="746389" y="461182"/>
                  <a:pt x="732749" y="488462"/>
                </a:cubicBezTo>
                <a:cubicBezTo>
                  <a:pt x="727498" y="498963"/>
                  <a:pt x="718462" y="507268"/>
                  <a:pt x="713211" y="517769"/>
                </a:cubicBezTo>
                <a:cubicBezTo>
                  <a:pt x="705401" y="533389"/>
                  <a:pt x="697847" y="571540"/>
                  <a:pt x="693672" y="586154"/>
                </a:cubicBezTo>
                <a:cubicBezTo>
                  <a:pt x="690843" y="596056"/>
                  <a:pt x="687159" y="605693"/>
                  <a:pt x="683903" y="615462"/>
                </a:cubicBezTo>
                <a:cubicBezTo>
                  <a:pt x="680647" y="661052"/>
                  <a:pt x="680310" y="706944"/>
                  <a:pt x="674134" y="752231"/>
                </a:cubicBezTo>
                <a:cubicBezTo>
                  <a:pt x="670506" y="778838"/>
                  <a:pt x="658393" y="803802"/>
                  <a:pt x="654595" y="830385"/>
                </a:cubicBezTo>
                <a:lnTo>
                  <a:pt x="635057" y="967154"/>
                </a:lnTo>
                <a:cubicBezTo>
                  <a:pt x="631801" y="1081128"/>
                  <a:pt x="631128" y="1195206"/>
                  <a:pt x="625288" y="1309077"/>
                </a:cubicBezTo>
                <a:cubicBezTo>
                  <a:pt x="623422" y="1345465"/>
                  <a:pt x="609118" y="1354386"/>
                  <a:pt x="595980" y="1387231"/>
                </a:cubicBezTo>
                <a:cubicBezTo>
                  <a:pt x="588331" y="1406353"/>
                  <a:pt x="576441" y="1445846"/>
                  <a:pt x="576441" y="1445846"/>
                </a:cubicBezTo>
                <a:cubicBezTo>
                  <a:pt x="554460" y="1577737"/>
                  <a:pt x="579731" y="1416236"/>
                  <a:pt x="556903" y="1621692"/>
                </a:cubicBezTo>
                <a:cubicBezTo>
                  <a:pt x="554885" y="1639856"/>
                  <a:pt x="541819" y="1724698"/>
                  <a:pt x="527595" y="1738923"/>
                </a:cubicBezTo>
                <a:lnTo>
                  <a:pt x="508057" y="1758462"/>
                </a:lnTo>
                <a:cubicBezTo>
                  <a:pt x="504801" y="1768231"/>
                  <a:pt x="504467" y="1779531"/>
                  <a:pt x="498288" y="1787769"/>
                </a:cubicBezTo>
                <a:cubicBezTo>
                  <a:pt x="484472" y="1806190"/>
                  <a:pt x="449441" y="1836615"/>
                  <a:pt x="449441" y="1836615"/>
                </a:cubicBezTo>
                <a:cubicBezTo>
                  <a:pt x="337394" y="1826429"/>
                  <a:pt x="368031" y="1826846"/>
                  <a:pt x="341980" y="1826846"/>
                </a:cubicBezTo>
                <a:close/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172729" y="4319314"/>
            <a:ext cx="1162583" cy="488462"/>
          </a:xfrm>
          <a:custGeom>
            <a:avLst/>
            <a:gdLst>
              <a:gd name="connsiteX0" fmla="*/ 0 w 1162583"/>
              <a:gd name="connsiteY0" fmla="*/ 48846 h 488462"/>
              <a:gd name="connsiteX1" fmla="*/ 19538 w 1162583"/>
              <a:gd name="connsiteY1" fmla="*/ 97692 h 488462"/>
              <a:gd name="connsiteX2" fmla="*/ 29307 w 1162583"/>
              <a:gd name="connsiteY2" fmla="*/ 127000 h 488462"/>
              <a:gd name="connsiteX3" fmla="*/ 48846 w 1162583"/>
              <a:gd name="connsiteY3" fmla="*/ 166077 h 488462"/>
              <a:gd name="connsiteX4" fmla="*/ 97692 w 1162583"/>
              <a:gd name="connsiteY4" fmla="*/ 302846 h 488462"/>
              <a:gd name="connsiteX5" fmla="*/ 146538 w 1162583"/>
              <a:gd name="connsiteY5" fmla="*/ 351692 h 488462"/>
              <a:gd name="connsiteX6" fmla="*/ 185615 w 1162583"/>
              <a:gd name="connsiteY6" fmla="*/ 371231 h 488462"/>
              <a:gd name="connsiteX7" fmla="*/ 244231 w 1162583"/>
              <a:gd name="connsiteY7" fmla="*/ 390769 h 488462"/>
              <a:gd name="connsiteX8" fmla="*/ 302846 w 1162583"/>
              <a:gd name="connsiteY8" fmla="*/ 420077 h 488462"/>
              <a:gd name="connsiteX9" fmla="*/ 332154 w 1162583"/>
              <a:gd name="connsiteY9" fmla="*/ 439616 h 488462"/>
              <a:gd name="connsiteX10" fmla="*/ 361461 w 1162583"/>
              <a:gd name="connsiteY10" fmla="*/ 449385 h 488462"/>
              <a:gd name="connsiteX11" fmla="*/ 390769 w 1162583"/>
              <a:gd name="connsiteY11" fmla="*/ 468923 h 488462"/>
              <a:gd name="connsiteX12" fmla="*/ 449384 w 1162583"/>
              <a:gd name="connsiteY12" fmla="*/ 488462 h 488462"/>
              <a:gd name="connsiteX13" fmla="*/ 595923 w 1162583"/>
              <a:gd name="connsiteY13" fmla="*/ 478692 h 488462"/>
              <a:gd name="connsiteX14" fmla="*/ 654538 w 1162583"/>
              <a:gd name="connsiteY14" fmla="*/ 459154 h 488462"/>
              <a:gd name="connsiteX15" fmla="*/ 713154 w 1162583"/>
              <a:gd name="connsiteY15" fmla="*/ 439616 h 488462"/>
              <a:gd name="connsiteX16" fmla="*/ 801077 w 1162583"/>
              <a:gd name="connsiteY16" fmla="*/ 410308 h 488462"/>
              <a:gd name="connsiteX17" fmla="*/ 830384 w 1162583"/>
              <a:gd name="connsiteY17" fmla="*/ 400539 h 488462"/>
              <a:gd name="connsiteX18" fmla="*/ 859692 w 1162583"/>
              <a:gd name="connsiteY18" fmla="*/ 381000 h 488462"/>
              <a:gd name="connsiteX19" fmla="*/ 918307 w 1162583"/>
              <a:gd name="connsiteY19" fmla="*/ 361462 h 488462"/>
              <a:gd name="connsiteX20" fmla="*/ 947615 w 1162583"/>
              <a:gd name="connsiteY20" fmla="*/ 351692 h 488462"/>
              <a:gd name="connsiteX21" fmla="*/ 986692 w 1162583"/>
              <a:gd name="connsiteY21" fmla="*/ 341923 h 488462"/>
              <a:gd name="connsiteX22" fmla="*/ 1045307 w 1162583"/>
              <a:gd name="connsiteY22" fmla="*/ 322385 h 488462"/>
              <a:gd name="connsiteX23" fmla="*/ 1084384 w 1162583"/>
              <a:gd name="connsiteY23" fmla="*/ 273539 h 488462"/>
              <a:gd name="connsiteX24" fmla="*/ 1113692 w 1162583"/>
              <a:gd name="connsiteY24" fmla="*/ 224692 h 488462"/>
              <a:gd name="connsiteX25" fmla="*/ 1143000 w 1162583"/>
              <a:gd name="connsiteY25" fmla="*/ 127000 h 488462"/>
              <a:gd name="connsiteX26" fmla="*/ 1152769 w 1162583"/>
              <a:gd name="connsiteY26" fmla="*/ 68385 h 488462"/>
              <a:gd name="connsiteX27" fmla="*/ 1162538 w 1162583"/>
              <a:gd name="connsiteY27" fmla="*/ 0 h 4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62583" h="488462">
                <a:moveTo>
                  <a:pt x="0" y="48846"/>
                </a:moveTo>
                <a:cubicBezTo>
                  <a:pt x="6513" y="65128"/>
                  <a:pt x="13381" y="81272"/>
                  <a:pt x="19538" y="97692"/>
                </a:cubicBezTo>
                <a:cubicBezTo>
                  <a:pt x="23154" y="107334"/>
                  <a:pt x="25251" y="117535"/>
                  <a:pt x="29307" y="127000"/>
                </a:cubicBezTo>
                <a:cubicBezTo>
                  <a:pt x="35044" y="140386"/>
                  <a:pt x="42333" y="153051"/>
                  <a:pt x="48846" y="166077"/>
                </a:cubicBezTo>
                <a:cubicBezTo>
                  <a:pt x="58246" y="213078"/>
                  <a:pt x="64792" y="265246"/>
                  <a:pt x="97692" y="302846"/>
                </a:cubicBezTo>
                <a:cubicBezTo>
                  <a:pt x="112855" y="320175"/>
                  <a:pt x="125943" y="341394"/>
                  <a:pt x="146538" y="351692"/>
                </a:cubicBezTo>
                <a:cubicBezTo>
                  <a:pt x="159564" y="358205"/>
                  <a:pt x="172093" y="365822"/>
                  <a:pt x="185615" y="371231"/>
                </a:cubicBezTo>
                <a:cubicBezTo>
                  <a:pt x="204737" y="378880"/>
                  <a:pt x="244231" y="390769"/>
                  <a:pt x="244231" y="390769"/>
                </a:cubicBezTo>
                <a:cubicBezTo>
                  <a:pt x="328215" y="446761"/>
                  <a:pt x="221958" y="379633"/>
                  <a:pt x="302846" y="420077"/>
                </a:cubicBezTo>
                <a:cubicBezTo>
                  <a:pt x="313348" y="425328"/>
                  <a:pt x="321652" y="434365"/>
                  <a:pt x="332154" y="439616"/>
                </a:cubicBezTo>
                <a:cubicBezTo>
                  <a:pt x="341364" y="444221"/>
                  <a:pt x="352251" y="444780"/>
                  <a:pt x="361461" y="449385"/>
                </a:cubicBezTo>
                <a:cubicBezTo>
                  <a:pt x="371963" y="454636"/>
                  <a:pt x="380040" y="464154"/>
                  <a:pt x="390769" y="468923"/>
                </a:cubicBezTo>
                <a:cubicBezTo>
                  <a:pt x="409589" y="477288"/>
                  <a:pt x="449384" y="488462"/>
                  <a:pt x="449384" y="488462"/>
                </a:cubicBezTo>
                <a:cubicBezTo>
                  <a:pt x="498230" y="485205"/>
                  <a:pt x="547460" y="485615"/>
                  <a:pt x="595923" y="478692"/>
                </a:cubicBezTo>
                <a:cubicBezTo>
                  <a:pt x="616311" y="475779"/>
                  <a:pt x="635000" y="465667"/>
                  <a:pt x="654538" y="459154"/>
                </a:cubicBezTo>
                <a:lnTo>
                  <a:pt x="713154" y="439616"/>
                </a:lnTo>
                <a:lnTo>
                  <a:pt x="801077" y="410308"/>
                </a:lnTo>
                <a:lnTo>
                  <a:pt x="830384" y="400539"/>
                </a:lnTo>
                <a:cubicBezTo>
                  <a:pt x="840153" y="394026"/>
                  <a:pt x="848963" y="385769"/>
                  <a:pt x="859692" y="381000"/>
                </a:cubicBezTo>
                <a:cubicBezTo>
                  <a:pt x="878512" y="372635"/>
                  <a:pt x="898769" y="367975"/>
                  <a:pt x="918307" y="361462"/>
                </a:cubicBezTo>
                <a:cubicBezTo>
                  <a:pt x="928076" y="358205"/>
                  <a:pt x="937625" y="354190"/>
                  <a:pt x="947615" y="351692"/>
                </a:cubicBezTo>
                <a:cubicBezTo>
                  <a:pt x="960641" y="348436"/>
                  <a:pt x="973832" y="345781"/>
                  <a:pt x="986692" y="341923"/>
                </a:cubicBezTo>
                <a:cubicBezTo>
                  <a:pt x="1006419" y="336005"/>
                  <a:pt x="1045307" y="322385"/>
                  <a:pt x="1045307" y="322385"/>
                </a:cubicBezTo>
                <a:cubicBezTo>
                  <a:pt x="1063480" y="304212"/>
                  <a:pt x="1072060" y="298187"/>
                  <a:pt x="1084384" y="273539"/>
                </a:cubicBezTo>
                <a:cubicBezTo>
                  <a:pt x="1109749" y="222811"/>
                  <a:pt x="1075530" y="262856"/>
                  <a:pt x="1113692" y="224692"/>
                </a:cubicBezTo>
                <a:cubicBezTo>
                  <a:pt x="1126155" y="187305"/>
                  <a:pt x="1135617" y="163914"/>
                  <a:pt x="1143000" y="127000"/>
                </a:cubicBezTo>
                <a:cubicBezTo>
                  <a:pt x="1146885" y="107577"/>
                  <a:pt x="1149226" y="87873"/>
                  <a:pt x="1152769" y="68385"/>
                </a:cubicBezTo>
                <a:cubicBezTo>
                  <a:pt x="1163815" y="7629"/>
                  <a:pt x="1162538" y="38310"/>
                  <a:pt x="1162538" y="0"/>
                </a:cubicBez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9" name="TextBox 8"/>
          <p:cNvSpPr txBox="1"/>
          <p:nvPr/>
        </p:nvSpPr>
        <p:spPr>
          <a:xfrm rot="18290196">
            <a:off x="5739629" y="3005859"/>
            <a:ext cx="1869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Book Antiqua"/>
              </a:rPr>
              <a:t>COASTAL PLAIN</a:t>
            </a:r>
          </a:p>
        </p:txBody>
      </p:sp>
      <p:sp>
        <p:nvSpPr>
          <p:cNvPr id="10" name="TextBox 9"/>
          <p:cNvSpPr txBox="1"/>
          <p:nvPr/>
        </p:nvSpPr>
        <p:spPr>
          <a:xfrm rot="18290196">
            <a:off x="6094710" y="3382946"/>
            <a:ext cx="1464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Book Antiqua"/>
              </a:rPr>
              <a:t>SHEPHELAH</a:t>
            </a:r>
          </a:p>
        </p:txBody>
      </p:sp>
      <p:sp>
        <p:nvSpPr>
          <p:cNvPr id="12" name="TextBox 11"/>
          <p:cNvSpPr txBox="1"/>
          <p:nvPr/>
        </p:nvSpPr>
        <p:spPr>
          <a:xfrm rot="16494527">
            <a:off x="6951373" y="3322230"/>
            <a:ext cx="16753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prstClr val="black"/>
                </a:solidFill>
                <a:latin typeface="Book Antiqua"/>
              </a:rPr>
              <a:t>JUDAEAN WILDERNESS</a:t>
            </a:r>
          </a:p>
        </p:txBody>
      </p:sp>
      <p:sp>
        <p:nvSpPr>
          <p:cNvPr id="13" name="TextBox 12"/>
          <p:cNvSpPr txBox="1"/>
          <p:nvPr/>
        </p:nvSpPr>
        <p:spPr>
          <a:xfrm rot="18290196">
            <a:off x="7371535" y="399021"/>
            <a:ext cx="1071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Book Antiqua"/>
              </a:rPr>
              <a:t>GALILEE</a:t>
            </a:r>
          </a:p>
        </p:txBody>
      </p:sp>
      <p:sp>
        <p:nvSpPr>
          <p:cNvPr id="14" name="TextBox 13"/>
          <p:cNvSpPr txBox="1"/>
          <p:nvPr/>
        </p:nvSpPr>
        <p:spPr>
          <a:xfrm rot="16351672">
            <a:off x="7298461" y="1947820"/>
            <a:ext cx="1685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Book Antiqua"/>
              </a:rPr>
              <a:t>JORDAN VALLEY</a:t>
            </a:r>
          </a:p>
        </p:txBody>
      </p:sp>
      <p:sp>
        <p:nvSpPr>
          <p:cNvPr id="15" name="TextBox 14"/>
          <p:cNvSpPr txBox="1"/>
          <p:nvPr/>
        </p:nvSpPr>
        <p:spPr>
          <a:xfrm rot="16378305">
            <a:off x="6851758" y="2430901"/>
            <a:ext cx="3223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Book Antiqua"/>
              </a:rPr>
              <a:t>TRANS-JORDANIAN PLATEAU</a:t>
            </a:r>
          </a:p>
        </p:txBody>
      </p:sp>
      <p:sp>
        <p:nvSpPr>
          <p:cNvPr id="17" name="TextBox 16"/>
          <p:cNvSpPr txBox="1"/>
          <p:nvPr/>
        </p:nvSpPr>
        <p:spPr>
          <a:xfrm rot="1946120">
            <a:off x="5714911" y="4752873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Book Antiqua"/>
              </a:rPr>
              <a:t>NEGEV</a:t>
            </a:r>
          </a:p>
        </p:txBody>
      </p:sp>
      <p:sp>
        <p:nvSpPr>
          <p:cNvPr id="20" name="TextBox 19"/>
          <p:cNvSpPr txBox="1"/>
          <p:nvPr/>
        </p:nvSpPr>
        <p:spPr>
          <a:xfrm rot="17331996">
            <a:off x="6556128" y="3031352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Book Antiqua"/>
              </a:rPr>
              <a:t>HILL COUNTRY</a:t>
            </a:r>
          </a:p>
        </p:txBody>
      </p:sp>
      <p:sp>
        <p:nvSpPr>
          <p:cNvPr id="18" name="Freeform 17"/>
          <p:cNvSpPr/>
          <p:nvPr/>
        </p:nvSpPr>
        <p:spPr>
          <a:xfrm>
            <a:off x="7413419" y="1095470"/>
            <a:ext cx="637548" cy="1357923"/>
          </a:xfrm>
          <a:custGeom>
            <a:avLst/>
            <a:gdLst>
              <a:gd name="connsiteX0" fmla="*/ 0 w 637548"/>
              <a:gd name="connsiteY0" fmla="*/ 0 h 1357923"/>
              <a:gd name="connsiteX1" fmla="*/ 9769 w 637548"/>
              <a:gd name="connsiteY1" fmla="*/ 48846 h 1357923"/>
              <a:gd name="connsiteX2" fmla="*/ 29308 w 637548"/>
              <a:gd name="connsiteY2" fmla="*/ 68385 h 1357923"/>
              <a:gd name="connsiteX3" fmla="*/ 68385 w 637548"/>
              <a:gd name="connsiteY3" fmla="*/ 117231 h 1357923"/>
              <a:gd name="connsiteX4" fmla="*/ 78154 w 637548"/>
              <a:gd name="connsiteY4" fmla="*/ 146538 h 1357923"/>
              <a:gd name="connsiteX5" fmla="*/ 136769 w 637548"/>
              <a:gd name="connsiteY5" fmla="*/ 185615 h 1357923"/>
              <a:gd name="connsiteX6" fmla="*/ 175846 w 637548"/>
              <a:gd name="connsiteY6" fmla="*/ 273538 h 1357923"/>
              <a:gd name="connsiteX7" fmla="*/ 185615 w 637548"/>
              <a:gd name="connsiteY7" fmla="*/ 302846 h 1357923"/>
              <a:gd name="connsiteX8" fmla="*/ 205154 w 637548"/>
              <a:gd name="connsiteY8" fmla="*/ 322385 h 1357923"/>
              <a:gd name="connsiteX9" fmla="*/ 224692 w 637548"/>
              <a:gd name="connsiteY9" fmla="*/ 381000 h 1357923"/>
              <a:gd name="connsiteX10" fmla="*/ 234462 w 637548"/>
              <a:gd name="connsiteY10" fmla="*/ 410308 h 1357923"/>
              <a:gd name="connsiteX11" fmla="*/ 244231 w 637548"/>
              <a:gd name="connsiteY11" fmla="*/ 439615 h 1357923"/>
              <a:gd name="connsiteX12" fmla="*/ 263769 w 637548"/>
              <a:gd name="connsiteY12" fmla="*/ 459154 h 1357923"/>
              <a:gd name="connsiteX13" fmla="*/ 273539 w 637548"/>
              <a:gd name="connsiteY13" fmla="*/ 488462 h 1357923"/>
              <a:gd name="connsiteX14" fmla="*/ 332154 w 637548"/>
              <a:gd name="connsiteY14" fmla="*/ 517769 h 1357923"/>
              <a:gd name="connsiteX15" fmla="*/ 429846 w 637548"/>
              <a:gd name="connsiteY15" fmla="*/ 498231 h 1357923"/>
              <a:gd name="connsiteX16" fmla="*/ 478692 w 637548"/>
              <a:gd name="connsiteY16" fmla="*/ 459154 h 1357923"/>
              <a:gd name="connsiteX17" fmla="*/ 537308 w 637548"/>
              <a:gd name="connsiteY17" fmla="*/ 439615 h 1357923"/>
              <a:gd name="connsiteX18" fmla="*/ 576385 w 637548"/>
              <a:gd name="connsiteY18" fmla="*/ 449385 h 1357923"/>
              <a:gd name="connsiteX19" fmla="*/ 595923 w 637548"/>
              <a:gd name="connsiteY19" fmla="*/ 478692 h 1357923"/>
              <a:gd name="connsiteX20" fmla="*/ 615462 w 637548"/>
              <a:gd name="connsiteY20" fmla="*/ 498231 h 1357923"/>
              <a:gd name="connsiteX21" fmla="*/ 615462 w 637548"/>
              <a:gd name="connsiteY21" fmla="*/ 820615 h 1357923"/>
              <a:gd name="connsiteX22" fmla="*/ 605692 w 637548"/>
              <a:gd name="connsiteY22" fmla="*/ 859692 h 1357923"/>
              <a:gd name="connsiteX23" fmla="*/ 595923 w 637548"/>
              <a:gd name="connsiteY23" fmla="*/ 918308 h 1357923"/>
              <a:gd name="connsiteX24" fmla="*/ 576385 w 637548"/>
              <a:gd name="connsiteY24" fmla="*/ 1045308 h 1357923"/>
              <a:gd name="connsiteX25" fmla="*/ 556846 w 637548"/>
              <a:gd name="connsiteY25" fmla="*/ 1260231 h 1357923"/>
              <a:gd name="connsiteX26" fmla="*/ 547077 w 637548"/>
              <a:gd name="connsiteY26" fmla="*/ 1289538 h 1357923"/>
              <a:gd name="connsiteX27" fmla="*/ 537308 w 637548"/>
              <a:gd name="connsiteY27" fmla="*/ 1357923 h 135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7548" h="1357923">
                <a:moveTo>
                  <a:pt x="0" y="0"/>
                </a:moveTo>
                <a:cubicBezTo>
                  <a:pt x="3256" y="16282"/>
                  <a:pt x="3228" y="33584"/>
                  <a:pt x="9769" y="48846"/>
                </a:cubicBezTo>
                <a:cubicBezTo>
                  <a:pt x="13397" y="57312"/>
                  <a:pt x="23554" y="61193"/>
                  <a:pt x="29308" y="68385"/>
                </a:cubicBezTo>
                <a:cubicBezTo>
                  <a:pt x="78604" y="130004"/>
                  <a:pt x="21207" y="70053"/>
                  <a:pt x="68385" y="117231"/>
                </a:cubicBezTo>
                <a:cubicBezTo>
                  <a:pt x="71641" y="127000"/>
                  <a:pt x="70873" y="139257"/>
                  <a:pt x="78154" y="146538"/>
                </a:cubicBezTo>
                <a:cubicBezTo>
                  <a:pt x="94758" y="163142"/>
                  <a:pt x="136769" y="185615"/>
                  <a:pt x="136769" y="185615"/>
                </a:cubicBezTo>
                <a:cubicBezTo>
                  <a:pt x="160021" y="255369"/>
                  <a:pt x="144884" y="227094"/>
                  <a:pt x="175846" y="273538"/>
                </a:cubicBezTo>
                <a:cubicBezTo>
                  <a:pt x="179102" y="283307"/>
                  <a:pt x="180317" y="294016"/>
                  <a:pt x="185615" y="302846"/>
                </a:cubicBezTo>
                <a:cubicBezTo>
                  <a:pt x="190354" y="310744"/>
                  <a:pt x="201035" y="314147"/>
                  <a:pt x="205154" y="322385"/>
                </a:cubicBezTo>
                <a:cubicBezTo>
                  <a:pt x="214364" y="340806"/>
                  <a:pt x="218179" y="361462"/>
                  <a:pt x="224692" y="381000"/>
                </a:cubicBezTo>
                <a:lnTo>
                  <a:pt x="234462" y="410308"/>
                </a:lnTo>
                <a:cubicBezTo>
                  <a:pt x="237718" y="420077"/>
                  <a:pt x="236950" y="432333"/>
                  <a:pt x="244231" y="439615"/>
                </a:cubicBezTo>
                <a:lnTo>
                  <a:pt x="263769" y="459154"/>
                </a:lnTo>
                <a:cubicBezTo>
                  <a:pt x="267026" y="468923"/>
                  <a:pt x="267106" y="480421"/>
                  <a:pt x="273539" y="488462"/>
                </a:cubicBezTo>
                <a:cubicBezTo>
                  <a:pt x="287312" y="505678"/>
                  <a:pt x="312847" y="511334"/>
                  <a:pt x="332154" y="517769"/>
                </a:cubicBezTo>
                <a:cubicBezTo>
                  <a:pt x="344010" y="516075"/>
                  <a:pt x="408533" y="511019"/>
                  <a:pt x="429846" y="498231"/>
                </a:cubicBezTo>
                <a:cubicBezTo>
                  <a:pt x="487842" y="463433"/>
                  <a:pt x="403283" y="492669"/>
                  <a:pt x="478692" y="459154"/>
                </a:cubicBezTo>
                <a:cubicBezTo>
                  <a:pt x="497512" y="450789"/>
                  <a:pt x="537308" y="439615"/>
                  <a:pt x="537308" y="439615"/>
                </a:cubicBezTo>
                <a:cubicBezTo>
                  <a:pt x="550334" y="442872"/>
                  <a:pt x="565213" y="441937"/>
                  <a:pt x="576385" y="449385"/>
                </a:cubicBezTo>
                <a:cubicBezTo>
                  <a:pt x="586154" y="455898"/>
                  <a:pt x="588589" y="469524"/>
                  <a:pt x="595923" y="478692"/>
                </a:cubicBezTo>
                <a:cubicBezTo>
                  <a:pt x="601677" y="485884"/>
                  <a:pt x="608949" y="491718"/>
                  <a:pt x="615462" y="498231"/>
                </a:cubicBezTo>
                <a:cubicBezTo>
                  <a:pt x="655449" y="618191"/>
                  <a:pt x="632148" y="536967"/>
                  <a:pt x="615462" y="820615"/>
                </a:cubicBezTo>
                <a:cubicBezTo>
                  <a:pt x="614674" y="834018"/>
                  <a:pt x="608325" y="846526"/>
                  <a:pt x="605692" y="859692"/>
                </a:cubicBezTo>
                <a:cubicBezTo>
                  <a:pt x="601807" y="879115"/>
                  <a:pt x="599466" y="898819"/>
                  <a:pt x="595923" y="918308"/>
                </a:cubicBezTo>
                <a:cubicBezTo>
                  <a:pt x="584461" y="981351"/>
                  <a:pt x="582750" y="968935"/>
                  <a:pt x="576385" y="1045308"/>
                </a:cubicBezTo>
                <a:cubicBezTo>
                  <a:pt x="569185" y="1131710"/>
                  <a:pt x="573753" y="1184147"/>
                  <a:pt x="556846" y="1260231"/>
                </a:cubicBezTo>
                <a:cubicBezTo>
                  <a:pt x="554612" y="1270283"/>
                  <a:pt x="550333" y="1279769"/>
                  <a:pt x="547077" y="1289538"/>
                </a:cubicBezTo>
                <a:cubicBezTo>
                  <a:pt x="536773" y="1351366"/>
                  <a:pt x="537308" y="1328346"/>
                  <a:pt x="537308" y="1357923"/>
                </a:cubicBezTo>
              </a:path>
            </a:pathLst>
          </a:custGeom>
          <a:ln>
            <a:solidFill>
              <a:srgbClr val="5748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8363172" y="2878752"/>
            <a:ext cx="1538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Book Antiqua"/>
              </a:rPr>
              <a:t>ARABIAN DESERT</a:t>
            </a:r>
          </a:p>
        </p:txBody>
      </p:sp>
      <p:sp>
        <p:nvSpPr>
          <p:cNvPr id="23" name="Freeform 22"/>
          <p:cNvSpPr/>
          <p:nvPr/>
        </p:nvSpPr>
        <p:spPr>
          <a:xfrm>
            <a:off x="7273641" y="2437568"/>
            <a:ext cx="665965" cy="1906450"/>
          </a:xfrm>
          <a:custGeom>
            <a:avLst/>
            <a:gdLst>
              <a:gd name="connsiteX0" fmla="*/ 65282 w 665965"/>
              <a:gd name="connsiteY0" fmla="*/ 1906450 h 1906450"/>
              <a:gd name="connsiteX1" fmla="*/ 35609 w 665965"/>
              <a:gd name="connsiteY1" fmla="*/ 1894581 h 1906450"/>
              <a:gd name="connsiteX2" fmla="*/ 0 w 665965"/>
              <a:gd name="connsiteY2" fmla="*/ 1870843 h 1906450"/>
              <a:gd name="connsiteX3" fmla="*/ 5935 w 665965"/>
              <a:gd name="connsiteY3" fmla="*/ 1811499 h 1906450"/>
              <a:gd name="connsiteX4" fmla="*/ 41543 w 665965"/>
              <a:gd name="connsiteY4" fmla="*/ 1787761 h 1906450"/>
              <a:gd name="connsiteX5" fmla="*/ 65282 w 665965"/>
              <a:gd name="connsiteY5" fmla="*/ 1764023 h 1906450"/>
              <a:gd name="connsiteX6" fmla="*/ 100891 w 665965"/>
              <a:gd name="connsiteY6" fmla="*/ 1740286 h 1906450"/>
              <a:gd name="connsiteX7" fmla="*/ 112761 w 665965"/>
              <a:gd name="connsiteY7" fmla="*/ 1722482 h 1906450"/>
              <a:gd name="connsiteX8" fmla="*/ 130565 w 665965"/>
              <a:gd name="connsiteY8" fmla="*/ 1716548 h 1906450"/>
              <a:gd name="connsiteX9" fmla="*/ 148369 w 665965"/>
              <a:gd name="connsiteY9" fmla="*/ 1704679 h 1906450"/>
              <a:gd name="connsiteX10" fmla="*/ 166174 w 665965"/>
              <a:gd name="connsiteY10" fmla="*/ 1669072 h 1906450"/>
              <a:gd name="connsiteX11" fmla="*/ 172108 w 665965"/>
              <a:gd name="connsiteY11" fmla="*/ 1651269 h 1906450"/>
              <a:gd name="connsiteX12" fmla="*/ 183978 w 665965"/>
              <a:gd name="connsiteY12" fmla="*/ 1633465 h 1906450"/>
              <a:gd name="connsiteX13" fmla="*/ 201782 w 665965"/>
              <a:gd name="connsiteY13" fmla="*/ 1597859 h 1906450"/>
              <a:gd name="connsiteX14" fmla="*/ 219587 w 665965"/>
              <a:gd name="connsiteY14" fmla="*/ 1585990 h 1906450"/>
              <a:gd name="connsiteX15" fmla="*/ 243326 w 665965"/>
              <a:gd name="connsiteY15" fmla="*/ 1550383 h 1906450"/>
              <a:gd name="connsiteX16" fmla="*/ 267065 w 665965"/>
              <a:gd name="connsiteY16" fmla="*/ 1514776 h 1906450"/>
              <a:gd name="connsiteX17" fmla="*/ 284869 w 665965"/>
              <a:gd name="connsiteY17" fmla="*/ 1479170 h 1906450"/>
              <a:gd name="connsiteX18" fmla="*/ 296739 w 665965"/>
              <a:gd name="connsiteY18" fmla="*/ 1461366 h 1906450"/>
              <a:gd name="connsiteX19" fmla="*/ 326412 w 665965"/>
              <a:gd name="connsiteY19" fmla="*/ 1407956 h 1906450"/>
              <a:gd name="connsiteX20" fmla="*/ 338282 w 665965"/>
              <a:gd name="connsiteY20" fmla="*/ 1390153 h 1906450"/>
              <a:gd name="connsiteX21" fmla="*/ 350152 w 665965"/>
              <a:gd name="connsiteY21" fmla="*/ 1372350 h 1906450"/>
              <a:gd name="connsiteX22" fmla="*/ 362021 w 665965"/>
              <a:gd name="connsiteY22" fmla="*/ 1336743 h 1906450"/>
              <a:gd name="connsiteX23" fmla="*/ 367956 w 665965"/>
              <a:gd name="connsiteY23" fmla="*/ 1318940 h 1906450"/>
              <a:gd name="connsiteX24" fmla="*/ 379825 w 665965"/>
              <a:gd name="connsiteY24" fmla="*/ 1259595 h 1906450"/>
              <a:gd name="connsiteX25" fmla="*/ 391695 w 665965"/>
              <a:gd name="connsiteY25" fmla="*/ 1212119 h 1906450"/>
              <a:gd name="connsiteX26" fmla="*/ 397630 w 665965"/>
              <a:gd name="connsiteY26" fmla="*/ 1188382 h 1906450"/>
              <a:gd name="connsiteX27" fmla="*/ 403564 w 665965"/>
              <a:gd name="connsiteY27" fmla="*/ 1158709 h 1906450"/>
              <a:gd name="connsiteX28" fmla="*/ 409499 w 665965"/>
              <a:gd name="connsiteY28" fmla="*/ 1063758 h 1906450"/>
              <a:gd name="connsiteX29" fmla="*/ 421369 w 665965"/>
              <a:gd name="connsiteY29" fmla="*/ 986610 h 1906450"/>
              <a:gd name="connsiteX30" fmla="*/ 427304 w 665965"/>
              <a:gd name="connsiteY30" fmla="*/ 945069 h 1906450"/>
              <a:gd name="connsiteX31" fmla="*/ 433238 w 665965"/>
              <a:gd name="connsiteY31" fmla="*/ 885725 h 1906450"/>
              <a:gd name="connsiteX32" fmla="*/ 445108 w 665965"/>
              <a:gd name="connsiteY32" fmla="*/ 867921 h 1906450"/>
              <a:gd name="connsiteX33" fmla="*/ 456977 w 665965"/>
              <a:gd name="connsiteY33" fmla="*/ 832315 h 1906450"/>
              <a:gd name="connsiteX34" fmla="*/ 462912 w 665965"/>
              <a:gd name="connsiteY34" fmla="*/ 814511 h 1906450"/>
              <a:gd name="connsiteX35" fmla="*/ 474782 w 665965"/>
              <a:gd name="connsiteY35" fmla="*/ 796708 h 1906450"/>
              <a:gd name="connsiteX36" fmla="*/ 480716 w 665965"/>
              <a:gd name="connsiteY36" fmla="*/ 772970 h 1906450"/>
              <a:gd name="connsiteX37" fmla="*/ 492586 w 665965"/>
              <a:gd name="connsiteY37" fmla="*/ 618674 h 1906450"/>
              <a:gd name="connsiteX38" fmla="*/ 480716 w 665965"/>
              <a:gd name="connsiteY38" fmla="*/ 559330 h 1906450"/>
              <a:gd name="connsiteX39" fmla="*/ 468847 w 665965"/>
              <a:gd name="connsiteY39" fmla="*/ 523723 h 1906450"/>
              <a:gd name="connsiteX40" fmla="*/ 474782 w 665965"/>
              <a:gd name="connsiteY40" fmla="*/ 250738 h 1906450"/>
              <a:gd name="connsiteX41" fmla="*/ 486651 w 665965"/>
              <a:gd name="connsiteY41" fmla="*/ 215132 h 1906450"/>
              <a:gd name="connsiteX42" fmla="*/ 498521 w 665965"/>
              <a:gd name="connsiteY42" fmla="*/ 179525 h 1906450"/>
              <a:gd name="connsiteX43" fmla="*/ 528195 w 665965"/>
              <a:gd name="connsiteY43" fmla="*/ 126115 h 1906450"/>
              <a:gd name="connsiteX44" fmla="*/ 540064 w 665965"/>
              <a:gd name="connsiteY44" fmla="*/ 108312 h 1906450"/>
              <a:gd name="connsiteX45" fmla="*/ 575673 w 665965"/>
              <a:gd name="connsiteY45" fmla="*/ 84574 h 1906450"/>
              <a:gd name="connsiteX46" fmla="*/ 593477 w 665965"/>
              <a:gd name="connsiteY46" fmla="*/ 72705 h 1906450"/>
              <a:gd name="connsiteX47" fmla="*/ 611281 w 665965"/>
              <a:gd name="connsiteY47" fmla="*/ 60836 h 1906450"/>
              <a:gd name="connsiteX48" fmla="*/ 623151 w 665965"/>
              <a:gd name="connsiteY48" fmla="*/ 43033 h 1906450"/>
              <a:gd name="connsiteX49" fmla="*/ 658760 w 665965"/>
              <a:gd name="connsiteY49" fmla="*/ 19295 h 1906450"/>
              <a:gd name="connsiteX50" fmla="*/ 664694 w 665965"/>
              <a:gd name="connsiteY50" fmla="*/ 1491 h 1906450"/>
              <a:gd name="connsiteX51" fmla="*/ 646890 w 665965"/>
              <a:gd name="connsiteY51" fmla="*/ 7426 h 1906450"/>
              <a:gd name="connsiteX52" fmla="*/ 635021 w 665965"/>
              <a:gd name="connsiteY52" fmla="*/ 25229 h 1906450"/>
              <a:gd name="connsiteX53" fmla="*/ 617216 w 665965"/>
              <a:gd name="connsiteY53" fmla="*/ 37098 h 1906450"/>
              <a:gd name="connsiteX54" fmla="*/ 593477 w 665965"/>
              <a:gd name="connsiteY54" fmla="*/ 66770 h 1906450"/>
              <a:gd name="connsiteX55" fmla="*/ 569738 w 665965"/>
              <a:gd name="connsiteY55" fmla="*/ 102377 h 1906450"/>
              <a:gd name="connsiteX56" fmla="*/ 563803 w 665965"/>
              <a:gd name="connsiteY56" fmla="*/ 120180 h 1906450"/>
              <a:gd name="connsiteX57" fmla="*/ 545999 w 665965"/>
              <a:gd name="connsiteY57" fmla="*/ 132049 h 1906450"/>
              <a:gd name="connsiteX58" fmla="*/ 528195 w 665965"/>
              <a:gd name="connsiteY58" fmla="*/ 167656 h 1906450"/>
              <a:gd name="connsiteX59" fmla="*/ 522260 w 665965"/>
              <a:gd name="connsiteY59" fmla="*/ 185459 h 1906450"/>
              <a:gd name="connsiteX60" fmla="*/ 498521 w 665965"/>
              <a:gd name="connsiteY60" fmla="*/ 221066 h 1906450"/>
              <a:gd name="connsiteX61" fmla="*/ 486651 w 665965"/>
              <a:gd name="connsiteY61" fmla="*/ 238869 h 1906450"/>
              <a:gd name="connsiteX62" fmla="*/ 474782 w 665965"/>
              <a:gd name="connsiteY62" fmla="*/ 274476 h 1906450"/>
              <a:gd name="connsiteX63" fmla="*/ 468847 w 665965"/>
              <a:gd name="connsiteY63" fmla="*/ 292279 h 1906450"/>
              <a:gd name="connsiteX64" fmla="*/ 468847 w 665965"/>
              <a:gd name="connsiteY64" fmla="*/ 304148 h 190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65965" h="1906450">
                <a:moveTo>
                  <a:pt x="65282" y="1906450"/>
                </a:moveTo>
                <a:cubicBezTo>
                  <a:pt x="55391" y="1902494"/>
                  <a:pt x="44961" y="1899682"/>
                  <a:pt x="35609" y="1894581"/>
                </a:cubicBezTo>
                <a:cubicBezTo>
                  <a:pt x="23085" y="1887750"/>
                  <a:pt x="0" y="1870843"/>
                  <a:pt x="0" y="1870843"/>
                </a:cubicBezTo>
                <a:cubicBezTo>
                  <a:pt x="1978" y="1851062"/>
                  <a:pt x="-2956" y="1829280"/>
                  <a:pt x="5935" y="1811499"/>
                </a:cubicBezTo>
                <a:cubicBezTo>
                  <a:pt x="12315" y="1798740"/>
                  <a:pt x="41543" y="1787761"/>
                  <a:pt x="41543" y="1787761"/>
                </a:cubicBezTo>
                <a:cubicBezTo>
                  <a:pt x="51614" y="1757551"/>
                  <a:pt x="39386" y="1778409"/>
                  <a:pt x="65282" y="1764023"/>
                </a:cubicBezTo>
                <a:cubicBezTo>
                  <a:pt x="77752" y="1757096"/>
                  <a:pt x="100891" y="1740286"/>
                  <a:pt x="100891" y="1740286"/>
                </a:cubicBezTo>
                <a:cubicBezTo>
                  <a:pt x="104848" y="1734351"/>
                  <a:pt x="107191" y="1726938"/>
                  <a:pt x="112761" y="1722482"/>
                </a:cubicBezTo>
                <a:cubicBezTo>
                  <a:pt x="117646" y="1718574"/>
                  <a:pt x="124970" y="1719345"/>
                  <a:pt x="130565" y="1716548"/>
                </a:cubicBezTo>
                <a:cubicBezTo>
                  <a:pt x="136945" y="1713358"/>
                  <a:pt x="142434" y="1708635"/>
                  <a:pt x="148369" y="1704679"/>
                </a:cubicBezTo>
                <a:cubicBezTo>
                  <a:pt x="163288" y="1659924"/>
                  <a:pt x="143162" y="1715093"/>
                  <a:pt x="166174" y="1669072"/>
                </a:cubicBezTo>
                <a:cubicBezTo>
                  <a:pt x="168972" y="1663477"/>
                  <a:pt x="169310" y="1656864"/>
                  <a:pt x="172108" y="1651269"/>
                </a:cubicBezTo>
                <a:cubicBezTo>
                  <a:pt x="175298" y="1644889"/>
                  <a:pt x="180788" y="1639845"/>
                  <a:pt x="183978" y="1633465"/>
                </a:cubicBezTo>
                <a:cubicBezTo>
                  <a:pt x="193631" y="1614160"/>
                  <a:pt x="184776" y="1614864"/>
                  <a:pt x="201782" y="1597859"/>
                </a:cubicBezTo>
                <a:cubicBezTo>
                  <a:pt x="206826" y="1592816"/>
                  <a:pt x="213652" y="1589946"/>
                  <a:pt x="219587" y="1585990"/>
                </a:cubicBezTo>
                <a:cubicBezTo>
                  <a:pt x="230936" y="1551940"/>
                  <a:pt x="217393" y="1583723"/>
                  <a:pt x="243326" y="1550383"/>
                </a:cubicBezTo>
                <a:cubicBezTo>
                  <a:pt x="252084" y="1539123"/>
                  <a:pt x="259152" y="1526645"/>
                  <a:pt x="267065" y="1514776"/>
                </a:cubicBezTo>
                <a:cubicBezTo>
                  <a:pt x="301082" y="1463752"/>
                  <a:pt x="260297" y="1528311"/>
                  <a:pt x="284869" y="1479170"/>
                </a:cubicBezTo>
                <a:cubicBezTo>
                  <a:pt x="288059" y="1472790"/>
                  <a:pt x="292782" y="1467301"/>
                  <a:pt x="296739" y="1461366"/>
                </a:cubicBezTo>
                <a:cubicBezTo>
                  <a:pt x="307183" y="1430031"/>
                  <a:pt x="299204" y="1448766"/>
                  <a:pt x="326412" y="1407956"/>
                </a:cubicBezTo>
                <a:lnTo>
                  <a:pt x="338282" y="1390153"/>
                </a:lnTo>
                <a:lnTo>
                  <a:pt x="350152" y="1372350"/>
                </a:lnTo>
                <a:lnTo>
                  <a:pt x="362021" y="1336743"/>
                </a:lnTo>
                <a:cubicBezTo>
                  <a:pt x="363999" y="1330809"/>
                  <a:pt x="366729" y="1325074"/>
                  <a:pt x="367956" y="1318940"/>
                </a:cubicBezTo>
                <a:cubicBezTo>
                  <a:pt x="371912" y="1299158"/>
                  <a:pt x="374932" y="1279166"/>
                  <a:pt x="379825" y="1259595"/>
                </a:cubicBezTo>
                <a:lnTo>
                  <a:pt x="391695" y="1212119"/>
                </a:lnTo>
                <a:cubicBezTo>
                  <a:pt x="393673" y="1204207"/>
                  <a:pt x="396031" y="1196380"/>
                  <a:pt x="397630" y="1188382"/>
                </a:cubicBezTo>
                <a:lnTo>
                  <a:pt x="403564" y="1158709"/>
                </a:lnTo>
                <a:cubicBezTo>
                  <a:pt x="405542" y="1127059"/>
                  <a:pt x="406865" y="1095361"/>
                  <a:pt x="409499" y="1063758"/>
                </a:cubicBezTo>
                <a:cubicBezTo>
                  <a:pt x="414282" y="1006364"/>
                  <a:pt x="413826" y="1031865"/>
                  <a:pt x="421369" y="986610"/>
                </a:cubicBezTo>
                <a:cubicBezTo>
                  <a:pt x="423669" y="972813"/>
                  <a:pt x="425670" y="958961"/>
                  <a:pt x="427304" y="945069"/>
                </a:cubicBezTo>
                <a:cubicBezTo>
                  <a:pt x="429627" y="925325"/>
                  <a:pt x="428768" y="905096"/>
                  <a:pt x="433238" y="885725"/>
                </a:cubicBezTo>
                <a:cubicBezTo>
                  <a:pt x="434842" y="878775"/>
                  <a:pt x="442211" y="874439"/>
                  <a:pt x="445108" y="867921"/>
                </a:cubicBezTo>
                <a:cubicBezTo>
                  <a:pt x="450189" y="856489"/>
                  <a:pt x="453021" y="844184"/>
                  <a:pt x="456977" y="832315"/>
                </a:cubicBezTo>
                <a:cubicBezTo>
                  <a:pt x="458955" y="826380"/>
                  <a:pt x="459442" y="819716"/>
                  <a:pt x="462912" y="814511"/>
                </a:cubicBezTo>
                <a:lnTo>
                  <a:pt x="474782" y="796708"/>
                </a:lnTo>
                <a:cubicBezTo>
                  <a:pt x="476760" y="788795"/>
                  <a:pt x="479375" y="781015"/>
                  <a:pt x="480716" y="772970"/>
                </a:cubicBezTo>
                <a:cubicBezTo>
                  <a:pt x="489349" y="721175"/>
                  <a:pt x="489626" y="671951"/>
                  <a:pt x="492586" y="618674"/>
                </a:cubicBezTo>
                <a:cubicBezTo>
                  <a:pt x="488575" y="594609"/>
                  <a:pt x="487356" y="581464"/>
                  <a:pt x="480716" y="559330"/>
                </a:cubicBezTo>
                <a:cubicBezTo>
                  <a:pt x="477121" y="547347"/>
                  <a:pt x="468847" y="523723"/>
                  <a:pt x="468847" y="523723"/>
                </a:cubicBezTo>
                <a:cubicBezTo>
                  <a:pt x="470825" y="432728"/>
                  <a:pt x="469540" y="341603"/>
                  <a:pt x="474782" y="250738"/>
                </a:cubicBezTo>
                <a:cubicBezTo>
                  <a:pt x="475503" y="238248"/>
                  <a:pt x="482695" y="227001"/>
                  <a:pt x="486651" y="215132"/>
                </a:cubicBezTo>
                <a:lnTo>
                  <a:pt x="498521" y="179525"/>
                </a:lnTo>
                <a:cubicBezTo>
                  <a:pt x="508967" y="148189"/>
                  <a:pt x="500986" y="166927"/>
                  <a:pt x="528195" y="126115"/>
                </a:cubicBezTo>
                <a:cubicBezTo>
                  <a:pt x="532151" y="120181"/>
                  <a:pt x="534130" y="112268"/>
                  <a:pt x="540064" y="108312"/>
                </a:cubicBezTo>
                <a:lnTo>
                  <a:pt x="575673" y="84574"/>
                </a:lnTo>
                <a:lnTo>
                  <a:pt x="593477" y="72705"/>
                </a:lnTo>
                <a:lnTo>
                  <a:pt x="611281" y="60836"/>
                </a:lnTo>
                <a:cubicBezTo>
                  <a:pt x="615238" y="54902"/>
                  <a:pt x="617783" y="47730"/>
                  <a:pt x="623151" y="43033"/>
                </a:cubicBezTo>
                <a:cubicBezTo>
                  <a:pt x="633887" y="33640"/>
                  <a:pt x="658760" y="19295"/>
                  <a:pt x="658760" y="19295"/>
                </a:cubicBezTo>
                <a:cubicBezTo>
                  <a:pt x="660738" y="13360"/>
                  <a:pt x="669118" y="5914"/>
                  <a:pt x="664694" y="1491"/>
                </a:cubicBezTo>
                <a:cubicBezTo>
                  <a:pt x="660270" y="-2932"/>
                  <a:pt x="651775" y="3518"/>
                  <a:pt x="646890" y="7426"/>
                </a:cubicBezTo>
                <a:cubicBezTo>
                  <a:pt x="641321" y="11881"/>
                  <a:pt x="640064" y="20186"/>
                  <a:pt x="635021" y="25229"/>
                </a:cubicBezTo>
                <a:cubicBezTo>
                  <a:pt x="629977" y="30272"/>
                  <a:pt x="623151" y="33142"/>
                  <a:pt x="617216" y="37098"/>
                </a:cubicBezTo>
                <a:cubicBezTo>
                  <a:pt x="603850" y="77190"/>
                  <a:pt x="622386" y="33732"/>
                  <a:pt x="593477" y="66770"/>
                </a:cubicBezTo>
                <a:cubicBezTo>
                  <a:pt x="584083" y="77505"/>
                  <a:pt x="574249" y="88844"/>
                  <a:pt x="569738" y="102377"/>
                </a:cubicBezTo>
                <a:cubicBezTo>
                  <a:pt x="567760" y="108311"/>
                  <a:pt x="567711" y="115295"/>
                  <a:pt x="563803" y="120180"/>
                </a:cubicBezTo>
                <a:cubicBezTo>
                  <a:pt x="559347" y="125749"/>
                  <a:pt x="551934" y="128093"/>
                  <a:pt x="545999" y="132049"/>
                </a:cubicBezTo>
                <a:cubicBezTo>
                  <a:pt x="531082" y="176797"/>
                  <a:pt x="551203" y="121643"/>
                  <a:pt x="528195" y="167656"/>
                </a:cubicBezTo>
                <a:cubicBezTo>
                  <a:pt x="525397" y="173251"/>
                  <a:pt x="525298" y="179991"/>
                  <a:pt x="522260" y="185459"/>
                </a:cubicBezTo>
                <a:cubicBezTo>
                  <a:pt x="515332" y="197929"/>
                  <a:pt x="506434" y="209197"/>
                  <a:pt x="498521" y="221066"/>
                </a:cubicBezTo>
                <a:lnTo>
                  <a:pt x="486651" y="238869"/>
                </a:lnTo>
                <a:lnTo>
                  <a:pt x="474782" y="274476"/>
                </a:lnTo>
                <a:cubicBezTo>
                  <a:pt x="472804" y="280410"/>
                  <a:pt x="468847" y="286024"/>
                  <a:pt x="468847" y="292279"/>
                </a:cubicBezTo>
                <a:lnTo>
                  <a:pt x="468847" y="304148"/>
                </a:lnTo>
              </a:path>
            </a:pathLst>
          </a:custGeom>
          <a:ln>
            <a:solidFill>
              <a:srgbClr val="5748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078" y="1497106"/>
            <a:ext cx="5404255" cy="418203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Geographic Regions of Israel</a:t>
            </a:r>
          </a:p>
          <a:p>
            <a:pPr lvl="1"/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Coastal Plain</a:t>
            </a:r>
          </a:p>
          <a:p>
            <a:pPr lvl="1"/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Shephelah</a:t>
            </a:r>
          </a:p>
          <a:p>
            <a:pPr lvl="1"/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Hill Country</a:t>
            </a:r>
          </a:p>
          <a:p>
            <a:pPr lvl="1"/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Galilee</a:t>
            </a:r>
          </a:p>
          <a:p>
            <a:pPr lvl="1"/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Judean Wilderness</a:t>
            </a:r>
          </a:p>
          <a:p>
            <a:pPr lvl="1"/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Jordan Valley</a:t>
            </a:r>
          </a:p>
          <a:p>
            <a:pPr lvl="1"/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Negev</a:t>
            </a:r>
          </a:p>
          <a:p>
            <a:pPr lvl="1"/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Trans-Jordanian Plateau </a:t>
            </a:r>
          </a:p>
          <a:p>
            <a:pPr lvl="1"/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Arabian Desert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E0E6C83-159A-10BB-E033-3AC23E87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9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2" grpId="0"/>
      <p:bldP spid="13" grpId="0"/>
      <p:bldP spid="14" grpId="0"/>
      <p:bldP spid="15" grpId="0"/>
      <p:bldP spid="17" grpId="0"/>
      <p:bldP spid="20" grpId="0"/>
      <p:bldP spid="18" grpId="0" animBg="1"/>
      <p:bldP spid="16" grpId="0"/>
      <p:bldP spid="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0045" y="1344572"/>
            <a:ext cx="5888039" cy="5370573"/>
          </a:xfrm>
        </p:spPr>
        <p:txBody>
          <a:bodyPr numCol="2">
            <a:noAutofit/>
          </a:bodyPr>
          <a:lstStyle/>
          <a:p>
            <a:pPr lvl="1"/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Mountains</a:t>
            </a:r>
          </a:p>
          <a:p>
            <a:pPr lvl="2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Golan Heights</a:t>
            </a:r>
          </a:p>
          <a:p>
            <a:pPr lvl="2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Carmel Range</a:t>
            </a:r>
          </a:p>
          <a:p>
            <a:pPr lvl="2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Judaean Hills</a:t>
            </a:r>
          </a:p>
          <a:p>
            <a:pPr lvl="1"/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Valley</a:t>
            </a:r>
          </a:p>
          <a:p>
            <a:pPr lvl="2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Jezreel Valley</a:t>
            </a:r>
          </a:p>
          <a:p>
            <a:pPr lvl="1"/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Water</a:t>
            </a:r>
          </a:p>
          <a:p>
            <a:pPr lvl="2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Mediterranean Sea</a:t>
            </a:r>
          </a:p>
          <a:p>
            <a:pPr lvl="2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Sea of Galilee</a:t>
            </a:r>
          </a:p>
          <a:p>
            <a:pPr lvl="2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Jordan River</a:t>
            </a:r>
          </a:p>
          <a:p>
            <a:pPr lvl="2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Yarmuk, Jabbok, Arnon, Zered Rivers</a:t>
            </a:r>
          </a:p>
          <a:p>
            <a:pPr lvl="2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Dead Sea</a:t>
            </a:r>
          </a:p>
          <a:p>
            <a:pPr lvl="2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Gulf of Aqaba</a:t>
            </a:r>
          </a:p>
          <a:p>
            <a:pPr lvl="2"/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1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5AD735-27D6-B358-EE5C-BBFBC200169B}"/>
              </a:ext>
            </a:extLst>
          </p:cNvPr>
          <p:cNvGrpSpPr/>
          <p:nvPr/>
        </p:nvGrpSpPr>
        <p:grpSpPr>
          <a:xfrm>
            <a:off x="5424753" y="136524"/>
            <a:ext cx="3673653" cy="6618969"/>
            <a:chOff x="6977074" y="0"/>
            <a:chExt cx="3756245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7074" y="0"/>
              <a:ext cx="3690927" cy="685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171449" y="79469"/>
              <a:ext cx="1497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prstClr val="black"/>
                  </a:solidFill>
                  <a:latin typeface="Book Antiqua"/>
                </a:rPr>
                <a:t>GOLAN HEIGHTS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2972410">
              <a:off x="8147457" y="1065228"/>
              <a:ext cx="12792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prstClr val="black"/>
                  </a:solidFill>
                  <a:latin typeface="Book Antiqua"/>
                </a:rPr>
                <a:t>CARMEL RANGE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7199980">
              <a:off x="8278358" y="3027667"/>
              <a:ext cx="14359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prstClr val="black"/>
                  </a:solidFill>
                  <a:latin typeface="Book Antiqua"/>
                </a:rPr>
                <a:t>JUDAEAN HILLS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074796">
              <a:off x="8967445" y="1381690"/>
              <a:ext cx="6591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900" dirty="0">
                  <a:solidFill>
                    <a:prstClr val="black"/>
                  </a:solidFill>
                  <a:latin typeface="Book Antiqua"/>
                </a:rPr>
                <a:t>JEZREEL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58583" y="1616411"/>
              <a:ext cx="15782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prstClr val="black"/>
                  </a:solidFill>
                  <a:latin typeface="Book Antiqua"/>
                </a:rPr>
                <a:t>MEDITERRANEAN</a:t>
              </a:r>
            </a:p>
            <a:p>
              <a:pPr algn="ctr">
                <a:defRPr/>
              </a:pPr>
              <a:r>
                <a:rPr lang="en-US" sz="1200" dirty="0">
                  <a:solidFill>
                    <a:prstClr val="black"/>
                  </a:solidFill>
                  <a:latin typeface="Book Antiqua"/>
                </a:rPr>
                <a:t>SEA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171449" y="999582"/>
              <a:ext cx="10076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800" dirty="0">
                  <a:solidFill>
                    <a:prstClr val="black"/>
                  </a:solidFill>
                  <a:latin typeface="Book Antiqua"/>
                </a:rPr>
                <a:t>SEA OF GALILEE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8935331" y="1939576"/>
              <a:ext cx="13402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prstClr val="black"/>
                  </a:solidFill>
                  <a:latin typeface="Book Antiqua"/>
                </a:rPr>
                <a:t>JORDAN RIVER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743946" y="1192515"/>
              <a:ext cx="98937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800" dirty="0">
                  <a:solidFill>
                    <a:prstClr val="black"/>
                  </a:solidFill>
                  <a:latin typeface="Book Antiqua"/>
                </a:rPr>
                <a:t>YARMUK RIVER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743946" y="1970353"/>
              <a:ext cx="9156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800" dirty="0">
                  <a:solidFill>
                    <a:prstClr val="black"/>
                  </a:solidFill>
                  <a:latin typeface="Book Antiqua"/>
                </a:rPr>
                <a:t>JABBOK RIVER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743946" y="3145598"/>
              <a:ext cx="9284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800" dirty="0">
                  <a:solidFill>
                    <a:prstClr val="black"/>
                  </a:solidFill>
                  <a:latin typeface="Book Antiqua"/>
                </a:rPr>
                <a:t>ARNON RIVER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633881" y="3922137"/>
              <a:ext cx="86433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800" dirty="0">
                  <a:solidFill>
                    <a:prstClr val="black"/>
                  </a:solidFill>
                  <a:latin typeface="Book Antiqua"/>
                </a:rPr>
                <a:t>ZERED RIVER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9025440" y="3180067"/>
              <a:ext cx="9669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prstClr val="black"/>
                  </a:solidFill>
                  <a:latin typeface="Book Antiqua"/>
                </a:rPr>
                <a:t>DEAD SEA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916815" y="6537673"/>
              <a:ext cx="14542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prstClr val="black"/>
                  </a:solidFill>
                  <a:latin typeface="Book Antiqua"/>
                </a:rPr>
                <a:t>GULF OF AQABA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5620CA2A-1EF6-8FDC-395C-2B39D5D6B255}"/>
              </a:ext>
            </a:extLst>
          </p:cNvPr>
          <p:cNvSpPr txBox="1">
            <a:spLocks/>
          </p:cNvSpPr>
          <p:nvPr/>
        </p:nvSpPr>
        <p:spPr>
          <a:xfrm>
            <a:off x="225798" y="79468"/>
            <a:ext cx="5311974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  <a:effectLst>
                  <a:outerShdw blurRad="50800" dist="25400" dir="2700000" algn="tl" rotWithShape="0">
                    <a:prstClr val="white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Geographic Features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07A5C5-624B-7432-2F30-74B1C147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61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C665E19-6BAA-CB41-EDE3-0FF6BB449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79" y="33671"/>
            <a:ext cx="5024207" cy="14176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Trade &amp; Travel Routes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262" y="2368101"/>
            <a:ext cx="4400004" cy="4182035"/>
          </a:xfrm>
        </p:spPr>
        <p:txBody>
          <a:bodyPr>
            <a:normAutofit/>
          </a:bodyPr>
          <a:lstStyle/>
          <a:p>
            <a:pPr lvl="1"/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Sea Routes</a:t>
            </a:r>
          </a:p>
          <a:p>
            <a:pPr lvl="1"/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Way of the Sea</a:t>
            </a:r>
          </a:p>
          <a:p>
            <a:pPr lvl="1"/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King’s Highway</a:t>
            </a:r>
          </a:p>
          <a:p>
            <a:pPr lvl="1"/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Patriarchs’ Highway</a:t>
            </a:r>
          </a:p>
          <a:p>
            <a:pPr lvl="1"/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Way of Shur</a:t>
            </a:r>
          </a:p>
          <a:p>
            <a:pPr lvl="1"/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Bozrah to Gaza Spice Route</a:t>
            </a:r>
          </a:p>
          <a:p>
            <a:pPr lvl="1"/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Connections &amp; Crossings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0412" y="-18004"/>
            <a:ext cx="4746327" cy="6882766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4464556" y="307864"/>
            <a:ext cx="4259288" cy="5545890"/>
          </a:xfrm>
          <a:custGeom>
            <a:avLst/>
            <a:gdLst>
              <a:gd name="connsiteX0" fmla="*/ 4259288 w 4259288"/>
              <a:gd name="connsiteY0" fmla="*/ 0 h 5545890"/>
              <a:gd name="connsiteX1" fmla="*/ 4195142 w 4259288"/>
              <a:gd name="connsiteY1" fmla="*/ 38483 h 5545890"/>
              <a:gd name="connsiteX2" fmla="*/ 4169484 w 4259288"/>
              <a:gd name="connsiteY2" fmla="*/ 64139 h 5545890"/>
              <a:gd name="connsiteX3" fmla="*/ 4130996 w 4259288"/>
              <a:gd name="connsiteY3" fmla="*/ 89794 h 5545890"/>
              <a:gd name="connsiteX4" fmla="*/ 4066851 w 4259288"/>
              <a:gd name="connsiteY4" fmla="*/ 141105 h 5545890"/>
              <a:gd name="connsiteX5" fmla="*/ 4028363 w 4259288"/>
              <a:gd name="connsiteY5" fmla="*/ 218071 h 5545890"/>
              <a:gd name="connsiteX6" fmla="*/ 4002705 w 4259288"/>
              <a:gd name="connsiteY6" fmla="*/ 256554 h 5545890"/>
              <a:gd name="connsiteX7" fmla="*/ 3977046 w 4259288"/>
              <a:gd name="connsiteY7" fmla="*/ 333520 h 5545890"/>
              <a:gd name="connsiteX8" fmla="*/ 3964217 w 4259288"/>
              <a:gd name="connsiteY8" fmla="*/ 372003 h 5545890"/>
              <a:gd name="connsiteX9" fmla="*/ 3938559 w 4259288"/>
              <a:gd name="connsiteY9" fmla="*/ 397659 h 5545890"/>
              <a:gd name="connsiteX10" fmla="*/ 3912900 w 4259288"/>
              <a:gd name="connsiteY10" fmla="*/ 474625 h 5545890"/>
              <a:gd name="connsiteX11" fmla="*/ 3900071 w 4259288"/>
              <a:gd name="connsiteY11" fmla="*/ 513108 h 5545890"/>
              <a:gd name="connsiteX12" fmla="*/ 3874413 w 4259288"/>
              <a:gd name="connsiteY12" fmla="*/ 615729 h 5545890"/>
              <a:gd name="connsiteX13" fmla="*/ 3848754 w 4259288"/>
              <a:gd name="connsiteY13" fmla="*/ 641385 h 5545890"/>
              <a:gd name="connsiteX14" fmla="*/ 3823096 w 4259288"/>
              <a:gd name="connsiteY14" fmla="*/ 679868 h 5545890"/>
              <a:gd name="connsiteX15" fmla="*/ 3771779 w 4259288"/>
              <a:gd name="connsiteY15" fmla="*/ 744006 h 5545890"/>
              <a:gd name="connsiteX16" fmla="*/ 3746121 w 4259288"/>
              <a:gd name="connsiteY16" fmla="*/ 820972 h 5545890"/>
              <a:gd name="connsiteX17" fmla="*/ 3681975 w 4259288"/>
              <a:gd name="connsiteY17" fmla="*/ 872283 h 5545890"/>
              <a:gd name="connsiteX18" fmla="*/ 3656317 w 4259288"/>
              <a:gd name="connsiteY18" fmla="*/ 910766 h 5545890"/>
              <a:gd name="connsiteX19" fmla="*/ 3617829 w 4259288"/>
              <a:gd name="connsiteY19" fmla="*/ 923594 h 5545890"/>
              <a:gd name="connsiteX20" fmla="*/ 3579342 w 4259288"/>
              <a:gd name="connsiteY20" fmla="*/ 949249 h 5545890"/>
              <a:gd name="connsiteX21" fmla="*/ 3489537 w 4259288"/>
              <a:gd name="connsiteY21" fmla="*/ 1013387 h 5545890"/>
              <a:gd name="connsiteX22" fmla="*/ 3451050 w 4259288"/>
              <a:gd name="connsiteY22" fmla="*/ 1039043 h 5545890"/>
              <a:gd name="connsiteX23" fmla="*/ 3425391 w 4259288"/>
              <a:gd name="connsiteY23" fmla="*/ 1064698 h 5545890"/>
              <a:gd name="connsiteX24" fmla="*/ 3361245 w 4259288"/>
              <a:gd name="connsiteY24" fmla="*/ 1077526 h 5545890"/>
              <a:gd name="connsiteX25" fmla="*/ 3335587 w 4259288"/>
              <a:gd name="connsiteY25" fmla="*/ 1116009 h 5545890"/>
              <a:gd name="connsiteX26" fmla="*/ 3258612 w 4259288"/>
              <a:gd name="connsiteY26" fmla="*/ 1154492 h 5545890"/>
              <a:gd name="connsiteX27" fmla="*/ 3181637 w 4259288"/>
              <a:gd name="connsiteY27" fmla="*/ 1167320 h 5545890"/>
              <a:gd name="connsiteX28" fmla="*/ 3143149 w 4259288"/>
              <a:gd name="connsiteY28" fmla="*/ 1180147 h 5545890"/>
              <a:gd name="connsiteX29" fmla="*/ 3040516 w 4259288"/>
              <a:gd name="connsiteY29" fmla="*/ 1231458 h 5545890"/>
              <a:gd name="connsiteX30" fmla="*/ 2963541 w 4259288"/>
              <a:gd name="connsiteY30" fmla="*/ 1257113 h 5545890"/>
              <a:gd name="connsiteX31" fmla="*/ 2886566 w 4259288"/>
              <a:gd name="connsiteY31" fmla="*/ 1269941 h 5545890"/>
              <a:gd name="connsiteX32" fmla="*/ 2809591 w 4259288"/>
              <a:gd name="connsiteY32" fmla="*/ 1295596 h 5545890"/>
              <a:gd name="connsiteX33" fmla="*/ 2771103 w 4259288"/>
              <a:gd name="connsiteY33" fmla="*/ 1577805 h 5545890"/>
              <a:gd name="connsiteX34" fmla="*/ 2681299 w 4259288"/>
              <a:gd name="connsiteY34" fmla="*/ 1654771 h 5545890"/>
              <a:gd name="connsiteX35" fmla="*/ 2617153 w 4259288"/>
              <a:gd name="connsiteY35" fmla="*/ 1693255 h 5545890"/>
              <a:gd name="connsiteX36" fmla="*/ 2540178 w 4259288"/>
              <a:gd name="connsiteY36" fmla="*/ 1744565 h 5545890"/>
              <a:gd name="connsiteX37" fmla="*/ 2514519 w 4259288"/>
              <a:gd name="connsiteY37" fmla="*/ 1770221 h 5545890"/>
              <a:gd name="connsiteX38" fmla="*/ 2476032 w 4259288"/>
              <a:gd name="connsiteY38" fmla="*/ 1783048 h 5545890"/>
              <a:gd name="connsiteX39" fmla="*/ 2437544 w 4259288"/>
              <a:gd name="connsiteY39" fmla="*/ 1847187 h 5545890"/>
              <a:gd name="connsiteX40" fmla="*/ 2373398 w 4259288"/>
              <a:gd name="connsiteY40" fmla="*/ 1911325 h 5545890"/>
              <a:gd name="connsiteX41" fmla="*/ 2360569 w 4259288"/>
              <a:gd name="connsiteY41" fmla="*/ 1949808 h 5545890"/>
              <a:gd name="connsiteX42" fmla="*/ 2296423 w 4259288"/>
              <a:gd name="connsiteY42" fmla="*/ 1988291 h 5545890"/>
              <a:gd name="connsiteX43" fmla="*/ 2270765 w 4259288"/>
              <a:gd name="connsiteY43" fmla="*/ 2013947 h 5545890"/>
              <a:gd name="connsiteX44" fmla="*/ 2219448 w 4259288"/>
              <a:gd name="connsiteY44" fmla="*/ 2078085 h 5545890"/>
              <a:gd name="connsiteX45" fmla="*/ 2180961 w 4259288"/>
              <a:gd name="connsiteY45" fmla="*/ 2103740 h 5545890"/>
              <a:gd name="connsiteX46" fmla="*/ 2155302 w 4259288"/>
              <a:gd name="connsiteY46" fmla="*/ 2129396 h 5545890"/>
              <a:gd name="connsiteX47" fmla="*/ 2065498 w 4259288"/>
              <a:gd name="connsiteY47" fmla="*/ 2206362 h 5545890"/>
              <a:gd name="connsiteX48" fmla="*/ 2039840 w 4259288"/>
              <a:gd name="connsiteY48" fmla="*/ 2244845 h 5545890"/>
              <a:gd name="connsiteX49" fmla="*/ 1962865 w 4259288"/>
              <a:gd name="connsiteY49" fmla="*/ 2270500 h 5545890"/>
              <a:gd name="connsiteX50" fmla="*/ 1898719 w 4259288"/>
              <a:gd name="connsiteY50" fmla="*/ 2321811 h 5545890"/>
              <a:gd name="connsiteX51" fmla="*/ 1808914 w 4259288"/>
              <a:gd name="connsiteY51" fmla="*/ 2398777 h 5545890"/>
              <a:gd name="connsiteX52" fmla="*/ 1770427 w 4259288"/>
              <a:gd name="connsiteY52" fmla="*/ 2411605 h 5545890"/>
              <a:gd name="connsiteX53" fmla="*/ 1667793 w 4259288"/>
              <a:gd name="connsiteY53" fmla="*/ 2462916 h 5545890"/>
              <a:gd name="connsiteX54" fmla="*/ 1629306 w 4259288"/>
              <a:gd name="connsiteY54" fmla="*/ 2475743 h 5545890"/>
              <a:gd name="connsiteX55" fmla="*/ 1603647 w 4259288"/>
              <a:gd name="connsiteY55" fmla="*/ 2501399 h 5545890"/>
              <a:gd name="connsiteX56" fmla="*/ 1577989 w 4259288"/>
              <a:gd name="connsiteY56" fmla="*/ 2578365 h 5545890"/>
              <a:gd name="connsiteX57" fmla="*/ 1590818 w 4259288"/>
              <a:gd name="connsiteY57" fmla="*/ 2655331 h 5545890"/>
              <a:gd name="connsiteX58" fmla="*/ 1616477 w 4259288"/>
              <a:gd name="connsiteY58" fmla="*/ 2732297 h 5545890"/>
              <a:gd name="connsiteX59" fmla="*/ 1629306 w 4259288"/>
              <a:gd name="connsiteY59" fmla="*/ 2770780 h 5545890"/>
              <a:gd name="connsiteX60" fmla="*/ 1642135 w 4259288"/>
              <a:gd name="connsiteY60" fmla="*/ 2809263 h 5545890"/>
              <a:gd name="connsiteX61" fmla="*/ 1654964 w 4259288"/>
              <a:gd name="connsiteY61" fmla="*/ 2873401 h 5545890"/>
              <a:gd name="connsiteX62" fmla="*/ 1642135 w 4259288"/>
              <a:gd name="connsiteY62" fmla="*/ 2937540 h 5545890"/>
              <a:gd name="connsiteX63" fmla="*/ 1603647 w 4259288"/>
              <a:gd name="connsiteY63" fmla="*/ 3052989 h 5545890"/>
              <a:gd name="connsiteX64" fmla="*/ 1539502 w 4259288"/>
              <a:gd name="connsiteY64" fmla="*/ 3245404 h 5545890"/>
              <a:gd name="connsiteX65" fmla="*/ 1513843 w 4259288"/>
              <a:gd name="connsiteY65" fmla="*/ 3322370 h 5545890"/>
              <a:gd name="connsiteX66" fmla="*/ 1501014 w 4259288"/>
              <a:gd name="connsiteY66" fmla="*/ 3360853 h 5545890"/>
              <a:gd name="connsiteX67" fmla="*/ 1475356 w 4259288"/>
              <a:gd name="connsiteY67" fmla="*/ 3386509 h 5545890"/>
              <a:gd name="connsiteX68" fmla="*/ 1385551 w 4259288"/>
              <a:gd name="connsiteY68" fmla="*/ 3655890 h 5545890"/>
              <a:gd name="connsiteX69" fmla="*/ 1359893 w 4259288"/>
              <a:gd name="connsiteY69" fmla="*/ 3732856 h 5545890"/>
              <a:gd name="connsiteX70" fmla="*/ 1347064 w 4259288"/>
              <a:gd name="connsiteY70" fmla="*/ 3771339 h 5545890"/>
              <a:gd name="connsiteX71" fmla="*/ 1321405 w 4259288"/>
              <a:gd name="connsiteY71" fmla="*/ 3899616 h 5545890"/>
              <a:gd name="connsiteX72" fmla="*/ 1308576 w 4259288"/>
              <a:gd name="connsiteY72" fmla="*/ 3938099 h 5545890"/>
              <a:gd name="connsiteX73" fmla="*/ 1347064 w 4259288"/>
              <a:gd name="connsiteY73" fmla="*/ 3925271 h 5545890"/>
              <a:gd name="connsiteX74" fmla="*/ 1334235 w 4259288"/>
              <a:gd name="connsiteY74" fmla="*/ 4066376 h 5545890"/>
              <a:gd name="connsiteX75" fmla="*/ 1308576 w 4259288"/>
              <a:gd name="connsiteY75" fmla="*/ 4143342 h 5545890"/>
              <a:gd name="connsiteX76" fmla="*/ 1270089 w 4259288"/>
              <a:gd name="connsiteY76" fmla="*/ 4220308 h 5545890"/>
              <a:gd name="connsiteX77" fmla="*/ 1231601 w 4259288"/>
              <a:gd name="connsiteY77" fmla="*/ 4348585 h 5545890"/>
              <a:gd name="connsiteX78" fmla="*/ 1180284 w 4259288"/>
              <a:gd name="connsiteY78" fmla="*/ 4425551 h 5545890"/>
              <a:gd name="connsiteX79" fmla="*/ 1167455 w 4259288"/>
              <a:gd name="connsiteY79" fmla="*/ 4464034 h 5545890"/>
              <a:gd name="connsiteX80" fmla="*/ 1103309 w 4259288"/>
              <a:gd name="connsiteY80" fmla="*/ 4528172 h 5545890"/>
              <a:gd name="connsiteX81" fmla="*/ 1064822 w 4259288"/>
              <a:gd name="connsiteY81" fmla="*/ 4605139 h 5545890"/>
              <a:gd name="connsiteX82" fmla="*/ 1051993 w 4259288"/>
              <a:gd name="connsiteY82" fmla="*/ 4643622 h 5545890"/>
              <a:gd name="connsiteX83" fmla="*/ 1026334 w 4259288"/>
              <a:gd name="connsiteY83" fmla="*/ 4669277 h 5545890"/>
              <a:gd name="connsiteX84" fmla="*/ 1000676 w 4259288"/>
              <a:gd name="connsiteY84" fmla="*/ 4707760 h 5545890"/>
              <a:gd name="connsiteX85" fmla="*/ 949359 w 4259288"/>
              <a:gd name="connsiteY85" fmla="*/ 4759071 h 5545890"/>
              <a:gd name="connsiteX86" fmla="*/ 923701 w 4259288"/>
              <a:gd name="connsiteY86" fmla="*/ 4797554 h 5545890"/>
              <a:gd name="connsiteX87" fmla="*/ 846726 w 4259288"/>
              <a:gd name="connsiteY87" fmla="*/ 4836037 h 5545890"/>
              <a:gd name="connsiteX88" fmla="*/ 782580 w 4259288"/>
              <a:gd name="connsiteY88" fmla="*/ 4874520 h 5545890"/>
              <a:gd name="connsiteX89" fmla="*/ 731263 w 4259288"/>
              <a:gd name="connsiteY89" fmla="*/ 4925831 h 5545890"/>
              <a:gd name="connsiteX90" fmla="*/ 654288 w 4259288"/>
              <a:gd name="connsiteY90" fmla="*/ 4989969 h 5545890"/>
              <a:gd name="connsiteX91" fmla="*/ 423363 w 4259288"/>
              <a:gd name="connsiteY91" fmla="*/ 5041280 h 5545890"/>
              <a:gd name="connsiteX92" fmla="*/ 372046 w 4259288"/>
              <a:gd name="connsiteY92" fmla="*/ 5092591 h 5545890"/>
              <a:gd name="connsiteX93" fmla="*/ 320729 w 4259288"/>
              <a:gd name="connsiteY93" fmla="*/ 5156729 h 5545890"/>
              <a:gd name="connsiteX94" fmla="*/ 269412 w 4259288"/>
              <a:gd name="connsiteY94" fmla="*/ 5220867 h 5545890"/>
              <a:gd name="connsiteX95" fmla="*/ 205267 w 4259288"/>
              <a:gd name="connsiteY95" fmla="*/ 5285006 h 5545890"/>
              <a:gd name="connsiteX96" fmla="*/ 179608 w 4259288"/>
              <a:gd name="connsiteY96" fmla="*/ 5374800 h 5545890"/>
              <a:gd name="connsiteX97" fmla="*/ 153950 w 4259288"/>
              <a:gd name="connsiteY97" fmla="*/ 5413283 h 5545890"/>
              <a:gd name="connsiteX98" fmla="*/ 115462 w 4259288"/>
              <a:gd name="connsiteY98" fmla="*/ 5426110 h 5545890"/>
              <a:gd name="connsiteX99" fmla="*/ 89804 w 4259288"/>
              <a:gd name="connsiteY99" fmla="*/ 5451766 h 5545890"/>
              <a:gd name="connsiteX100" fmla="*/ 38487 w 4259288"/>
              <a:gd name="connsiteY100" fmla="*/ 5515904 h 5545890"/>
              <a:gd name="connsiteX101" fmla="*/ 0 w 4259288"/>
              <a:gd name="connsiteY101" fmla="*/ 5541559 h 5545890"/>
              <a:gd name="connsiteX102" fmla="*/ 38487 w 4259288"/>
              <a:gd name="connsiteY102" fmla="*/ 5528732 h 5545890"/>
              <a:gd name="connsiteX103" fmla="*/ 89804 w 4259288"/>
              <a:gd name="connsiteY103" fmla="*/ 5464593 h 5545890"/>
              <a:gd name="connsiteX104" fmla="*/ 128291 w 4259288"/>
              <a:gd name="connsiteY104" fmla="*/ 5438938 h 5545890"/>
              <a:gd name="connsiteX105" fmla="*/ 179608 w 4259288"/>
              <a:gd name="connsiteY105" fmla="*/ 5361972 h 5545890"/>
              <a:gd name="connsiteX106" fmla="*/ 192437 w 4259288"/>
              <a:gd name="connsiteY106" fmla="*/ 5323489 h 5545890"/>
              <a:gd name="connsiteX107" fmla="*/ 256583 w 4259288"/>
              <a:gd name="connsiteY107" fmla="*/ 5272178 h 5545890"/>
              <a:gd name="connsiteX108" fmla="*/ 282242 w 4259288"/>
              <a:gd name="connsiteY108" fmla="*/ 5246523 h 5545890"/>
              <a:gd name="connsiteX109" fmla="*/ 346388 w 4259288"/>
              <a:gd name="connsiteY109" fmla="*/ 5156729 h 5545890"/>
              <a:gd name="connsiteX110" fmla="*/ 397704 w 4259288"/>
              <a:gd name="connsiteY110" fmla="*/ 5079763 h 5545890"/>
              <a:gd name="connsiteX111" fmla="*/ 436192 w 4259288"/>
              <a:gd name="connsiteY111" fmla="*/ 5015624 h 5545890"/>
              <a:gd name="connsiteX112" fmla="*/ 461850 w 4259288"/>
              <a:gd name="connsiteY112" fmla="*/ 4938658 h 5545890"/>
              <a:gd name="connsiteX113" fmla="*/ 487509 w 4259288"/>
              <a:gd name="connsiteY113" fmla="*/ 4913003 h 5545890"/>
              <a:gd name="connsiteX114" fmla="*/ 538825 w 4259288"/>
              <a:gd name="connsiteY114" fmla="*/ 4836037 h 5545890"/>
              <a:gd name="connsiteX115" fmla="*/ 564484 w 4259288"/>
              <a:gd name="connsiteY115" fmla="*/ 4810381 h 5545890"/>
              <a:gd name="connsiteX116" fmla="*/ 602971 w 4259288"/>
              <a:gd name="connsiteY116" fmla="*/ 4733415 h 5545890"/>
              <a:gd name="connsiteX117" fmla="*/ 628630 w 4259288"/>
              <a:gd name="connsiteY117" fmla="*/ 4707760 h 5545890"/>
              <a:gd name="connsiteX118" fmla="*/ 641459 w 4259288"/>
              <a:gd name="connsiteY118" fmla="*/ 4669277 h 5545890"/>
              <a:gd name="connsiteX119" fmla="*/ 705605 w 4259288"/>
              <a:gd name="connsiteY119" fmla="*/ 4605139 h 5545890"/>
              <a:gd name="connsiteX120" fmla="*/ 744092 w 4259288"/>
              <a:gd name="connsiteY120" fmla="*/ 4541000 h 5545890"/>
              <a:gd name="connsiteX121" fmla="*/ 782580 w 4259288"/>
              <a:gd name="connsiteY121" fmla="*/ 4476862 h 5545890"/>
              <a:gd name="connsiteX122" fmla="*/ 808238 w 4259288"/>
              <a:gd name="connsiteY122" fmla="*/ 4399896 h 5545890"/>
              <a:gd name="connsiteX123" fmla="*/ 821067 w 4259288"/>
              <a:gd name="connsiteY123" fmla="*/ 4361413 h 5545890"/>
              <a:gd name="connsiteX124" fmla="*/ 846726 w 4259288"/>
              <a:gd name="connsiteY124" fmla="*/ 4335757 h 5545890"/>
              <a:gd name="connsiteX125" fmla="*/ 885213 w 4259288"/>
              <a:gd name="connsiteY125" fmla="*/ 4258791 h 5545890"/>
              <a:gd name="connsiteX126" fmla="*/ 936530 w 4259288"/>
              <a:gd name="connsiteY126" fmla="*/ 4207480 h 5545890"/>
              <a:gd name="connsiteX127" fmla="*/ 975017 w 4259288"/>
              <a:gd name="connsiteY127" fmla="*/ 4130514 h 5545890"/>
              <a:gd name="connsiteX128" fmla="*/ 987847 w 4259288"/>
              <a:gd name="connsiteY128" fmla="*/ 4092031 h 5545890"/>
              <a:gd name="connsiteX129" fmla="*/ 1013505 w 4259288"/>
              <a:gd name="connsiteY129" fmla="*/ 4053548 h 5545890"/>
              <a:gd name="connsiteX130" fmla="*/ 1039163 w 4259288"/>
              <a:gd name="connsiteY130" fmla="*/ 3976582 h 5545890"/>
              <a:gd name="connsiteX131" fmla="*/ 1064822 w 4259288"/>
              <a:gd name="connsiteY131" fmla="*/ 3899616 h 5545890"/>
              <a:gd name="connsiteX132" fmla="*/ 1090480 w 4259288"/>
              <a:gd name="connsiteY132" fmla="*/ 3822650 h 5545890"/>
              <a:gd name="connsiteX133" fmla="*/ 1103309 w 4259288"/>
              <a:gd name="connsiteY133" fmla="*/ 3784167 h 5545890"/>
              <a:gd name="connsiteX134" fmla="*/ 1116138 w 4259288"/>
              <a:gd name="connsiteY134" fmla="*/ 3732856 h 5545890"/>
              <a:gd name="connsiteX135" fmla="*/ 1128968 w 4259288"/>
              <a:gd name="connsiteY135" fmla="*/ 3694373 h 5545890"/>
              <a:gd name="connsiteX136" fmla="*/ 1141797 w 4259288"/>
              <a:gd name="connsiteY136" fmla="*/ 3630235 h 5545890"/>
              <a:gd name="connsiteX137" fmla="*/ 1180284 w 4259288"/>
              <a:gd name="connsiteY137" fmla="*/ 3643062 h 5545890"/>
              <a:gd name="connsiteX138" fmla="*/ 1270089 w 4259288"/>
              <a:gd name="connsiteY138" fmla="*/ 3604579 h 5545890"/>
              <a:gd name="connsiteX139" fmla="*/ 1385551 w 4259288"/>
              <a:gd name="connsiteY139" fmla="*/ 3553269 h 5545890"/>
              <a:gd name="connsiteX140" fmla="*/ 1424039 w 4259288"/>
              <a:gd name="connsiteY140" fmla="*/ 3566096 h 554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59288" h="5545890">
                <a:moveTo>
                  <a:pt x="4259288" y="0"/>
                </a:moveTo>
                <a:cubicBezTo>
                  <a:pt x="4237906" y="12828"/>
                  <a:pt x="4215433" y="23991"/>
                  <a:pt x="4195142" y="38483"/>
                </a:cubicBezTo>
                <a:cubicBezTo>
                  <a:pt x="4185300" y="45512"/>
                  <a:pt x="4178929" y="56584"/>
                  <a:pt x="4169484" y="64139"/>
                </a:cubicBezTo>
                <a:cubicBezTo>
                  <a:pt x="4157444" y="73770"/>
                  <a:pt x="4143036" y="80163"/>
                  <a:pt x="4130996" y="89794"/>
                </a:cubicBezTo>
                <a:cubicBezTo>
                  <a:pt x="4039586" y="162914"/>
                  <a:pt x="4185322" y="62134"/>
                  <a:pt x="4066851" y="141105"/>
                </a:cubicBezTo>
                <a:cubicBezTo>
                  <a:pt x="3993321" y="251385"/>
                  <a:pt x="4081474" y="111861"/>
                  <a:pt x="4028363" y="218071"/>
                </a:cubicBezTo>
                <a:cubicBezTo>
                  <a:pt x="4021468" y="231860"/>
                  <a:pt x="4008967" y="242466"/>
                  <a:pt x="4002705" y="256554"/>
                </a:cubicBezTo>
                <a:cubicBezTo>
                  <a:pt x="3991720" y="281266"/>
                  <a:pt x="3985599" y="307865"/>
                  <a:pt x="3977046" y="333520"/>
                </a:cubicBezTo>
                <a:cubicBezTo>
                  <a:pt x="3972770" y="346348"/>
                  <a:pt x="3973779" y="362442"/>
                  <a:pt x="3964217" y="372003"/>
                </a:cubicBezTo>
                <a:lnTo>
                  <a:pt x="3938559" y="397659"/>
                </a:lnTo>
                <a:lnTo>
                  <a:pt x="3912900" y="474625"/>
                </a:lnTo>
                <a:cubicBezTo>
                  <a:pt x="3908624" y="487453"/>
                  <a:pt x="3902723" y="499849"/>
                  <a:pt x="3900071" y="513108"/>
                </a:cubicBezTo>
                <a:cubicBezTo>
                  <a:pt x="3897312" y="526903"/>
                  <a:pt x="3886247" y="596007"/>
                  <a:pt x="3874413" y="615729"/>
                </a:cubicBezTo>
                <a:cubicBezTo>
                  <a:pt x="3868190" y="626100"/>
                  <a:pt x="3856310" y="631941"/>
                  <a:pt x="3848754" y="641385"/>
                </a:cubicBezTo>
                <a:cubicBezTo>
                  <a:pt x="3839122" y="653423"/>
                  <a:pt x="3829991" y="666079"/>
                  <a:pt x="3823096" y="679868"/>
                </a:cubicBezTo>
                <a:cubicBezTo>
                  <a:pt x="3792112" y="741829"/>
                  <a:pt x="3836659" y="700759"/>
                  <a:pt x="3771779" y="744006"/>
                </a:cubicBezTo>
                <a:cubicBezTo>
                  <a:pt x="3763226" y="769661"/>
                  <a:pt x="3768623" y="805973"/>
                  <a:pt x="3746121" y="820972"/>
                </a:cubicBezTo>
                <a:cubicBezTo>
                  <a:pt x="3717541" y="840023"/>
                  <a:pt x="3702869" y="846168"/>
                  <a:pt x="3681975" y="872283"/>
                </a:cubicBezTo>
                <a:cubicBezTo>
                  <a:pt x="3672343" y="884322"/>
                  <a:pt x="3668357" y="901135"/>
                  <a:pt x="3656317" y="910766"/>
                </a:cubicBezTo>
                <a:cubicBezTo>
                  <a:pt x="3645757" y="919213"/>
                  <a:pt x="3629925" y="917547"/>
                  <a:pt x="3617829" y="923594"/>
                </a:cubicBezTo>
                <a:cubicBezTo>
                  <a:pt x="3604038" y="930488"/>
                  <a:pt x="3591049" y="939216"/>
                  <a:pt x="3579342" y="949249"/>
                </a:cubicBezTo>
                <a:cubicBezTo>
                  <a:pt x="3501860" y="1015655"/>
                  <a:pt x="3560255" y="989819"/>
                  <a:pt x="3489537" y="1013387"/>
                </a:cubicBezTo>
                <a:cubicBezTo>
                  <a:pt x="3476708" y="1021939"/>
                  <a:pt x="3463090" y="1029412"/>
                  <a:pt x="3451050" y="1039043"/>
                </a:cubicBezTo>
                <a:cubicBezTo>
                  <a:pt x="3441605" y="1046598"/>
                  <a:pt x="3436508" y="1059934"/>
                  <a:pt x="3425391" y="1064698"/>
                </a:cubicBezTo>
                <a:cubicBezTo>
                  <a:pt x="3405348" y="1073287"/>
                  <a:pt x="3382627" y="1073250"/>
                  <a:pt x="3361245" y="1077526"/>
                </a:cubicBezTo>
                <a:cubicBezTo>
                  <a:pt x="3352692" y="1090354"/>
                  <a:pt x="3346489" y="1105108"/>
                  <a:pt x="3335587" y="1116009"/>
                </a:cubicBezTo>
                <a:cubicBezTo>
                  <a:pt x="3315816" y="1135778"/>
                  <a:pt x="3285442" y="1148530"/>
                  <a:pt x="3258612" y="1154492"/>
                </a:cubicBezTo>
                <a:cubicBezTo>
                  <a:pt x="3233219" y="1160134"/>
                  <a:pt x="3207030" y="1161678"/>
                  <a:pt x="3181637" y="1167320"/>
                </a:cubicBezTo>
                <a:cubicBezTo>
                  <a:pt x="3168436" y="1170253"/>
                  <a:pt x="3155978" y="1175871"/>
                  <a:pt x="3143149" y="1180147"/>
                </a:cubicBezTo>
                <a:cubicBezTo>
                  <a:pt x="3098366" y="1224927"/>
                  <a:pt x="3128966" y="1201978"/>
                  <a:pt x="3040516" y="1231458"/>
                </a:cubicBezTo>
                <a:cubicBezTo>
                  <a:pt x="3040512" y="1231459"/>
                  <a:pt x="2963546" y="1257112"/>
                  <a:pt x="2963541" y="1257113"/>
                </a:cubicBezTo>
                <a:cubicBezTo>
                  <a:pt x="2937883" y="1261389"/>
                  <a:pt x="2911802" y="1263633"/>
                  <a:pt x="2886566" y="1269941"/>
                </a:cubicBezTo>
                <a:cubicBezTo>
                  <a:pt x="2860327" y="1276500"/>
                  <a:pt x="2809591" y="1295596"/>
                  <a:pt x="2809591" y="1295596"/>
                </a:cubicBezTo>
                <a:cubicBezTo>
                  <a:pt x="2715793" y="1389383"/>
                  <a:pt x="2838269" y="1255445"/>
                  <a:pt x="2771103" y="1577805"/>
                </a:cubicBezTo>
                <a:cubicBezTo>
                  <a:pt x="2764927" y="1607448"/>
                  <a:pt x="2704193" y="1636458"/>
                  <a:pt x="2681299" y="1654771"/>
                </a:cubicBezTo>
                <a:cubicBezTo>
                  <a:pt x="2576640" y="1738489"/>
                  <a:pt x="2744749" y="1622377"/>
                  <a:pt x="2617153" y="1693255"/>
                </a:cubicBezTo>
                <a:cubicBezTo>
                  <a:pt x="2590197" y="1708229"/>
                  <a:pt x="2561984" y="1722762"/>
                  <a:pt x="2540178" y="1744565"/>
                </a:cubicBezTo>
                <a:cubicBezTo>
                  <a:pt x="2531625" y="1753117"/>
                  <a:pt x="2524891" y="1763999"/>
                  <a:pt x="2514519" y="1770221"/>
                </a:cubicBezTo>
                <a:cubicBezTo>
                  <a:pt x="2502923" y="1777178"/>
                  <a:pt x="2488861" y="1778772"/>
                  <a:pt x="2476032" y="1783048"/>
                </a:cubicBezTo>
                <a:cubicBezTo>
                  <a:pt x="2453753" y="1849879"/>
                  <a:pt x="2477796" y="1796877"/>
                  <a:pt x="2437544" y="1847187"/>
                </a:cubicBezTo>
                <a:cubicBezTo>
                  <a:pt x="2388671" y="1908272"/>
                  <a:pt x="2439378" y="1867345"/>
                  <a:pt x="2373398" y="1911325"/>
                </a:cubicBezTo>
                <a:cubicBezTo>
                  <a:pt x="2369122" y="1924153"/>
                  <a:pt x="2367526" y="1938214"/>
                  <a:pt x="2360569" y="1949808"/>
                </a:cubicBezTo>
                <a:cubicBezTo>
                  <a:pt x="2342958" y="1979157"/>
                  <a:pt x="2326696" y="1978202"/>
                  <a:pt x="2296423" y="1988291"/>
                </a:cubicBezTo>
                <a:cubicBezTo>
                  <a:pt x="2287870" y="1996843"/>
                  <a:pt x="2278321" y="2004503"/>
                  <a:pt x="2270765" y="2013947"/>
                </a:cubicBezTo>
                <a:cubicBezTo>
                  <a:pt x="2241127" y="2050991"/>
                  <a:pt x="2253868" y="2050552"/>
                  <a:pt x="2219448" y="2078085"/>
                </a:cubicBezTo>
                <a:cubicBezTo>
                  <a:pt x="2207408" y="2087716"/>
                  <a:pt x="2193001" y="2094109"/>
                  <a:pt x="2180961" y="2103740"/>
                </a:cubicBezTo>
                <a:cubicBezTo>
                  <a:pt x="2171516" y="2111295"/>
                  <a:pt x="2164747" y="2121841"/>
                  <a:pt x="2155302" y="2129396"/>
                </a:cubicBezTo>
                <a:cubicBezTo>
                  <a:pt x="2113850" y="2162554"/>
                  <a:pt x="2100791" y="2153428"/>
                  <a:pt x="2065498" y="2206362"/>
                </a:cubicBezTo>
                <a:cubicBezTo>
                  <a:pt x="2056945" y="2219190"/>
                  <a:pt x="2052914" y="2236674"/>
                  <a:pt x="2039840" y="2244845"/>
                </a:cubicBezTo>
                <a:cubicBezTo>
                  <a:pt x="2016904" y="2259178"/>
                  <a:pt x="1962865" y="2270500"/>
                  <a:pt x="1962865" y="2270500"/>
                </a:cubicBezTo>
                <a:cubicBezTo>
                  <a:pt x="1875519" y="2357836"/>
                  <a:pt x="2012006" y="2224719"/>
                  <a:pt x="1898719" y="2321811"/>
                </a:cubicBezTo>
                <a:cubicBezTo>
                  <a:pt x="1854522" y="2359689"/>
                  <a:pt x="1856042" y="2375216"/>
                  <a:pt x="1808914" y="2398777"/>
                </a:cubicBezTo>
                <a:cubicBezTo>
                  <a:pt x="1796819" y="2404824"/>
                  <a:pt x="1783256" y="2407329"/>
                  <a:pt x="1770427" y="2411605"/>
                </a:cubicBezTo>
                <a:cubicBezTo>
                  <a:pt x="1725643" y="2456382"/>
                  <a:pt x="1756241" y="2433437"/>
                  <a:pt x="1667793" y="2462916"/>
                </a:cubicBezTo>
                <a:lnTo>
                  <a:pt x="1629306" y="2475743"/>
                </a:lnTo>
                <a:cubicBezTo>
                  <a:pt x="1620753" y="2484295"/>
                  <a:pt x="1609057" y="2490581"/>
                  <a:pt x="1603647" y="2501399"/>
                </a:cubicBezTo>
                <a:cubicBezTo>
                  <a:pt x="1591552" y="2525587"/>
                  <a:pt x="1577989" y="2578365"/>
                  <a:pt x="1577989" y="2578365"/>
                </a:cubicBezTo>
                <a:cubicBezTo>
                  <a:pt x="1582265" y="2604020"/>
                  <a:pt x="1584509" y="2630098"/>
                  <a:pt x="1590818" y="2655331"/>
                </a:cubicBezTo>
                <a:cubicBezTo>
                  <a:pt x="1597378" y="2681567"/>
                  <a:pt x="1607924" y="2706642"/>
                  <a:pt x="1616477" y="2732297"/>
                </a:cubicBezTo>
                <a:lnTo>
                  <a:pt x="1629306" y="2770780"/>
                </a:lnTo>
                <a:cubicBezTo>
                  <a:pt x="1633582" y="2783608"/>
                  <a:pt x="1639483" y="2796004"/>
                  <a:pt x="1642135" y="2809263"/>
                </a:cubicBezTo>
                <a:lnTo>
                  <a:pt x="1654964" y="2873401"/>
                </a:lnTo>
                <a:cubicBezTo>
                  <a:pt x="1650688" y="2894781"/>
                  <a:pt x="1647872" y="2916505"/>
                  <a:pt x="1642135" y="2937540"/>
                </a:cubicBezTo>
                <a:cubicBezTo>
                  <a:pt x="1642122" y="2937587"/>
                  <a:pt x="1610069" y="3033725"/>
                  <a:pt x="1603647" y="3052989"/>
                </a:cubicBezTo>
                <a:lnTo>
                  <a:pt x="1539502" y="3245404"/>
                </a:lnTo>
                <a:lnTo>
                  <a:pt x="1513843" y="3322370"/>
                </a:lnTo>
                <a:cubicBezTo>
                  <a:pt x="1509567" y="3335198"/>
                  <a:pt x="1510576" y="3351292"/>
                  <a:pt x="1501014" y="3360853"/>
                </a:cubicBezTo>
                <a:lnTo>
                  <a:pt x="1475356" y="3386509"/>
                </a:lnTo>
                <a:lnTo>
                  <a:pt x="1385551" y="3655890"/>
                </a:lnTo>
                <a:lnTo>
                  <a:pt x="1359893" y="3732856"/>
                </a:lnTo>
                <a:cubicBezTo>
                  <a:pt x="1355617" y="3745684"/>
                  <a:pt x="1349716" y="3758080"/>
                  <a:pt x="1347064" y="3771339"/>
                </a:cubicBezTo>
                <a:cubicBezTo>
                  <a:pt x="1338511" y="3814098"/>
                  <a:pt x="1335196" y="3858248"/>
                  <a:pt x="1321405" y="3899616"/>
                </a:cubicBezTo>
                <a:cubicBezTo>
                  <a:pt x="1317129" y="3912444"/>
                  <a:pt x="1299014" y="3928538"/>
                  <a:pt x="1308576" y="3938099"/>
                </a:cubicBezTo>
                <a:cubicBezTo>
                  <a:pt x="1318139" y="3947661"/>
                  <a:pt x="1334235" y="3929547"/>
                  <a:pt x="1347064" y="3925271"/>
                </a:cubicBezTo>
                <a:cubicBezTo>
                  <a:pt x="1342788" y="3972306"/>
                  <a:pt x="1342444" y="4019866"/>
                  <a:pt x="1334235" y="4066376"/>
                </a:cubicBezTo>
                <a:cubicBezTo>
                  <a:pt x="1329535" y="4093008"/>
                  <a:pt x="1317129" y="4117687"/>
                  <a:pt x="1308576" y="4143342"/>
                </a:cubicBezTo>
                <a:cubicBezTo>
                  <a:pt x="1290870" y="4196452"/>
                  <a:pt x="1303249" y="4170573"/>
                  <a:pt x="1270089" y="4220308"/>
                </a:cubicBezTo>
                <a:cubicBezTo>
                  <a:pt x="1262917" y="4248993"/>
                  <a:pt x="1244096" y="4329844"/>
                  <a:pt x="1231601" y="4348585"/>
                </a:cubicBezTo>
                <a:lnTo>
                  <a:pt x="1180284" y="4425551"/>
                </a:lnTo>
                <a:cubicBezTo>
                  <a:pt x="1176008" y="4438379"/>
                  <a:pt x="1175569" y="4453217"/>
                  <a:pt x="1167455" y="4464034"/>
                </a:cubicBezTo>
                <a:cubicBezTo>
                  <a:pt x="1149312" y="4488222"/>
                  <a:pt x="1103309" y="4528172"/>
                  <a:pt x="1103309" y="4528172"/>
                </a:cubicBezTo>
                <a:cubicBezTo>
                  <a:pt x="1071064" y="4624899"/>
                  <a:pt x="1114560" y="4505674"/>
                  <a:pt x="1064822" y="4605139"/>
                </a:cubicBezTo>
                <a:cubicBezTo>
                  <a:pt x="1058774" y="4617233"/>
                  <a:pt x="1058951" y="4632028"/>
                  <a:pt x="1051993" y="4643622"/>
                </a:cubicBezTo>
                <a:cubicBezTo>
                  <a:pt x="1045770" y="4653993"/>
                  <a:pt x="1033890" y="4659833"/>
                  <a:pt x="1026334" y="4669277"/>
                </a:cubicBezTo>
                <a:cubicBezTo>
                  <a:pt x="1016702" y="4681315"/>
                  <a:pt x="1010710" y="4696055"/>
                  <a:pt x="1000676" y="4707760"/>
                </a:cubicBezTo>
                <a:cubicBezTo>
                  <a:pt x="984933" y="4726125"/>
                  <a:pt x="962778" y="4738945"/>
                  <a:pt x="949359" y="4759071"/>
                </a:cubicBezTo>
                <a:cubicBezTo>
                  <a:pt x="940806" y="4771899"/>
                  <a:pt x="934603" y="4786653"/>
                  <a:pt x="923701" y="4797554"/>
                </a:cubicBezTo>
                <a:cubicBezTo>
                  <a:pt x="898832" y="4822420"/>
                  <a:pt x="878026" y="4825604"/>
                  <a:pt x="846726" y="4836037"/>
                </a:cubicBezTo>
                <a:cubicBezTo>
                  <a:pt x="751914" y="4930834"/>
                  <a:pt x="899167" y="4791253"/>
                  <a:pt x="782580" y="4874520"/>
                </a:cubicBezTo>
                <a:cubicBezTo>
                  <a:pt x="762895" y="4888579"/>
                  <a:pt x="748369" y="4908727"/>
                  <a:pt x="731263" y="4925831"/>
                </a:cubicBezTo>
                <a:cubicBezTo>
                  <a:pt x="707094" y="4949998"/>
                  <a:pt x="686437" y="4975682"/>
                  <a:pt x="654288" y="4989969"/>
                </a:cubicBezTo>
                <a:cubicBezTo>
                  <a:pt x="581426" y="5022348"/>
                  <a:pt x="501189" y="5030163"/>
                  <a:pt x="423363" y="5041280"/>
                </a:cubicBezTo>
                <a:cubicBezTo>
                  <a:pt x="406257" y="5058384"/>
                  <a:pt x="385465" y="5072465"/>
                  <a:pt x="372046" y="5092591"/>
                </a:cubicBezTo>
                <a:cubicBezTo>
                  <a:pt x="339679" y="5141137"/>
                  <a:pt x="357291" y="5120173"/>
                  <a:pt x="320729" y="5156729"/>
                </a:cubicBezTo>
                <a:cubicBezTo>
                  <a:pt x="298747" y="5222668"/>
                  <a:pt x="324028" y="5173083"/>
                  <a:pt x="269412" y="5220867"/>
                </a:cubicBezTo>
                <a:cubicBezTo>
                  <a:pt x="246655" y="5240777"/>
                  <a:pt x="205267" y="5285006"/>
                  <a:pt x="205267" y="5285006"/>
                </a:cubicBezTo>
                <a:cubicBezTo>
                  <a:pt x="201157" y="5301443"/>
                  <a:pt x="188809" y="5356400"/>
                  <a:pt x="179608" y="5374800"/>
                </a:cubicBezTo>
                <a:cubicBezTo>
                  <a:pt x="172713" y="5388589"/>
                  <a:pt x="165990" y="5403653"/>
                  <a:pt x="153950" y="5413283"/>
                </a:cubicBezTo>
                <a:cubicBezTo>
                  <a:pt x="143390" y="5421730"/>
                  <a:pt x="128291" y="5421834"/>
                  <a:pt x="115462" y="5426110"/>
                </a:cubicBezTo>
                <a:cubicBezTo>
                  <a:pt x="106909" y="5434662"/>
                  <a:pt x="97360" y="5442322"/>
                  <a:pt x="89804" y="5451766"/>
                </a:cubicBezTo>
                <a:cubicBezTo>
                  <a:pt x="60166" y="5488810"/>
                  <a:pt x="72907" y="5488371"/>
                  <a:pt x="38487" y="5515904"/>
                </a:cubicBezTo>
                <a:cubicBezTo>
                  <a:pt x="26447" y="5525535"/>
                  <a:pt x="0" y="5526141"/>
                  <a:pt x="0" y="5541559"/>
                </a:cubicBezTo>
                <a:cubicBezTo>
                  <a:pt x="0" y="5555082"/>
                  <a:pt x="25658" y="5533008"/>
                  <a:pt x="38487" y="5528732"/>
                </a:cubicBezTo>
                <a:cubicBezTo>
                  <a:pt x="57538" y="5500160"/>
                  <a:pt x="63692" y="5485481"/>
                  <a:pt x="89804" y="5464593"/>
                </a:cubicBezTo>
                <a:cubicBezTo>
                  <a:pt x="101844" y="5454962"/>
                  <a:pt x="115462" y="5447490"/>
                  <a:pt x="128291" y="5438938"/>
                </a:cubicBezTo>
                <a:cubicBezTo>
                  <a:pt x="145397" y="5413283"/>
                  <a:pt x="169856" y="5391224"/>
                  <a:pt x="179608" y="5361972"/>
                </a:cubicBezTo>
                <a:cubicBezTo>
                  <a:pt x="183884" y="5349144"/>
                  <a:pt x="185480" y="5335083"/>
                  <a:pt x="192437" y="5323489"/>
                </a:cubicBezTo>
                <a:cubicBezTo>
                  <a:pt x="206734" y="5299664"/>
                  <a:pt x="236414" y="5288311"/>
                  <a:pt x="256583" y="5272178"/>
                </a:cubicBezTo>
                <a:cubicBezTo>
                  <a:pt x="266028" y="5264623"/>
                  <a:pt x="273689" y="5255075"/>
                  <a:pt x="282242" y="5246523"/>
                </a:cubicBezTo>
                <a:cubicBezTo>
                  <a:pt x="314065" y="5151064"/>
                  <a:pt x="265216" y="5278475"/>
                  <a:pt x="346388" y="5156729"/>
                </a:cubicBezTo>
                <a:cubicBezTo>
                  <a:pt x="363493" y="5131074"/>
                  <a:pt x="387952" y="5109015"/>
                  <a:pt x="397704" y="5079763"/>
                </a:cubicBezTo>
                <a:cubicBezTo>
                  <a:pt x="414358" y="5029806"/>
                  <a:pt x="400971" y="5050841"/>
                  <a:pt x="436192" y="5015624"/>
                </a:cubicBezTo>
                <a:cubicBezTo>
                  <a:pt x="444745" y="4989969"/>
                  <a:pt x="442726" y="4957779"/>
                  <a:pt x="461850" y="4938658"/>
                </a:cubicBezTo>
                <a:cubicBezTo>
                  <a:pt x="470403" y="4930106"/>
                  <a:pt x="480252" y="4922678"/>
                  <a:pt x="487509" y="4913003"/>
                </a:cubicBezTo>
                <a:cubicBezTo>
                  <a:pt x="506011" y="4888336"/>
                  <a:pt x="517020" y="4857839"/>
                  <a:pt x="538825" y="4836037"/>
                </a:cubicBezTo>
                <a:cubicBezTo>
                  <a:pt x="547378" y="4827485"/>
                  <a:pt x="556928" y="4819825"/>
                  <a:pt x="564484" y="4810381"/>
                </a:cubicBezTo>
                <a:cubicBezTo>
                  <a:pt x="642352" y="4713057"/>
                  <a:pt x="546054" y="4828263"/>
                  <a:pt x="602971" y="4733415"/>
                </a:cubicBezTo>
                <a:cubicBezTo>
                  <a:pt x="609194" y="4723044"/>
                  <a:pt x="620077" y="4716312"/>
                  <a:pt x="628630" y="4707760"/>
                </a:cubicBezTo>
                <a:cubicBezTo>
                  <a:pt x="632906" y="4694932"/>
                  <a:pt x="633345" y="4680094"/>
                  <a:pt x="641459" y="4669277"/>
                </a:cubicBezTo>
                <a:cubicBezTo>
                  <a:pt x="659602" y="4645089"/>
                  <a:pt x="705605" y="4605139"/>
                  <a:pt x="705605" y="4605139"/>
                </a:cubicBezTo>
                <a:cubicBezTo>
                  <a:pt x="741946" y="4496126"/>
                  <a:pt x="691263" y="4629041"/>
                  <a:pt x="744092" y="4541000"/>
                </a:cubicBezTo>
                <a:cubicBezTo>
                  <a:pt x="794050" y="4457744"/>
                  <a:pt x="717569" y="4541863"/>
                  <a:pt x="782580" y="4476862"/>
                </a:cubicBezTo>
                <a:lnTo>
                  <a:pt x="808238" y="4399896"/>
                </a:lnTo>
                <a:cubicBezTo>
                  <a:pt x="812514" y="4387068"/>
                  <a:pt x="811505" y="4370974"/>
                  <a:pt x="821067" y="4361413"/>
                </a:cubicBezTo>
                <a:lnTo>
                  <a:pt x="846726" y="4335757"/>
                </a:lnTo>
                <a:cubicBezTo>
                  <a:pt x="859143" y="4298509"/>
                  <a:pt x="858083" y="4290439"/>
                  <a:pt x="885213" y="4258791"/>
                </a:cubicBezTo>
                <a:cubicBezTo>
                  <a:pt x="900956" y="4240426"/>
                  <a:pt x="936530" y="4207480"/>
                  <a:pt x="936530" y="4207480"/>
                </a:cubicBezTo>
                <a:cubicBezTo>
                  <a:pt x="968773" y="4110760"/>
                  <a:pt x="925281" y="4229973"/>
                  <a:pt x="975017" y="4130514"/>
                </a:cubicBezTo>
                <a:cubicBezTo>
                  <a:pt x="981065" y="4118420"/>
                  <a:pt x="981799" y="4104125"/>
                  <a:pt x="987847" y="4092031"/>
                </a:cubicBezTo>
                <a:cubicBezTo>
                  <a:pt x="994743" y="4078242"/>
                  <a:pt x="1007243" y="4067636"/>
                  <a:pt x="1013505" y="4053548"/>
                </a:cubicBezTo>
                <a:cubicBezTo>
                  <a:pt x="1024489" y="4028836"/>
                  <a:pt x="1030610" y="4002237"/>
                  <a:pt x="1039163" y="3976582"/>
                </a:cubicBezTo>
                <a:lnTo>
                  <a:pt x="1064822" y="3899616"/>
                </a:lnTo>
                <a:lnTo>
                  <a:pt x="1090480" y="3822650"/>
                </a:lnTo>
                <a:cubicBezTo>
                  <a:pt x="1094756" y="3809822"/>
                  <a:pt x="1100029" y="3797285"/>
                  <a:pt x="1103309" y="3784167"/>
                </a:cubicBezTo>
                <a:cubicBezTo>
                  <a:pt x="1107585" y="3767063"/>
                  <a:pt x="1111294" y="3749808"/>
                  <a:pt x="1116138" y="3732856"/>
                </a:cubicBezTo>
                <a:cubicBezTo>
                  <a:pt x="1119853" y="3719855"/>
                  <a:pt x="1125688" y="3707491"/>
                  <a:pt x="1128968" y="3694373"/>
                </a:cubicBezTo>
                <a:cubicBezTo>
                  <a:pt x="1134257" y="3673221"/>
                  <a:pt x="1137521" y="3651614"/>
                  <a:pt x="1141797" y="3630235"/>
                </a:cubicBezTo>
                <a:cubicBezTo>
                  <a:pt x="1154626" y="3634511"/>
                  <a:pt x="1166761" y="3643062"/>
                  <a:pt x="1180284" y="3643062"/>
                </a:cubicBezTo>
                <a:cubicBezTo>
                  <a:pt x="1239678" y="3643062"/>
                  <a:pt x="1222947" y="3625528"/>
                  <a:pt x="1270089" y="3604579"/>
                </a:cubicBezTo>
                <a:cubicBezTo>
                  <a:pt x="1407494" y="3543517"/>
                  <a:pt x="1298449" y="3611330"/>
                  <a:pt x="1385551" y="3553269"/>
                </a:cubicBezTo>
                <a:lnTo>
                  <a:pt x="1424039" y="3566096"/>
                </a:lnTo>
              </a:path>
            </a:pathLst>
          </a:cu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7478659" y="346349"/>
            <a:ext cx="1283675" cy="6516879"/>
          </a:xfrm>
          <a:custGeom>
            <a:avLst/>
            <a:gdLst>
              <a:gd name="connsiteX0" fmla="*/ 1258016 w 1283675"/>
              <a:gd name="connsiteY0" fmla="*/ 0 h 6516879"/>
              <a:gd name="connsiteX1" fmla="*/ 1270846 w 1283675"/>
              <a:gd name="connsiteY1" fmla="*/ 64139 h 6516879"/>
              <a:gd name="connsiteX2" fmla="*/ 1283675 w 1283675"/>
              <a:gd name="connsiteY2" fmla="*/ 102622 h 6516879"/>
              <a:gd name="connsiteX3" fmla="*/ 1270846 w 1283675"/>
              <a:gd name="connsiteY3" fmla="*/ 307865 h 6516879"/>
              <a:gd name="connsiteX4" fmla="*/ 1258016 w 1283675"/>
              <a:gd name="connsiteY4" fmla="*/ 359176 h 6516879"/>
              <a:gd name="connsiteX5" fmla="*/ 1245187 w 1283675"/>
              <a:gd name="connsiteY5" fmla="*/ 423314 h 6516879"/>
              <a:gd name="connsiteX6" fmla="*/ 1232358 w 1283675"/>
              <a:gd name="connsiteY6" fmla="*/ 513108 h 6516879"/>
              <a:gd name="connsiteX7" fmla="*/ 1206700 w 1283675"/>
              <a:gd name="connsiteY7" fmla="*/ 602902 h 6516879"/>
              <a:gd name="connsiteX8" fmla="*/ 1168212 w 1283675"/>
              <a:gd name="connsiteY8" fmla="*/ 744006 h 6516879"/>
              <a:gd name="connsiteX9" fmla="*/ 1155383 w 1283675"/>
              <a:gd name="connsiteY9" fmla="*/ 782489 h 6516879"/>
              <a:gd name="connsiteX10" fmla="*/ 1104066 w 1283675"/>
              <a:gd name="connsiteY10" fmla="*/ 859455 h 6516879"/>
              <a:gd name="connsiteX11" fmla="*/ 1091237 w 1283675"/>
              <a:gd name="connsiteY11" fmla="*/ 897938 h 6516879"/>
              <a:gd name="connsiteX12" fmla="*/ 1014262 w 1283675"/>
              <a:gd name="connsiteY12" fmla="*/ 987732 h 6516879"/>
              <a:gd name="connsiteX13" fmla="*/ 988604 w 1283675"/>
              <a:gd name="connsiteY13" fmla="*/ 1064698 h 6516879"/>
              <a:gd name="connsiteX14" fmla="*/ 937287 w 1283675"/>
              <a:gd name="connsiteY14" fmla="*/ 1116009 h 6516879"/>
              <a:gd name="connsiteX15" fmla="*/ 885970 w 1283675"/>
              <a:gd name="connsiteY15" fmla="*/ 1180147 h 6516879"/>
              <a:gd name="connsiteX16" fmla="*/ 821824 w 1283675"/>
              <a:gd name="connsiteY16" fmla="*/ 1269941 h 6516879"/>
              <a:gd name="connsiteX17" fmla="*/ 796166 w 1283675"/>
              <a:gd name="connsiteY17" fmla="*/ 1308424 h 6516879"/>
              <a:gd name="connsiteX18" fmla="*/ 757678 w 1283675"/>
              <a:gd name="connsiteY18" fmla="*/ 1334079 h 6516879"/>
              <a:gd name="connsiteX19" fmla="*/ 732020 w 1283675"/>
              <a:gd name="connsiteY19" fmla="*/ 1359735 h 6516879"/>
              <a:gd name="connsiteX20" fmla="*/ 719191 w 1283675"/>
              <a:gd name="connsiteY20" fmla="*/ 1398218 h 6516879"/>
              <a:gd name="connsiteX21" fmla="*/ 667874 w 1283675"/>
              <a:gd name="connsiteY21" fmla="*/ 1449529 h 6516879"/>
              <a:gd name="connsiteX22" fmla="*/ 616557 w 1283675"/>
              <a:gd name="connsiteY22" fmla="*/ 1552150 h 6516879"/>
              <a:gd name="connsiteX23" fmla="*/ 578070 w 1283675"/>
              <a:gd name="connsiteY23" fmla="*/ 1667599 h 6516879"/>
              <a:gd name="connsiteX24" fmla="*/ 565241 w 1283675"/>
              <a:gd name="connsiteY24" fmla="*/ 1706082 h 6516879"/>
              <a:gd name="connsiteX25" fmla="*/ 590899 w 1283675"/>
              <a:gd name="connsiteY25" fmla="*/ 2206362 h 6516879"/>
              <a:gd name="connsiteX26" fmla="*/ 603728 w 1283675"/>
              <a:gd name="connsiteY26" fmla="*/ 2244845 h 6516879"/>
              <a:gd name="connsiteX27" fmla="*/ 616557 w 1283675"/>
              <a:gd name="connsiteY27" fmla="*/ 2347466 h 6516879"/>
              <a:gd name="connsiteX28" fmla="*/ 590899 w 1283675"/>
              <a:gd name="connsiteY28" fmla="*/ 2616848 h 6516879"/>
              <a:gd name="connsiteX29" fmla="*/ 565241 w 1283675"/>
              <a:gd name="connsiteY29" fmla="*/ 2757952 h 6516879"/>
              <a:gd name="connsiteX30" fmla="*/ 539582 w 1283675"/>
              <a:gd name="connsiteY30" fmla="*/ 2796435 h 6516879"/>
              <a:gd name="connsiteX31" fmla="*/ 501095 w 1283675"/>
              <a:gd name="connsiteY31" fmla="*/ 2911884 h 6516879"/>
              <a:gd name="connsiteX32" fmla="*/ 488265 w 1283675"/>
              <a:gd name="connsiteY32" fmla="*/ 2950368 h 6516879"/>
              <a:gd name="connsiteX33" fmla="*/ 449778 w 1283675"/>
              <a:gd name="connsiteY33" fmla="*/ 3027334 h 6516879"/>
              <a:gd name="connsiteX34" fmla="*/ 424120 w 1283675"/>
              <a:gd name="connsiteY34" fmla="*/ 3065817 h 6516879"/>
              <a:gd name="connsiteX35" fmla="*/ 398461 w 1283675"/>
              <a:gd name="connsiteY35" fmla="*/ 3168438 h 6516879"/>
              <a:gd name="connsiteX36" fmla="*/ 411290 w 1283675"/>
              <a:gd name="connsiteY36" fmla="*/ 3232577 h 6516879"/>
              <a:gd name="connsiteX37" fmla="*/ 436949 w 1283675"/>
              <a:gd name="connsiteY37" fmla="*/ 3258232 h 6516879"/>
              <a:gd name="connsiteX38" fmla="*/ 462607 w 1283675"/>
              <a:gd name="connsiteY38" fmla="*/ 3335198 h 6516879"/>
              <a:gd name="connsiteX39" fmla="*/ 488265 w 1283675"/>
              <a:gd name="connsiteY39" fmla="*/ 3412164 h 6516879"/>
              <a:gd name="connsiteX40" fmla="*/ 501095 w 1283675"/>
              <a:gd name="connsiteY40" fmla="*/ 3450647 h 6516879"/>
              <a:gd name="connsiteX41" fmla="*/ 526753 w 1283675"/>
              <a:gd name="connsiteY41" fmla="*/ 3476303 h 6516879"/>
              <a:gd name="connsiteX42" fmla="*/ 501095 w 1283675"/>
              <a:gd name="connsiteY42" fmla="*/ 3553269 h 6516879"/>
              <a:gd name="connsiteX43" fmla="*/ 526753 w 1283675"/>
              <a:gd name="connsiteY43" fmla="*/ 3591752 h 6516879"/>
              <a:gd name="connsiteX44" fmla="*/ 539582 w 1283675"/>
              <a:gd name="connsiteY44" fmla="*/ 3630235 h 6516879"/>
              <a:gd name="connsiteX45" fmla="*/ 565241 w 1283675"/>
              <a:gd name="connsiteY45" fmla="*/ 3655890 h 6516879"/>
              <a:gd name="connsiteX46" fmla="*/ 565241 w 1283675"/>
              <a:gd name="connsiteY46" fmla="*/ 3899616 h 6516879"/>
              <a:gd name="connsiteX47" fmla="*/ 539582 w 1283675"/>
              <a:gd name="connsiteY47" fmla="*/ 3925271 h 6516879"/>
              <a:gd name="connsiteX48" fmla="*/ 501095 w 1283675"/>
              <a:gd name="connsiteY48" fmla="*/ 3938099 h 6516879"/>
              <a:gd name="connsiteX49" fmla="*/ 475436 w 1283675"/>
              <a:gd name="connsiteY49" fmla="*/ 3963754 h 6516879"/>
              <a:gd name="connsiteX50" fmla="*/ 436949 w 1283675"/>
              <a:gd name="connsiteY50" fmla="*/ 4040721 h 6516879"/>
              <a:gd name="connsiteX51" fmla="*/ 372803 w 1283675"/>
              <a:gd name="connsiteY51" fmla="*/ 4092031 h 6516879"/>
              <a:gd name="connsiteX52" fmla="*/ 359974 w 1283675"/>
              <a:gd name="connsiteY52" fmla="*/ 4130514 h 6516879"/>
              <a:gd name="connsiteX53" fmla="*/ 334315 w 1283675"/>
              <a:gd name="connsiteY53" fmla="*/ 4156170 h 6516879"/>
              <a:gd name="connsiteX54" fmla="*/ 321486 w 1283675"/>
              <a:gd name="connsiteY54" fmla="*/ 4220308 h 6516879"/>
              <a:gd name="connsiteX55" fmla="*/ 308657 w 1283675"/>
              <a:gd name="connsiteY55" fmla="*/ 4271619 h 6516879"/>
              <a:gd name="connsiteX56" fmla="*/ 321486 w 1283675"/>
              <a:gd name="connsiteY56" fmla="*/ 4451206 h 6516879"/>
              <a:gd name="connsiteX57" fmla="*/ 334315 w 1283675"/>
              <a:gd name="connsiteY57" fmla="*/ 4489689 h 6516879"/>
              <a:gd name="connsiteX58" fmla="*/ 347144 w 1283675"/>
              <a:gd name="connsiteY58" fmla="*/ 4938658 h 6516879"/>
              <a:gd name="connsiteX59" fmla="*/ 372803 w 1283675"/>
              <a:gd name="connsiteY59" fmla="*/ 4964314 h 6516879"/>
              <a:gd name="connsiteX60" fmla="*/ 359974 w 1283675"/>
              <a:gd name="connsiteY60" fmla="*/ 5015624 h 6516879"/>
              <a:gd name="connsiteX61" fmla="*/ 347144 w 1283675"/>
              <a:gd name="connsiteY61" fmla="*/ 5054108 h 6516879"/>
              <a:gd name="connsiteX62" fmla="*/ 334315 w 1283675"/>
              <a:gd name="connsiteY62" fmla="*/ 5310661 h 6516879"/>
              <a:gd name="connsiteX63" fmla="*/ 308657 w 1283675"/>
              <a:gd name="connsiteY63" fmla="*/ 5336317 h 6516879"/>
              <a:gd name="connsiteX64" fmla="*/ 282999 w 1283675"/>
              <a:gd name="connsiteY64" fmla="*/ 5374800 h 6516879"/>
              <a:gd name="connsiteX65" fmla="*/ 257340 w 1283675"/>
              <a:gd name="connsiteY65" fmla="*/ 5400455 h 6516879"/>
              <a:gd name="connsiteX66" fmla="*/ 231682 w 1283675"/>
              <a:gd name="connsiteY66" fmla="*/ 5438938 h 6516879"/>
              <a:gd name="connsiteX67" fmla="*/ 180365 w 1283675"/>
              <a:gd name="connsiteY67" fmla="*/ 5490249 h 6516879"/>
              <a:gd name="connsiteX68" fmla="*/ 129048 w 1283675"/>
              <a:gd name="connsiteY68" fmla="*/ 5554387 h 6516879"/>
              <a:gd name="connsiteX69" fmla="*/ 116219 w 1283675"/>
              <a:gd name="connsiteY69" fmla="*/ 5592870 h 6516879"/>
              <a:gd name="connsiteX70" fmla="*/ 64902 w 1283675"/>
              <a:gd name="connsiteY70" fmla="*/ 5644181 h 6516879"/>
              <a:gd name="connsiteX71" fmla="*/ 52073 w 1283675"/>
              <a:gd name="connsiteY71" fmla="*/ 5682664 h 6516879"/>
              <a:gd name="connsiteX72" fmla="*/ 52073 w 1283675"/>
              <a:gd name="connsiteY72" fmla="*/ 5887907 h 6516879"/>
              <a:gd name="connsiteX73" fmla="*/ 77732 w 1283675"/>
              <a:gd name="connsiteY73" fmla="*/ 5964873 h 6516879"/>
              <a:gd name="connsiteX74" fmla="*/ 103390 w 1283675"/>
              <a:gd name="connsiteY74" fmla="*/ 6041839 h 6516879"/>
              <a:gd name="connsiteX75" fmla="*/ 116219 w 1283675"/>
              <a:gd name="connsiteY75" fmla="*/ 6080322 h 6516879"/>
              <a:gd name="connsiteX76" fmla="*/ 141878 w 1283675"/>
              <a:gd name="connsiteY76" fmla="*/ 6182944 h 6516879"/>
              <a:gd name="connsiteX77" fmla="*/ 167536 w 1283675"/>
              <a:gd name="connsiteY77" fmla="*/ 6259910 h 6516879"/>
              <a:gd name="connsiteX78" fmla="*/ 141878 w 1283675"/>
              <a:gd name="connsiteY78" fmla="*/ 6349704 h 6516879"/>
              <a:gd name="connsiteX79" fmla="*/ 77732 w 1283675"/>
              <a:gd name="connsiteY79" fmla="*/ 6401014 h 6516879"/>
              <a:gd name="connsiteX80" fmla="*/ 52073 w 1283675"/>
              <a:gd name="connsiteY80" fmla="*/ 6426670 h 6516879"/>
              <a:gd name="connsiteX81" fmla="*/ 39244 w 1283675"/>
              <a:gd name="connsiteY81" fmla="*/ 6477980 h 6516879"/>
              <a:gd name="connsiteX82" fmla="*/ 26415 w 1283675"/>
              <a:gd name="connsiteY82" fmla="*/ 6516463 h 6516879"/>
              <a:gd name="connsiteX83" fmla="*/ 757 w 1283675"/>
              <a:gd name="connsiteY83" fmla="*/ 6413842 h 651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283675" h="6516879">
                <a:moveTo>
                  <a:pt x="1258016" y="0"/>
                </a:moveTo>
                <a:cubicBezTo>
                  <a:pt x="1262293" y="21380"/>
                  <a:pt x="1265557" y="42987"/>
                  <a:pt x="1270846" y="64139"/>
                </a:cubicBezTo>
                <a:cubicBezTo>
                  <a:pt x="1274126" y="77257"/>
                  <a:pt x="1283675" y="89100"/>
                  <a:pt x="1283675" y="102622"/>
                </a:cubicBezTo>
                <a:cubicBezTo>
                  <a:pt x="1283675" y="171170"/>
                  <a:pt x="1277668" y="239657"/>
                  <a:pt x="1270846" y="307865"/>
                </a:cubicBezTo>
                <a:cubicBezTo>
                  <a:pt x="1269091" y="325408"/>
                  <a:pt x="1261841" y="341966"/>
                  <a:pt x="1258016" y="359176"/>
                </a:cubicBezTo>
                <a:cubicBezTo>
                  <a:pt x="1253286" y="380459"/>
                  <a:pt x="1248772" y="401808"/>
                  <a:pt x="1245187" y="423314"/>
                </a:cubicBezTo>
                <a:cubicBezTo>
                  <a:pt x="1240216" y="453138"/>
                  <a:pt x="1237767" y="483361"/>
                  <a:pt x="1232358" y="513108"/>
                </a:cubicBezTo>
                <a:cubicBezTo>
                  <a:pt x="1216362" y="601075"/>
                  <a:pt x="1225018" y="529639"/>
                  <a:pt x="1206700" y="602902"/>
                </a:cubicBezTo>
                <a:cubicBezTo>
                  <a:pt x="1170435" y="747946"/>
                  <a:pt x="1223256" y="578895"/>
                  <a:pt x="1168212" y="744006"/>
                </a:cubicBezTo>
                <a:cubicBezTo>
                  <a:pt x="1163936" y="756834"/>
                  <a:pt x="1162884" y="771239"/>
                  <a:pt x="1155383" y="782489"/>
                </a:cubicBezTo>
                <a:lnTo>
                  <a:pt x="1104066" y="859455"/>
                </a:lnTo>
                <a:cubicBezTo>
                  <a:pt x="1099790" y="872283"/>
                  <a:pt x="1099097" y="886935"/>
                  <a:pt x="1091237" y="897938"/>
                </a:cubicBezTo>
                <a:cubicBezTo>
                  <a:pt x="1053836" y="950294"/>
                  <a:pt x="1037521" y="935405"/>
                  <a:pt x="1014262" y="987732"/>
                </a:cubicBezTo>
                <a:cubicBezTo>
                  <a:pt x="1003278" y="1012444"/>
                  <a:pt x="1007728" y="1045577"/>
                  <a:pt x="988604" y="1064698"/>
                </a:cubicBezTo>
                <a:cubicBezTo>
                  <a:pt x="971498" y="1081802"/>
                  <a:pt x="950706" y="1095883"/>
                  <a:pt x="937287" y="1116009"/>
                </a:cubicBezTo>
                <a:cubicBezTo>
                  <a:pt x="904920" y="1164555"/>
                  <a:pt x="922532" y="1143591"/>
                  <a:pt x="885970" y="1180147"/>
                </a:cubicBezTo>
                <a:cubicBezTo>
                  <a:pt x="854147" y="1275606"/>
                  <a:pt x="902996" y="1148195"/>
                  <a:pt x="821824" y="1269941"/>
                </a:cubicBezTo>
                <a:cubicBezTo>
                  <a:pt x="813271" y="1282769"/>
                  <a:pt x="807068" y="1297523"/>
                  <a:pt x="796166" y="1308424"/>
                </a:cubicBezTo>
                <a:cubicBezTo>
                  <a:pt x="785263" y="1319326"/>
                  <a:pt x="769718" y="1324448"/>
                  <a:pt x="757678" y="1334079"/>
                </a:cubicBezTo>
                <a:cubicBezTo>
                  <a:pt x="748233" y="1341634"/>
                  <a:pt x="740573" y="1351183"/>
                  <a:pt x="732020" y="1359735"/>
                </a:cubicBezTo>
                <a:cubicBezTo>
                  <a:pt x="727744" y="1372563"/>
                  <a:pt x="727051" y="1387215"/>
                  <a:pt x="719191" y="1398218"/>
                </a:cubicBezTo>
                <a:cubicBezTo>
                  <a:pt x="705130" y="1417901"/>
                  <a:pt x="667874" y="1449529"/>
                  <a:pt x="667874" y="1449529"/>
                </a:cubicBezTo>
                <a:cubicBezTo>
                  <a:pt x="638391" y="1537969"/>
                  <a:pt x="661340" y="1507374"/>
                  <a:pt x="616557" y="1552150"/>
                </a:cubicBezTo>
                <a:lnTo>
                  <a:pt x="578070" y="1667599"/>
                </a:lnTo>
                <a:lnTo>
                  <a:pt x="565241" y="1706082"/>
                </a:lnTo>
                <a:cubicBezTo>
                  <a:pt x="627930" y="1894131"/>
                  <a:pt x="564490" y="1691439"/>
                  <a:pt x="590899" y="2206362"/>
                </a:cubicBezTo>
                <a:cubicBezTo>
                  <a:pt x="591592" y="2219866"/>
                  <a:pt x="599452" y="2232017"/>
                  <a:pt x="603728" y="2244845"/>
                </a:cubicBezTo>
                <a:cubicBezTo>
                  <a:pt x="608004" y="2279052"/>
                  <a:pt x="616557" y="2312993"/>
                  <a:pt x="616557" y="2347466"/>
                </a:cubicBezTo>
                <a:cubicBezTo>
                  <a:pt x="616557" y="2606137"/>
                  <a:pt x="612659" y="2475420"/>
                  <a:pt x="590899" y="2616848"/>
                </a:cubicBezTo>
                <a:cubicBezTo>
                  <a:pt x="585003" y="2655168"/>
                  <a:pt x="585595" y="2717249"/>
                  <a:pt x="565241" y="2757952"/>
                </a:cubicBezTo>
                <a:cubicBezTo>
                  <a:pt x="558345" y="2771742"/>
                  <a:pt x="548135" y="2783607"/>
                  <a:pt x="539582" y="2796435"/>
                </a:cubicBezTo>
                <a:lnTo>
                  <a:pt x="501095" y="2911884"/>
                </a:lnTo>
                <a:cubicBezTo>
                  <a:pt x="496818" y="2924712"/>
                  <a:pt x="495766" y="2939117"/>
                  <a:pt x="488265" y="2950368"/>
                </a:cubicBezTo>
                <a:cubicBezTo>
                  <a:pt x="414732" y="3060656"/>
                  <a:pt x="502893" y="2921116"/>
                  <a:pt x="449778" y="3027334"/>
                </a:cubicBezTo>
                <a:cubicBezTo>
                  <a:pt x="442883" y="3041123"/>
                  <a:pt x="431016" y="3052028"/>
                  <a:pt x="424120" y="3065817"/>
                </a:cubicBezTo>
                <a:cubicBezTo>
                  <a:pt x="410968" y="3092117"/>
                  <a:pt x="403342" y="3144035"/>
                  <a:pt x="398461" y="3168438"/>
                </a:cubicBezTo>
                <a:cubicBezTo>
                  <a:pt x="402737" y="3189818"/>
                  <a:pt x="402700" y="3212537"/>
                  <a:pt x="411290" y="3232577"/>
                </a:cubicBezTo>
                <a:cubicBezTo>
                  <a:pt x="416055" y="3243694"/>
                  <a:pt x="431539" y="3247414"/>
                  <a:pt x="436949" y="3258232"/>
                </a:cubicBezTo>
                <a:cubicBezTo>
                  <a:pt x="449044" y="3282420"/>
                  <a:pt x="454054" y="3309543"/>
                  <a:pt x="462607" y="3335198"/>
                </a:cubicBezTo>
                <a:lnTo>
                  <a:pt x="488265" y="3412164"/>
                </a:lnTo>
                <a:cubicBezTo>
                  <a:pt x="492542" y="3424992"/>
                  <a:pt x="491533" y="3441086"/>
                  <a:pt x="501095" y="3450647"/>
                </a:cubicBezTo>
                <a:lnTo>
                  <a:pt x="526753" y="3476303"/>
                </a:lnTo>
                <a:cubicBezTo>
                  <a:pt x="518200" y="3501958"/>
                  <a:pt x="486093" y="3530768"/>
                  <a:pt x="501095" y="3553269"/>
                </a:cubicBezTo>
                <a:cubicBezTo>
                  <a:pt x="509648" y="3566097"/>
                  <a:pt x="519858" y="3577963"/>
                  <a:pt x="526753" y="3591752"/>
                </a:cubicBezTo>
                <a:cubicBezTo>
                  <a:pt x="532801" y="3603846"/>
                  <a:pt x="532624" y="3618641"/>
                  <a:pt x="539582" y="3630235"/>
                </a:cubicBezTo>
                <a:cubicBezTo>
                  <a:pt x="545805" y="3640606"/>
                  <a:pt x="556688" y="3647338"/>
                  <a:pt x="565241" y="3655890"/>
                </a:cubicBezTo>
                <a:cubicBezTo>
                  <a:pt x="589954" y="3754732"/>
                  <a:pt x="592762" y="3743682"/>
                  <a:pt x="565241" y="3899616"/>
                </a:cubicBezTo>
                <a:cubicBezTo>
                  <a:pt x="563139" y="3911527"/>
                  <a:pt x="549954" y="3919049"/>
                  <a:pt x="539582" y="3925271"/>
                </a:cubicBezTo>
                <a:cubicBezTo>
                  <a:pt x="527986" y="3932228"/>
                  <a:pt x="513924" y="3933823"/>
                  <a:pt x="501095" y="3938099"/>
                </a:cubicBezTo>
                <a:cubicBezTo>
                  <a:pt x="492542" y="3946651"/>
                  <a:pt x="481659" y="3953383"/>
                  <a:pt x="475436" y="3963754"/>
                </a:cubicBezTo>
                <a:cubicBezTo>
                  <a:pt x="418524" y="4058596"/>
                  <a:pt x="514812" y="3943405"/>
                  <a:pt x="436949" y="4040721"/>
                </a:cubicBezTo>
                <a:cubicBezTo>
                  <a:pt x="416058" y="4066831"/>
                  <a:pt x="401377" y="4072984"/>
                  <a:pt x="372803" y="4092031"/>
                </a:cubicBezTo>
                <a:cubicBezTo>
                  <a:pt x="368527" y="4104859"/>
                  <a:pt x="366931" y="4118920"/>
                  <a:pt x="359974" y="4130514"/>
                </a:cubicBezTo>
                <a:cubicBezTo>
                  <a:pt x="353751" y="4140885"/>
                  <a:pt x="339080" y="4145053"/>
                  <a:pt x="334315" y="4156170"/>
                </a:cubicBezTo>
                <a:cubicBezTo>
                  <a:pt x="325726" y="4176210"/>
                  <a:pt x="326216" y="4199024"/>
                  <a:pt x="321486" y="4220308"/>
                </a:cubicBezTo>
                <a:cubicBezTo>
                  <a:pt x="317661" y="4237518"/>
                  <a:pt x="312933" y="4254515"/>
                  <a:pt x="308657" y="4271619"/>
                </a:cubicBezTo>
                <a:cubicBezTo>
                  <a:pt x="312933" y="4331481"/>
                  <a:pt x="314473" y="4391602"/>
                  <a:pt x="321486" y="4451206"/>
                </a:cubicBezTo>
                <a:cubicBezTo>
                  <a:pt x="323066" y="4464635"/>
                  <a:pt x="333604" y="4476186"/>
                  <a:pt x="334315" y="4489689"/>
                </a:cubicBezTo>
                <a:cubicBezTo>
                  <a:pt x="342185" y="4639199"/>
                  <a:pt x="335043" y="4789430"/>
                  <a:pt x="347144" y="4938658"/>
                </a:cubicBezTo>
                <a:cubicBezTo>
                  <a:pt x="348122" y="4950713"/>
                  <a:pt x="364250" y="4955762"/>
                  <a:pt x="372803" y="4964314"/>
                </a:cubicBezTo>
                <a:cubicBezTo>
                  <a:pt x="368527" y="4981417"/>
                  <a:pt x="364818" y="4998673"/>
                  <a:pt x="359974" y="5015624"/>
                </a:cubicBezTo>
                <a:cubicBezTo>
                  <a:pt x="356259" y="5028626"/>
                  <a:pt x="348316" y="5040637"/>
                  <a:pt x="347144" y="5054108"/>
                </a:cubicBezTo>
                <a:cubicBezTo>
                  <a:pt x="339725" y="5139411"/>
                  <a:pt x="345885" y="5225822"/>
                  <a:pt x="334315" y="5310661"/>
                </a:cubicBezTo>
                <a:cubicBezTo>
                  <a:pt x="332681" y="5322645"/>
                  <a:pt x="316213" y="5326873"/>
                  <a:pt x="308657" y="5336317"/>
                </a:cubicBezTo>
                <a:cubicBezTo>
                  <a:pt x="299025" y="5348356"/>
                  <a:pt x="292631" y="5362762"/>
                  <a:pt x="282999" y="5374800"/>
                </a:cubicBezTo>
                <a:cubicBezTo>
                  <a:pt x="275443" y="5384244"/>
                  <a:pt x="264896" y="5391011"/>
                  <a:pt x="257340" y="5400455"/>
                </a:cubicBezTo>
                <a:cubicBezTo>
                  <a:pt x="247708" y="5412493"/>
                  <a:pt x="241716" y="5427233"/>
                  <a:pt x="231682" y="5438938"/>
                </a:cubicBezTo>
                <a:cubicBezTo>
                  <a:pt x="215939" y="5457303"/>
                  <a:pt x="193784" y="5470123"/>
                  <a:pt x="180365" y="5490249"/>
                </a:cubicBezTo>
                <a:cubicBezTo>
                  <a:pt x="147998" y="5538795"/>
                  <a:pt x="165610" y="5517831"/>
                  <a:pt x="129048" y="5554387"/>
                </a:cubicBezTo>
                <a:cubicBezTo>
                  <a:pt x="124772" y="5567215"/>
                  <a:pt x="124079" y="5581867"/>
                  <a:pt x="116219" y="5592870"/>
                </a:cubicBezTo>
                <a:cubicBezTo>
                  <a:pt x="102158" y="5612553"/>
                  <a:pt x="64902" y="5644181"/>
                  <a:pt x="64902" y="5644181"/>
                </a:cubicBezTo>
                <a:cubicBezTo>
                  <a:pt x="60626" y="5657009"/>
                  <a:pt x="54725" y="5669405"/>
                  <a:pt x="52073" y="5682664"/>
                </a:cubicBezTo>
                <a:cubicBezTo>
                  <a:pt x="35157" y="5767236"/>
                  <a:pt x="34126" y="5798182"/>
                  <a:pt x="52073" y="5887907"/>
                </a:cubicBezTo>
                <a:cubicBezTo>
                  <a:pt x="57377" y="5914425"/>
                  <a:pt x="69179" y="5939218"/>
                  <a:pt x="77732" y="5964873"/>
                </a:cubicBezTo>
                <a:lnTo>
                  <a:pt x="103390" y="6041839"/>
                </a:lnTo>
                <a:cubicBezTo>
                  <a:pt x="107666" y="6054667"/>
                  <a:pt x="112939" y="6067204"/>
                  <a:pt x="116219" y="6080322"/>
                </a:cubicBezTo>
                <a:cubicBezTo>
                  <a:pt x="124772" y="6114529"/>
                  <a:pt x="130727" y="6149493"/>
                  <a:pt x="141878" y="6182944"/>
                </a:cubicBezTo>
                <a:lnTo>
                  <a:pt x="167536" y="6259910"/>
                </a:lnTo>
                <a:cubicBezTo>
                  <a:pt x="165140" y="6269493"/>
                  <a:pt x="149765" y="6336561"/>
                  <a:pt x="141878" y="6349704"/>
                </a:cubicBezTo>
                <a:cubicBezTo>
                  <a:pt x="127583" y="6373527"/>
                  <a:pt x="97898" y="6384883"/>
                  <a:pt x="77732" y="6401014"/>
                </a:cubicBezTo>
                <a:cubicBezTo>
                  <a:pt x="68287" y="6408569"/>
                  <a:pt x="60626" y="6418118"/>
                  <a:pt x="52073" y="6426670"/>
                </a:cubicBezTo>
                <a:cubicBezTo>
                  <a:pt x="47797" y="6443773"/>
                  <a:pt x="44088" y="6461029"/>
                  <a:pt x="39244" y="6477980"/>
                </a:cubicBezTo>
                <a:cubicBezTo>
                  <a:pt x="35529" y="6490981"/>
                  <a:pt x="39243" y="6520738"/>
                  <a:pt x="26415" y="6516463"/>
                </a:cubicBezTo>
                <a:cubicBezTo>
                  <a:pt x="-6893" y="6505362"/>
                  <a:pt x="757" y="6434629"/>
                  <a:pt x="757" y="6413842"/>
                </a:cubicBezTo>
              </a:path>
            </a:pathLst>
          </a:cu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5759878" y="3540440"/>
            <a:ext cx="872811" cy="2385950"/>
          </a:xfrm>
          <a:custGeom>
            <a:avLst/>
            <a:gdLst>
              <a:gd name="connsiteX0" fmla="*/ 872811 w 872811"/>
              <a:gd name="connsiteY0" fmla="*/ 0 h 2385950"/>
              <a:gd name="connsiteX1" fmla="*/ 859982 w 872811"/>
              <a:gd name="connsiteY1" fmla="*/ 102622 h 2385950"/>
              <a:gd name="connsiteX2" fmla="*/ 847153 w 872811"/>
              <a:gd name="connsiteY2" fmla="*/ 166760 h 2385950"/>
              <a:gd name="connsiteX3" fmla="*/ 859982 w 872811"/>
              <a:gd name="connsiteY3" fmla="*/ 410486 h 2385950"/>
              <a:gd name="connsiteX4" fmla="*/ 847153 w 872811"/>
              <a:gd name="connsiteY4" fmla="*/ 654212 h 2385950"/>
              <a:gd name="connsiteX5" fmla="*/ 821495 w 872811"/>
              <a:gd name="connsiteY5" fmla="*/ 731178 h 2385950"/>
              <a:gd name="connsiteX6" fmla="*/ 795836 w 872811"/>
              <a:gd name="connsiteY6" fmla="*/ 808145 h 2385950"/>
              <a:gd name="connsiteX7" fmla="*/ 770178 w 872811"/>
              <a:gd name="connsiteY7" fmla="*/ 846628 h 2385950"/>
              <a:gd name="connsiteX8" fmla="*/ 783007 w 872811"/>
              <a:gd name="connsiteY8" fmla="*/ 949249 h 2385950"/>
              <a:gd name="connsiteX9" fmla="*/ 808666 w 872811"/>
              <a:gd name="connsiteY9" fmla="*/ 1026215 h 2385950"/>
              <a:gd name="connsiteX10" fmla="*/ 770178 w 872811"/>
              <a:gd name="connsiteY10" fmla="*/ 1154492 h 2385950"/>
              <a:gd name="connsiteX11" fmla="*/ 731690 w 872811"/>
              <a:gd name="connsiteY11" fmla="*/ 1192975 h 2385950"/>
              <a:gd name="connsiteX12" fmla="*/ 718861 w 872811"/>
              <a:gd name="connsiteY12" fmla="*/ 1231458 h 2385950"/>
              <a:gd name="connsiteX13" fmla="*/ 641886 w 872811"/>
              <a:gd name="connsiteY13" fmla="*/ 1334080 h 2385950"/>
              <a:gd name="connsiteX14" fmla="*/ 590569 w 872811"/>
              <a:gd name="connsiteY14" fmla="*/ 1411046 h 2385950"/>
              <a:gd name="connsiteX15" fmla="*/ 564911 w 872811"/>
              <a:gd name="connsiteY15" fmla="*/ 1488012 h 2385950"/>
              <a:gd name="connsiteX16" fmla="*/ 513594 w 872811"/>
              <a:gd name="connsiteY16" fmla="*/ 1552150 h 2385950"/>
              <a:gd name="connsiteX17" fmla="*/ 500765 w 872811"/>
              <a:gd name="connsiteY17" fmla="*/ 1590633 h 2385950"/>
              <a:gd name="connsiteX18" fmla="*/ 449448 w 872811"/>
              <a:gd name="connsiteY18" fmla="*/ 1641944 h 2385950"/>
              <a:gd name="connsiteX19" fmla="*/ 398132 w 872811"/>
              <a:gd name="connsiteY19" fmla="*/ 1795876 h 2385950"/>
              <a:gd name="connsiteX20" fmla="*/ 372473 w 872811"/>
              <a:gd name="connsiteY20" fmla="*/ 1872842 h 2385950"/>
              <a:gd name="connsiteX21" fmla="*/ 346815 w 872811"/>
              <a:gd name="connsiteY21" fmla="*/ 1898498 h 2385950"/>
              <a:gd name="connsiteX22" fmla="*/ 295498 w 872811"/>
              <a:gd name="connsiteY22" fmla="*/ 2001119 h 2385950"/>
              <a:gd name="connsiteX23" fmla="*/ 205694 w 872811"/>
              <a:gd name="connsiteY23" fmla="*/ 2090913 h 2385950"/>
              <a:gd name="connsiteX24" fmla="*/ 180036 w 872811"/>
              <a:gd name="connsiteY24" fmla="*/ 2129396 h 2385950"/>
              <a:gd name="connsiteX25" fmla="*/ 90231 w 872811"/>
              <a:gd name="connsiteY25" fmla="*/ 2206362 h 2385950"/>
              <a:gd name="connsiteX26" fmla="*/ 13256 w 872811"/>
              <a:gd name="connsiteY26" fmla="*/ 2308983 h 2385950"/>
              <a:gd name="connsiteX27" fmla="*/ 427 w 872811"/>
              <a:gd name="connsiteY27" fmla="*/ 2385950 h 23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72811" h="2385950">
                <a:moveTo>
                  <a:pt x="872811" y="0"/>
                </a:moveTo>
                <a:cubicBezTo>
                  <a:pt x="868535" y="34207"/>
                  <a:pt x="865224" y="68549"/>
                  <a:pt x="859982" y="102622"/>
                </a:cubicBezTo>
                <a:cubicBezTo>
                  <a:pt x="856666" y="124171"/>
                  <a:pt x="847153" y="144957"/>
                  <a:pt x="847153" y="166760"/>
                </a:cubicBezTo>
                <a:cubicBezTo>
                  <a:pt x="847153" y="248114"/>
                  <a:pt x="855706" y="329244"/>
                  <a:pt x="859982" y="410486"/>
                </a:cubicBezTo>
                <a:cubicBezTo>
                  <a:pt x="855706" y="491728"/>
                  <a:pt x="856847" y="573437"/>
                  <a:pt x="847153" y="654212"/>
                </a:cubicBezTo>
                <a:cubicBezTo>
                  <a:pt x="843931" y="681063"/>
                  <a:pt x="830048" y="705523"/>
                  <a:pt x="821495" y="731178"/>
                </a:cubicBezTo>
                <a:cubicBezTo>
                  <a:pt x="821494" y="731182"/>
                  <a:pt x="795838" y="808142"/>
                  <a:pt x="795836" y="808145"/>
                </a:cubicBezTo>
                <a:lnTo>
                  <a:pt x="770178" y="846628"/>
                </a:lnTo>
                <a:cubicBezTo>
                  <a:pt x="774454" y="880835"/>
                  <a:pt x="775783" y="915541"/>
                  <a:pt x="783007" y="949249"/>
                </a:cubicBezTo>
                <a:cubicBezTo>
                  <a:pt x="788674" y="975692"/>
                  <a:pt x="808666" y="1026215"/>
                  <a:pt x="808666" y="1026215"/>
                </a:cubicBezTo>
                <a:cubicBezTo>
                  <a:pt x="802852" y="1049467"/>
                  <a:pt x="780587" y="1144084"/>
                  <a:pt x="770178" y="1154492"/>
                </a:cubicBezTo>
                <a:lnTo>
                  <a:pt x="731690" y="1192975"/>
                </a:lnTo>
                <a:cubicBezTo>
                  <a:pt x="727414" y="1205803"/>
                  <a:pt x="725428" y="1219638"/>
                  <a:pt x="718861" y="1231458"/>
                </a:cubicBezTo>
                <a:cubicBezTo>
                  <a:pt x="682595" y="1296731"/>
                  <a:pt x="680815" y="1295156"/>
                  <a:pt x="641886" y="1334080"/>
                </a:cubicBezTo>
                <a:cubicBezTo>
                  <a:pt x="599445" y="1461389"/>
                  <a:pt x="670651" y="1266915"/>
                  <a:pt x="590569" y="1411046"/>
                </a:cubicBezTo>
                <a:cubicBezTo>
                  <a:pt x="577434" y="1434685"/>
                  <a:pt x="579913" y="1465511"/>
                  <a:pt x="564911" y="1488012"/>
                </a:cubicBezTo>
                <a:cubicBezTo>
                  <a:pt x="532544" y="1536558"/>
                  <a:pt x="550156" y="1515594"/>
                  <a:pt x="513594" y="1552150"/>
                </a:cubicBezTo>
                <a:cubicBezTo>
                  <a:pt x="509318" y="1564978"/>
                  <a:pt x="508625" y="1579630"/>
                  <a:pt x="500765" y="1590633"/>
                </a:cubicBezTo>
                <a:cubicBezTo>
                  <a:pt x="486704" y="1610316"/>
                  <a:pt x="449448" y="1641944"/>
                  <a:pt x="449448" y="1641944"/>
                </a:cubicBezTo>
                <a:lnTo>
                  <a:pt x="398132" y="1795876"/>
                </a:lnTo>
                <a:lnTo>
                  <a:pt x="372473" y="1872842"/>
                </a:lnTo>
                <a:lnTo>
                  <a:pt x="346815" y="1898498"/>
                </a:lnTo>
                <a:cubicBezTo>
                  <a:pt x="297304" y="2047016"/>
                  <a:pt x="349238" y="1929474"/>
                  <a:pt x="295498" y="2001119"/>
                </a:cubicBezTo>
                <a:cubicBezTo>
                  <a:pt x="226876" y="2092604"/>
                  <a:pt x="277735" y="2066902"/>
                  <a:pt x="205694" y="2090913"/>
                </a:cubicBezTo>
                <a:cubicBezTo>
                  <a:pt x="197141" y="2103741"/>
                  <a:pt x="190070" y="2117691"/>
                  <a:pt x="180036" y="2129396"/>
                </a:cubicBezTo>
                <a:cubicBezTo>
                  <a:pt x="138556" y="2177784"/>
                  <a:pt x="135628" y="2176102"/>
                  <a:pt x="90231" y="2206362"/>
                </a:cubicBezTo>
                <a:cubicBezTo>
                  <a:pt x="32206" y="2293391"/>
                  <a:pt x="60720" y="2261526"/>
                  <a:pt x="13256" y="2308983"/>
                </a:cubicBezTo>
                <a:cubicBezTo>
                  <a:pt x="-3630" y="2359636"/>
                  <a:pt x="427" y="2333944"/>
                  <a:pt x="427" y="2385950"/>
                </a:cubicBezTo>
              </a:path>
            </a:pathLst>
          </a:custGeom>
          <a:ln w="38100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4873561" y="5389785"/>
            <a:ext cx="2637313" cy="1415806"/>
          </a:xfrm>
          <a:custGeom>
            <a:avLst/>
            <a:gdLst>
              <a:gd name="connsiteX0" fmla="*/ 2637313 w 2637313"/>
              <a:gd name="connsiteY0" fmla="*/ 1415806 h 1415806"/>
              <a:gd name="connsiteX1" fmla="*/ 2582622 w 2637313"/>
              <a:gd name="connsiteY1" fmla="*/ 1403653 h 1415806"/>
              <a:gd name="connsiteX2" fmla="*/ 2552238 w 2637313"/>
              <a:gd name="connsiteY2" fmla="*/ 1397577 h 1415806"/>
              <a:gd name="connsiteX3" fmla="*/ 2515777 w 2637313"/>
              <a:gd name="connsiteY3" fmla="*/ 1385424 h 1415806"/>
              <a:gd name="connsiteX4" fmla="*/ 2497547 w 2637313"/>
              <a:gd name="connsiteY4" fmla="*/ 1379347 h 1415806"/>
              <a:gd name="connsiteX5" fmla="*/ 2260554 w 2637313"/>
              <a:gd name="connsiteY5" fmla="*/ 1367195 h 1415806"/>
              <a:gd name="connsiteX6" fmla="*/ 2242323 w 2637313"/>
              <a:gd name="connsiteY6" fmla="*/ 1361118 h 1415806"/>
              <a:gd name="connsiteX7" fmla="*/ 1999253 w 2637313"/>
              <a:gd name="connsiteY7" fmla="*/ 1348965 h 1415806"/>
              <a:gd name="connsiteX8" fmla="*/ 1974946 w 2637313"/>
              <a:gd name="connsiteY8" fmla="*/ 1342889 h 1415806"/>
              <a:gd name="connsiteX9" fmla="*/ 1920255 w 2637313"/>
              <a:gd name="connsiteY9" fmla="*/ 1324660 h 1415806"/>
              <a:gd name="connsiteX10" fmla="*/ 1883795 w 2637313"/>
              <a:gd name="connsiteY10" fmla="*/ 1312507 h 1415806"/>
              <a:gd name="connsiteX11" fmla="*/ 1829104 w 2637313"/>
              <a:gd name="connsiteY11" fmla="*/ 1300354 h 1415806"/>
              <a:gd name="connsiteX12" fmla="*/ 1804797 w 2637313"/>
              <a:gd name="connsiteY12" fmla="*/ 1294277 h 1415806"/>
              <a:gd name="connsiteX13" fmla="*/ 1731876 w 2637313"/>
              <a:gd name="connsiteY13" fmla="*/ 1288201 h 1415806"/>
              <a:gd name="connsiteX14" fmla="*/ 1555650 w 2637313"/>
              <a:gd name="connsiteY14" fmla="*/ 1276048 h 1415806"/>
              <a:gd name="connsiteX15" fmla="*/ 1537420 w 2637313"/>
              <a:gd name="connsiteY15" fmla="*/ 1263895 h 1415806"/>
              <a:gd name="connsiteX16" fmla="*/ 1500959 w 2637313"/>
              <a:gd name="connsiteY16" fmla="*/ 1251743 h 1415806"/>
              <a:gd name="connsiteX17" fmla="*/ 1482729 w 2637313"/>
              <a:gd name="connsiteY17" fmla="*/ 1245666 h 1415806"/>
              <a:gd name="connsiteX18" fmla="*/ 1409808 w 2637313"/>
              <a:gd name="connsiteY18" fmla="*/ 1239590 h 1415806"/>
              <a:gd name="connsiteX19" fmla="*/ 1385501 w 2637313"/>
              <a:gd name="connsiteY19" fmla="*/ 1233513 h 1415806"/>
              <a:gd name="connsiteX20" fmla="*/ 1367270 w 2637313"/>
              <a:gd name="connsiteY20" fmla="*/ 1227437 h 1415806"/>
              <a:gd name="connsiteX21" fmla="*/ 1361194 w 2637313"/>
              <a:gd name="connsiteY21" fmla="*/ 1178825 h 1415806"/>
              <a:gd name="connsiteX22" fmla="*/ 1349040 w 2637313"/>
              <a:gd name="connsiteY22" fmla="*/ 1142367 h 1415806"/>
              <a:gd name="connsiteX23" fmla="*/ 1342963 w 2637313"/>
              <a:gd name="connsiteY23" fmla="*/ 1093756 h 1415806"/>
              <a:gd name="connsiteX24" fmla="*/ 1336887 w 2637313"/>
              <a:gd name="connsiteY24" fmla="*/ 1075526 h 1415806"/>
              <a:gd name="connsiteX25" fmla="*/ 1318656 w 2637313"/>
              <a:gd name="connsiteY25" fmla="*/ 1069450 h 1415806"/>
              <a:gd name="connsiteX26" fmla="*/ 1282196 w 2637313"/>
              <a:gd name="connsiteY26" fmla="*/ 1045144 h 1415806"/>
              <a:gd name="connsiteX27" fmla="*/ 1263966 w 2637313"/>
              <a:gd name="connsiteY27" fmla="*/ 1032991 h 1415806"/>
              <a:gd name="connsiteX28" fmla="*/ 1233582 w 2637313"/>
              <a:gd name="connsiteY28" fmla="*/ 1026915 h 1415806"/>
              <a:gd name="connsiteX29" fmla="*/ 1203198 w 2637313"/>
              <a:gd name="connsiteY29" fmla="*/ 972227 h 1415806"/>
              <a:gd name="connsiteX30" fmla="*/ 1197121 w 2637313"/>
              <a:gd name="connsiteY30" fmla="*/ 953998 h 1415806"/>
              <a:gd name="connsiteX31" fmla="*/ 1203198 w 2637313"/>
              <a:gd name="connsiteY31" fmla="*/ 905387 h 1415806"/>
              <a:gd name="connsiteX32" fmla="*/ 1221428 w 2637313"/>
              <a:gd name="connsiteY32" fmla="*/ 887157 h 1415806"/>
              <a:gd name="connsiteX33" fmla="*/ 1233582 w 2637313"/>
              <a:gd name="connsiteY33" fmla="*/ 868928 h 1415806"/>
              <a:gd name="connsiteX34" fmla="*/ 1221428 w 2637313"/>
              <a:gd name="connsiteY34" fmla="*/ 850699 h 1415806"/>
              <a:gd name="connsiteX35" fmla="*/ 1203198 w 2637313"/>
              <a:gd name="connsiteY35" fmla="*/ 838546 h 1415806"/>
              <a:gd name="connsiteX36" fmla="*/ 1197121 w 2637313"/>
              <a:gd name="connsiteY36" fmla="*/ 814240 h 1415806"/>
              <a:gd name="connsiteX37" fmla="*/ 1184968 w 2637313"/>
              <a:gd name="connsiteY37" fmla="*/ 777782 h 1415806"/>
              <a:gd name="connsiteX38" fmla="*/ 1178891 w 2637313"/>
              <a:gd name="connsiteY38" fmla="*/ 759552 h 1415806"/>
              <a:gd name="connsiteX39" fmla="*/ 1166737 w 2637313"/>
              <a:gd name="connsiteY39" fmla="*/ 710941 h 1415806"/>
              <a:gd name="connsiteX40" fmla="*/ 1154584 w 2637313"/>
              <a:gd name="connsiteY40" fmla="*/ 692712 h 1415806"/>
              <a:gd name="connsiteX41" fmla="*/ 1148507 w 2637313"/>
              <a:gd name="connsiteY41" fmla="*/ 674483 h 1415806"/>
              <a:gd name="connsiteX42" fmla="*/ 1075586 w 2637313"/>
              <a:gd name="connsiteY42" fmla="*/ 638024 h 1415806"/>
              <a:gd name="connsiteX43" fmla="*/ 1020895 w 2637313"/>
              <a:gd name="connsiteY43" fmla="*/ 625871 h 1415806"/>
              <a:gd name="connsiteX44" fmla="*/ 984435 w 2637313"/>
              <a:gd name="connsiteY44" fmla="*/ 607642 h 1415806"/>
              <a:gd name="connsiteX45" fmla="*/ 966204 w 2637313"/>
              <a:gd name="connsiteY45" fmla="*/ 595489 h 1415806"/>
              <a:gd name="connsiteX46" fmla="*/ 911514 w 2637313"/>
              <a:gd name="connsiteY46" fmla="*/ 577260 h 1415806"/>
              <a:gd name="connsiteX47" fmla="*/ 875053 w 2637313"/>
              <a:gd name="connsiteY47" fmla="*/ 565107 h 1415806"/>
              <a:gd name="connsiteX48" fmla="*/ 856823 w 2637313"/>
              <a:gd name="connsiteY48" fmla="*/ 559031 h 1415806"/>
              <a:gd name="connsiteX49" fmla="*/ 838593 w 2637313"/>
              <a:gd name="connsiteY49" fmla="*/ 546878 h 1415806"/>
              <a:gd name="connsiteX50" fmla="*/ 832516 w 2637313"/>
              <a:gd name="connsiteY50" fmla="*/ 528648 h 1415806"/>
              <a:gd name="connsiteX51" fmla="*/ 796055 w 2637313"/>
              <a:gd name="connsiteY51" fmla="*/ 516496 h 1415806"/>
              <a:gd name="connsiteX52" fmla="*/ 759595 w 2637313"/>
              <a:gd name="connsiteY52" fmla="*/ 504343 h 1415806"/>
              <a:gd name="connsiteX53" fmla="*/ 729211 w 2637313"/>
              <a:gd name="connsiteY53" fmla="*/ 498266 h 1415806"/>
              <a:gd name="connsiteX54" fmla="*/ 692750 w 2637313"/>
              <a:gd name="connsiteY54" fmla="*/ 486114 h 1415806"/>
              <a:gd name="connsiteX55" fmla="*/ 601599 w 2637313"/>
              <a:gd name="connsiteY55" fmla="*/ 425349 h 1415806"/>
              <a:gd name="connsiteX56" fmla="*/ 583369 w 2637313"/>
              <a:gd name="connsiteY56" fmla="*/ 413197 h 1415806"/>
              <a:gd name="connsiteX57" fmla="*/ 565138 w 2637313"/>
              <a:gd name="connsiteY57" fmla="*/ 401044 h 1415806"/>
              <a:gd name="connsiteX58" fmla="*/ 546908 w 2637313"/>
              <a:gd name="connsiteY58" fmla="*/ 394967 h 1415806"/>
              <a:gd name="connsiteX59" fmla="*/ 510448 w 2637313"/>
              <a:gd name="connsiteY59" fmla="*/ 370662 h 1415806"/>
              <a:gd name="connsiteX60" fmla="*/ 492217 w 2637313"/>
              <a:gd name="connsiteY60" fmla="*/ 358509 h 1415806"/>
              <a:gd name="connsiteX61" fmla="*/ 473987 w 2637313"/>
              <a:gd name="connsiteY61" fmla="*/ 346356 h 1415806"/>
              <a:gd name="connsiteX62" fmla="*/ 455757 w 2637313"/>
              <a:gd name="connsiteY62" fmla="*/ 340279 h 1415806"/>
              <a:gd name="connsiteX63" fmla="*/ 419296 w 2637313"/>
              <a:gd name="connsiteY63" fmla="*/ 309897 h 1415806"/>
              <a:gd name="connsiteX64" fmla="*/ 364605 w 2637313"/>
              <a:gd name="connsiteY64" fmla="*/ 285592 h 1415806"/>
              <a:gd name="connsiteX65" fmla="*/ 346375 w 2637313"/>
              <a:gd name="connsiteY65" fmla="*/ 279515 h 1415806"/>
              <a:gd name="connsiteX66" fmla="*/ 328145 w 2637313"/>
              <a:gd name="connsiteY66" fmla="*/ 273439 h 1415806"/>
              <a:gd name="connsiteX67" fmla="*/ 273454 w 2637313"/>
              <a:gd name="connsiteY67" fmla="*/ 236980 h 1415806"/>
              <a:gd name="connsiteX68" fmla="*/ 255224 w 2637313"/>
              <a:gd name="connsiteY68" fmla="*/ 224827 h 1415806"/>
              <a:gd name="connsiteX69" fmla="*/ 206610 w 2637313"/>
              <a:gd name="connsiteY69" fmla="*/ 182293 h 1415806"/>
              <a:gd name="connsiteX70" fmla="*/ 188380 w 2637313"/>
              <a:gd name="connsiteY70" fmla="*/ 170140 h 1415806"/>
              <a:gd name="connsiteX71" fmla="*/ 176226 w 2637313"/>
              <a:gd name="connsiteY71" fmla="*/ 151910 h 1415806"/>
              <a:gd name="connsiteX72" fmla="*/ 139765 w 2637313"/>
              <a:gd name="connsiteY72" fmla="*/ 127605 h 1415806"/>
              <a:gd name="connsiteX73" fmla="*/ 103305 w 2637313"/>
              <a:gd name="connsiteY73" fmla="*/ 103299 h 1415806"/>
              <a:gd name="connsiteX74" fmla="*/ 85075 w 2637313"/>
              <a:gd name="connsiteY74" fmla="*/ 91146 h 1415806"/>
              <a:gd name="connsiteX75" fmla="*/ 66844 w 2637313"/>
              <a:gd name="connsiteY75" fmla="*/ 78993 h 1415806"/>
              <a:gd name="connsiteX76" fmla="*/ 54691 w 2637313"/>
              <a:gd name="connsiteY76" fmla="*/ 60764 h 1415806"/>
              <a:gd name="connsiteX77" fmla="*/ 18230 w 2637313"/>
              <a:gd name="connsiteY77" fmla="*/ 36458 h 1415806"/>
              <a:gd name="connsiteX78" fmla="*/ 12154 w 2637313"/>
              <a:gd name="connsiteY78" fmla="*/ 18229 h 1415806"/>
              <a:gd name="connsiteX79" fmla="*/ 0 w 2637313"/>
              <a:gd name="connsiteY79" fmla="*/ 0 h 1415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37313" h="1415806">
                <a:moveTo>
                  <a:pt x="2637313" y="1415806"/>
                </a:moveTo>
                <a:cubicBezTo>
                  <a:pt x="2545594" y="1397462"/>
                  <a:pt x="2659922" y="1420829"/>
                  <a:pt x="2582622" y="1403653"/>
                </a:cubicBezTo>
                <a:cubicBezTo>
                  <a:pt x="2572539" y="1401413"/>
                  <a:pt x="2562203" y="1400294"/>
                  <a:pt x="2552238" y="1397577"/>
                </a:cubicBezTo>
                <a:cubicBezTo>
                  <a:pt x="2539878" y="1394206"/>
                  <a:pt x="2527931" y="1389475"/>
                  <a:pt x="2515777" y="1385424"/>
                </a:cubicBezTo>
                <a:cubicBezTo>
                  <a:pt x="2509700" y="1383398"/>
                  <a:pt x="2503946" y="1379625"/>
                  <a:pt x="2497547" y="1379347"/>
                </a:cubicBezTo>
                <a:cubicBezTo>
                  <a:pt x="2325340" y="1371861"/>
                  <a:pt x="2404324" y="1376179"/>
                  <a:pt x="2260554" y="1367195"/>
                </a:cubicBezTo>
                <a:cubicBezTo>
                  <a:pt x="2254477" y="1365169"/>
                  <a:pt x="2248604" y="1362374"/>
                  <a:pt x="2242323" y="1361118"/>
                </a:cubicBezTo>
                <a:cubicBezTo>
                  <a:pt x="2170206" y="1346695"/>
                  <a:pt x="2043104" y="1350294"/>
                  <a:pt x="1999253" y="1348965"/>
                </a:cubicBezTo>
                <a:cubicBezTo>
                  <a:pt x="1991151" y="1346940"/>
                  <a:pt x="1982945" y="1345289"/>
                  <a:pt x="1974946" y="1342889"/>
                </a:cubicBezTo>
                <a:cubicBezTo>
                  <a:pt x="1956540" y="1337368"/>
                  <a:pt x="1938485" y="1330736"/>
                  <a:pt x="1920255" y="1324660"/>
                </a:cubicBezTo>
                <a:lnTo>
                  <a:pt x="1883795" y="1312507"/>
                </a:lnTo>
                <a:cubicBezTo>
                  <a:pt x="1824515" y="1297686"/>
                  <a:pt x="1898536" y="1315783"/>
                  <a:pt x="1829104" y="1300354"/>
                </a:cubicBezTo>
                <a:cubicBezTo>
                  <a:pt x="1820951" y="1298542"/>
                  <a:pt x="1813084" y="1295313"/>
                  <a:pt x="1804797" y="1294277"/>
                </a:cubicBezTo>
                <a:cubicBezTo>
                  <a:pt x="1780594" y="1291252"/>
                  <a:pt x="1756183" y="1290226"/>
                  <a:pt x="1731876" y="1288201"/>
                </a:cubicBezTo>
                <a:cubicBezTo>
                  <a:pt x="1657997" y="1263577"/>
                  <a:pt x="1766525" y="1297862"/>
                  <a:pt x="1555650" y="1276048"/>
                </a:cubicBezTo>
                <a:cubicBezTo>
                  <a:pt x="1548386" y="1275297"/>
                  <a:pt x="1544094" y="1266861"/>
                  <a:pt x="1537420" y="1263895"/>
                </a:cubicBezTo>
                <a:cubicBezTo>
                  <a:pt x="1525713" y="1258692"/>
                  <a:pt x="1513113" y="1255794"/>
                  <a:pt x="1500959" y="1251743"/>
                </a:cubicBezTo>
                <a:cubicBezTo>
                  <a:pt x="1494882" y="1249718"/>
                  <a:pt x="1489112" y="1246198"/>
                  <a:pt x="1482729" y="1245666"/>
                </a:cubicBezTo>
                <a:lnTo>
                  <a:pt x="1409808" y="1239590"/>
                </a:lnTo>
                <a:cubicBezTo>
                  <a:pt x="1401706" y="1237564"/>
                  <a:pt x="1393531" y="1235807"/>
                  <a:pt x="1385501" y="1233513"/>
                </a:cubicBezTo>
                <a:cubicBezTo>
                  <a:pt x="1379342" y="1231753"/>
                  <a:pt x="1369872" y="1233290"/>
                  <a:pt x="1367270" y="1227437"/>
                </a:cubicBezTo>
                <a:cubicBezTo>
                  <a:pt x="1360637" y="1212515"/>
                  <a:pt x="1364616" y="1194793"/>
                  <a:pt x="1361194" y="1178825"/>
                </a:cubicBezTo>
                <a:cubicBezTo>
                  <a:pt x="1358510" y="1166299"/>
                  <a:pt x="1349040" y="1142367"/>
                  <a:pt x="1349040" y="1142367"/>
                </a:cubicBezTo>
                <a:cubicBezTo>
                  <a:pt x="1347014" y="1126163"/>
                  <a:pt x="1345884" y="1109822"/>
                  <a:pt x="1342963" y="1093756"/>
                </a:cubicBezTo>
                <a:cubicBezTo>
                  <a:pt x="1341817" y="1087454"/>
                  <a:pt x="1341416" y="1080055"/>
                  <a:pt x="1336887" y="1075526"/>
                </a:cubicBezTo>
                <a:cubicBezTo>
                  <a:pt x="1332357" y="1070997"/>
                  <a:pt x="1324733" y="1071475"/>
                  <a:pt x="1318656" y="1069450"/>
                </a:cubicBezTo>
                <a:lnTo>
                  <a:pt x="1282196" y="1045144"/>
                </a:lnTo>
                <a:cubicBezTo>
                  <a:pt x="1276119" y="1041093"/>
                  <a:pt x="1271127" y="1034423"/>
                  <a:pt x="1263966" y="1032991"/>
                </a:cubicBezTo>
                <a:lnTo>
                  <a:pt x="1233582" y="1026915"/>
                </a:lnTo>
                <a:cubicBezTo>
                  <a:pt x="1206292" y="999628"/>
                  <a:pt x="1218069" y="1016840"/>
                  <a:pt x="1203198" y="972227"/>
                </a:cubicBezTo>
                <a:lnTo>
                  <a:pt x="1197121" y="953998"/>
                </a:lnTo>
                <a:cubicBezTo>
                  <a:pt x="1199147" y="937794"/>
                  <a:pt x="1197617" y="920734"/>
                  <a:pt x="1203198" y="905387"/>
                </a:cubicBezTo>
                <a:cubicBezTo>
                  <a:pt x="1206135" y="897311"/>
                  <a:pt x="1215926" y="893759"/>
                  <a:pt x="1221428" y="887157"/>
                </a:cubicBezTo>
                <a:cubicBezTo>
                  <a:pt x="1226103" y="881547"/>
                  <a:pt x="1229531" y="875004"/>
                  <a:pt x="1233582" y="868928"/>
                </a:cubicBezTo>
                <a:cubicBezTo>
                  <a:pt x="1229531" y="862852"/>
                  <a:pt x="1226592" y="855863"/>
                  <a:pt x="1221428" y="850699"/>
                </a:cubicBezTo>
                <a:cubicBezTo>
                  <a:pt x="1216264" y="845535"/>
                  <a:pt x="1207249" y="844623"/>
                  <a:pt x="1203198" y="838546"/>
                </a:cubicBezTo>
                <a:cubicBezTo>
                  <a:pt x="1198565" y="831597"/>
                  <a:pt x="1199521" y="822239"/>
                  <a:pt x="1197121" y="814240"/>
                </a:cubicBezTo>
                <a:cubicBezTo>
                  <a:pt x="1193440" y="801970"/>
                  <a:pt x="1189019" y="789935"/>
                  <a:pt x="1184968" y="777782"/>
                </a:cubicBezTo>
                <a:cubicBezTo>
                  <a:pt x="1182942" y="771705"/>
                  <a:pt x="1180147" y="765833"/>
                  <a:pt x="1178891" y="759552"/>
                </a:cubicBezTo>
                <a:cubicBezTo>
                  <a:pt x="1176579" y="747994"/>
                  <a:pt x="1172966" y="723399"/>
                  <a:pt x="1166737" y="710941"/>
                </a:cubicBezTo>
                <a:cubicBezTo>
                  <a:pt x="1163471" y="704409"/>
                  <a:pt x="1157850" y="699244"/>
                  <a:pt x="1154584" y="692712"/>
                </a:cubicBezTo>
                <a:cubicBezTo>
                  <a:pt x="1151719" y="686983"/>
                  <a:pt x="1153036" y="679012"/>
                  <a:pt x="1148507" y="674483"/>
                </a:cubicBezTo>
                <a:cubicBezTo>
                  <a:pt x="1128704" y="654681"/>
                  <a:pt x="1101945" y="644613"/>
                  <a:pt x="1075586" y="638024"/>
                </a:cubicBezTo>
                <a:cubicBezTo>
                  <a:pt x="1041259" y="629443"/>
                  <a:pt x="1059468" y="633586"/>
                  <a:pt x="1020895" y="625871"/>
                </a:cubicBezTo>
                <a:cubicBezTo>
                  <a:pt x="968655" y="591045"/>
                  <a:pt x="1034748" y="632796"/>
                  <a:pt x="984435" y="607642"/>
                </a:cubicBezTo>
                <a:cubicBezTo>
                  <a:pt x="977902" y="604376"/>
                  <a:pt x="972878" y="598455"/>
                  <a:pt x="966204" y="595489"/>
                </a:cubicBezTo>
                <a:cubicBezTo>
                  <a:pt x="966190" y="595483"/>
                  <a:pt x="920636" y="580301"/>
                  <a:pt x="911514" y="577260"/>
                </a:cubicBezTo>
                <a:lnTo>
                  <a:pt x="875053" y="565107"/>
                </a:lnTo>
                <a:lnTo>
                  <a:pt x="856823" y="559031"/>
                </a:lnTo>
                <a:cubicBezTo>
                  <a:pt x="850746" y="554980"/>
                  <a:pt x="843155" y="552581"/>
                  <a:pt x="838593" y="546878"/>
                </a:cubicBezTo>
                <a:cubicBezTo>
                  <a:pt x="834592" y="541876"/>
                  <a:pt x="837728" y="532371"/>
                  <a:pt x="832516" y="528648"/>
                </a:cubicBezTo>
                <a:cubicBezTo>
                  <a:pt x="822091" y="521202"/>
                  <a:pt x="808209" y="520547"/>
                  <a:pt x="796055" y="516496"/>
                </a:cubicBezTo>
                <a:lnTo>
                  <a:pt x="759595" y="504343"/>
                </a:lnTo>
                <a:cubicBezTo>
                  <a:pt x="749467" y="502317"/>
                  <a:pt x="739176" y="500983"/>
                  <a:pt x="729211" y="498266"/>
                </a:cubicBezTo>
                <a:cubicBezTo>
                  <a:pt x="716851" y="494895"/>
                  <a:pt x="692750" y="486114"/>
                  <a:pt x="692750" y="486114"/>
                </a:cubicBezTo>
                <a:lnTo>
                  <a:pt x="601599" y="425349"/>
                </a:lnTo>
                <a:lnTo>
                  <a:pt x="583369" y="413197"/>
                </a:lnTo>
                <a:cubicBezTo>
                  <a:pt x="577292" y="409146"/>
                  <a:pt x="572067" y="403354"/>
                  <a:pt x="565138" y="401044"/>
                </a:cubicBezTo>
                <a:cubicBezTo>
                  <a:pt x="559061" y="399018"/>
                  <a:pt x="552507" y="398078"/>
                  <a:pt x="546908" y="394967"/>
                </a:cubicBezTo>
                <a:cubicBezTo>
                  <a:pt x="534140" y="387874"/>
                  <a:pt x="522601" y="378764"/>
                  <a:pt x="510448" y="370662"/>
                </a:cubicBezTo>
                <a:lnTo>
                  <a:pt x="492217" y="358509"/>
                </a:lnTo>
                <a:cubicBezTo>
                  <a:pt x="486140" y="354458"/>
                  <a:pt x="480915" y="348666"/>
                  <a:pt x="473987" y="346356"/>
                </a:cubicBezTo>
                <a:cubicBezTo>
                  <a:pt x="467910" y="344330"/>
                  <a:pt x="461486" y="343143"/>
                  <a:pt x="455757" y="340279"/>
                </a:cubicBezTo>
                <a:cubicBezTo>
                  <a:pt x="433123" y="328962"/>
                  <a:pt x="439459" y="326698"/>
                  <a:pt x="419296" y="309897"/>
                </a:cubicBezTo>
                <a:cubicBezTo>
                  <a:pt x="400037" y="293849"/>
                  <a:pt x="391099" y="294423"/>
                  <a:pt x="364605" y="285592"/>
                </a:cubicBezTo>
                <a:lnTo>
                  <a:pt x="346375" y="279515"/>
                </a:lnTo>
                <a:lnTo>
                  <a:pt x="328145" y="273439"/>
                </a:lnTo>
                <a:lnTo>
                  <a:pt x="273454" y="236980"/>
                </a:lnTo>
                <a:lnTo>
                  <a:pt x="255224" y="224827"/>
                </a:lnTo>
                <a:cubicBezTo>
                  <a:pt x="234967" y="194445"/>
                  <a:pt x="249147" y="210650"/>
                  <a:pt x="206610" y="182293"/>
                </a:cubicBezTo>
                <a:lnTo>
                  <a:pt x="188380" y="170140"/>
                </a:lnTo>
                <a:cubicBezTo>
                  <a:pt x="184329" y="164063"/>
                  <a:pt x="181723" y="156719"/>
                  <a:pt x="176226" y="151910"/>
                </a:cubicBezTo>
                <a:cubicBezTo>
                  <a:pt x="165233" y="142292"/>
                  <a:pt x="151919" y="135707"/>
                  <a:pt x="139765" y="127605"/>
                </a:cubicBezTo>
                <a:lnTo>
                  <a:pt x="103305" y="103299"/>
                </a:lnTo>
                <a:lnTo>
                  <a:pt x="85075" y="91146"/>
                </a:lnTo>
                <a:lnTo>
                  <a:pt x="66844" y="78993"/>
                </a:lnTo>
                <a:cubicBezTo>
                  <a:pt x="62793" y="72917"/>
                  <a:pt x="60187" y="65573"/>
                  <a:pt x="54691" y="60764"/>
                </a:cubicBezTo>
                <a:cubicBezTo>
                  <a:pt x="43698" y="51146"/>
                  <a:pt x="18230" y="36458"/>
                  <a:pt x="18230" y="36458"/>
                </a:cubicBezTo>
                <a:cubicBezTo>
                  <a:pt x="16205" y="30382"/>
                  <a:pt x="15019" y="23958"/>
                  <a:pt x="12154" y="18229"/>
                </a:cubicBezTo>
                <a:cubicBezTo>
                  <a:pt x="8888" y="11697"/>
                  <a:pt x="0" y="0"/>
                  <a:pt x="0" y="0"/>
                </a:cubicBezTo>
              </a:path>
            </a:pathLst>
          </a:custGeom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4823773" y="5977702"/>
            <a:ext cx="910872" cy="846627"/>
          </a:xfrm>
          <a:custGeom>
            <a:avLst/>
            <a:gdLst>
              <a:gd name="connsiteX0" fmla="*/ 910872 w 910872"/>
              <a:gd name="connsiteY0" fmla="*/ 0 h 846627"/>
              <a:gd name="connsiteX1" fmla="*/ 846726 w 910872"/>
              <a:gd name="connsiteY1" fmla="*/ 12828 h 846627"/>
              <a:gd name="connsiteX2" fmla="*/ 795409 w 910872"/>
              <a:gd name="connsiteY2" fmla="*/ 64139 h 846627"/>
              <a:gd name="connsiteX3" fmla="*/ 756921 w 910872"/>
              <a:gd name="connsiteY3" fmla="*/ 76966 h 846627"/>
              <a:gd name="connsiteX4" fmla="*/ 731263 w 910872"/>
              <a:gd name="connsiteY4" fmla="*/ 102622 h 846627"/>
              <a:gd name="connsiteX5" fmla="*/ 679946 w 910872"/>
              <a:gd name="connsiteY5" fmla="*/ 166760 h 846627"/>
              <a:gd name="connsiteX6" fmla="*/ 641459 w 910872"/>
              <a:gd name="connsiteY6" fmla="*/ 179588 h 846627"/>
              <a:gd name="connsiteX7" fmla="*/ 590142 w 910872"/>
              <a:gd name="connsiteY7" fmla="*/ 230899 h 846627"/>
              <a:gd name="connsiteX8" fmla="*/ 551655 w 910872"/>
              <a:gd name="connsiteY8" fmla="*/ 256554 h 846627"/>
              <a:gd name="connsiteX9" fmla="*/ 500338 w 910872"/>
              <a:gd name="connsiteY9" fmla="*/ 307865 h 846627"/>
              <a:gd name="connsiteX10" fmla="*/ 474679 w 910872"/>
              <a:gd name="connsiteY10" fmla="*/ 333520 h 846627"/>
              <a:gd name="connsiteX11" fmla="*/ 436192 w 910872"/>
              <a:gd name="connsiteY11" fmla="*/ 359175 h 846627"/>
              <a:gd name="connsiteX12" fmla="*/ 384875 w 910872"/>
              <a:gd name="connsiteY12" fmla="*/ 461797 h 846627"/>
              <a:gd name="connsiteX13" fmla="*/ 346388 w 910872"/>
              <a:gd name="connsiteY13" fmla="*/ 487452 h 846627"/>
              <a:gd name="connsiteX14" fmla="*/ 333558 w 910872"/>
              <a:gd name="connsiteY14" fmla="*/ 525935 h 846627"/>
              <a:gd name="connsiteX15" fmla="*/ 269413 w 910872"/>
              <a:gd name="connsiteY15" fmla="*/ 577246 h 846627"/>
              <a:gd name="connsiteX16" fmla="*/ 218096 w 910872"/>
              <a:gd name="connsiteY16" fmla="*/ 628557 h 846627"/>
              <a:gd name="connsiteX17" fmla="*/ 153950 w 910872"/>
              <a:gd name="connsiteY17" fmla="*/ 718351 h 846627"/>
              <a:gd name="connsiteX18" fmla="*/ 102633 w 910872"/>
              <a:gd name="connsiteY18" fmla="*/ 782489 h 846627"/>
              <a:gd name="connsiteX19" fmla="*/ 64146 w 910872"/>
              <a:gd name="connsiteY19" fmla="*/ 795317 h 846627"/>
              <a:gd name="connsiteX20" fmla="*/ 38487 w 910872"/>
              <a:gd name="connsiteY20" fmla="*/ 820972 h 846627"/>
              <a:gd name="connsiteX21" fmla="*/ 0 w 910872"/>
              <a:gd name="connsiteY21" fmla="*/ 846627 h 84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10872" h="846627">
                <a:moveTo>
                  <a:pt x="910872" y="0"/>
                </a:moveTo>
                <a:cubicBezTo>
                  <a:pt x="889490" y="4276"/>
                  <a:pt x="865788" y="2239"/>
                  <a:pt x="846726" y="12828"/>
                </a:cubicBezTo>
                <a:cubicBezTo>
                  <a:pt x="825580" y="24575"/>
                  <a:pt x="818358" y="56491"/>
                  <a:pt x="795409" y="64139"/>
                </a:cubicBezTo>
                <a:lnTo>
                  <a:pt x="756921" y="76966"/>
                </a:lnTo>
                <a:cubicBezTo>
                  <a:pt x="748368" y="85518"/>
                  <a:pt x="738819" y="93178"/>
                  <a:pt x="731263" y="102622"/>
                </a:cubicBezTo>
                <a:cubicBezTo>
                  <a:pt x="715124" y="122794"/>
                  <a:pt x="703777" y="152463"/>
                  <a:pt x="679946" y="166760"/>
                </a:cubicBezTo>
                <a:cubicBezTo>
                  <a:pt x="668350" y="173717"/>
                  <a:pt x="654288" y="175312"/>
                  <a:pt x="641459" y="179588"/>
                </a:cubicBezTo>
                <a:cubicBezTo>
                  <a:pt x="624353" y="196692"/>
                  <a:pt x="610270" y="217482"/>
                  <a:pt x="590142" y="230899"/>
                </a:cubicBezTo>
                <a:cubicBezTo>
                  <a:pt x="577313" y="239451"/>
                  <a:pt x="563362" y="246521"/>
                  <a:pt x="551655" y="256554"/>
                </a:cubicBezTo>
                <a:cubicBezTo>
                  <a:pt x="533288" y="272295"/>
                  <a:pt x="517444" y="290761"/>
                  <a:pt x="500338" y="307865"/>
                </a:cubicBezTo>
                <a:cubicBezTo>
                  <a:pt x="491785" y="316417"/>
                  <a:pt x="484743" y="326812"/>
                  <a:pt x="474679" y="333520"/>
                </a:cubicBezTo>
                <a:lnTo>
                  <a:pt x="436192" y="359175"/>
                </a:lnTo>
                <a:cubicBezTo>
                  <a:pt x="415811" y="420311"/>
                  <a:pt x="425587" y="429231"/>
                  <a:pt x="384875" y="461797"/>
                </a:cubicBezTo>
                <a:cubicBezTo>
                  <a:pt x="372835" y="471428"/>
                  <a:pt x="359217" y="478900"/>
                  <a:pt x="346388" y="487452"/>
                </a:cubicBezTo>
                <a:cubicBezTo>
                  <a:pt x="342111" y="500280"/>
                  <a:pt x="340516" y="514341"/>
                  <a:pt x="333558" y="525935"/>
                </a:cubicBezTo>
                <a:cubicBezTo>
                  <a:pt x="318143" y="551624"/>
                  <a:pt x="291009" y="558738"/>
                  <a:pt x="269413" y="577246"/>
                </a:cubicBezTo>
                <a:cubicBezTo>
                  <a:pt x="251046" y="592987"/>
                  <a:pt x="218096" y="628557"/>
                  <a:pt x="218096" y="628557"/>
                </a:cubicBezTo>
                <a:cubicBezTo>
                  <a:pt x="186273" y="724016"/>
                  <a:pt x="235122" y="596605"/>
                  <a:pt x="153950" y="718351"/>
                </a:cubicBezTo>
                <a:cubicBezTo>
                  <a:pt x="142294" y="735834"/>
                  <a:pt x="122947" y="770302"/>
                  <a:pt x="102633" y="782489"/>
                </a:cubicBezTo>
                <a:cubicBezTo>
                  <a:pt x="91037" y="789446"/>
                  <a:pt x="76975" y="791041"/>
                  <a:pt x="64146" y="795317"/>
                </a:cubicBezTo>
                <a:cubicBezTo>
                  <a:pt x="55593" y="803869"/>
                  <a:pt x="47932" y="813417"/>
                  <a:pt x="38487" y="820972"/>
                </a:cubicBezTo>
                <a:cubicBezTo>
                  <a:pt x="26447" y="830603"/>
                  <a:pt x="0" y="846627"/>
                  <a:pt x="0" y="846627"/>
                </a:cubicBezTo>
              </a:path>
            </a:pathLst>
          </a:cu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6914929" y="2155053"/>
            <a:ext cx="1141798" cy="282209"/>
          </a:xfrm>
          <a:custGeom>
            <a:avLst/>
            <a:gdLst>
              <a:gd name="connsiteX0" fmla="*/ 1141798 w 1141798"/>
              <a:gd name="connsiteY0" fmla="*/ 256553 h 282209"/>
              <a:gd name="connsiteX1" fmla="*/ 949360 w 1141798"/>
              <a:gd name="connsiteY1" fmla="*/ 256553 h 282209"/>
              <a:gd name="connsiteX2" fmla="*/ 910872 w 1141798"/>
              <a:gd name="connsiteY2" fmla="*/ 269381 h 282209"/>
              <a:gd name="connsiteX3" fmla="*/ 679947 w 1141798"/>
              <a:gd name="connsiteY3" fmla="*/ 282209 h 282209"/>
              <a:gd name="connsiteX4" fmla="*/ 436193 w 1141798"/>
              <a:gd name="connsiteY4" fmla="*/ 256553 h 282209"/>
              <a:gd name="connsiteX5" fmla="*/ 384876 w 1141798"/>
              <a:gd name="connsiteY5" fmla="*/ 243726 h 282209"/>
              <a:gd name="connsiteX6" fmla="*/ 307901 w 1141798"/>
              <a:gd name="connsiteY6" fmla="*/ 218070 h 282209"/>
              <a:gd name="connsiteX7" fmla="*/ 256584 w 1141798"/>
              <a:gd name="connsiteY7" fmla="*/ 153932 h 282209"/>
              <a:gd name="connsiteX8" fmla="*/ 218097 w 1141798"/>
              <a:gd name="connsiteY8" fmla="*/ 141104 h 282209"/>
              <a:gd name="connsiteX9" fmla="*/ 153951 w 1141798"/>
              <a:gd name="connsiteY9" fmla="*/ 102621 h 282209"/>
              <a:gd name="connsiteX10" fmla="*/ 102634 w 1141798"/>
              <a:gd name="connsiteY10" fmla="*/ 51310 h 282209"/>
              <a:gd name="connsiteX11" fmla="*/ 64146 w 1141798"/>
              <a:gd name="connsiteY11" fmla="*/ 25655 h 282209"/>
              <a:gd name="connsiteX12" fmla="*/ 25659 w 1141798"/>
              <a:gd name="connsiteY12" fmla="*/ 12827 h 282209"/>
              <a:gd name="connsiteX13" fmla="*/ 0 w 1141798"/>
              <a:gd name="connsiteY13" fmla="*/ 0 h 28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1798" h="282209">
                <a:moveTo>
                  <a:pt x="1141798" y="256553"/>
                </a:moveTo>
                <a:cubicBezTo>
                  <a:pt x="1047091" y="237615"/>
                  <a:pt x="1076523" y="236992"/>
                  <a:pt x="949360" y="256553"/>
                </a:cubicBezTo>
                <a:cubicBezTo>
                  <a:pt x="935994" y="258609"/>
                  <a:pt x="924334" y="268099"/>
                  <a:pt x="910872" y="269381"/>
                </a:cubicBezTo>
                <a:cubicBezTo>
                  <a:pt x="834126" y="276690"/>
                  <a:pt x="756922" y="277933"/>
                  <a:pt x="679947" y="282209"/>
                </a:cubicBezTo>
                <a:cubicBezTo>
                  <a:pt x="349178" y="261538"/>
                  <a:pt x="561812" y="292439"/>
                  <a:pt x="436193" y="256553"/>
                </a:cubicBezTo>
                <a:cubicBezTo>
                  <a:pt x="419239" y="251710"/>
                  <a:pt x="401764" y="248792"/>
                  <a:pt x="384876" y="243726"/>
                </a:cubicBezTo>
                <a:cubicBezTo>
                  <a:pt x="358970" y="235955"/>
                  <a:pt x="307901" y="218070"/>
                  <a:pt x="307901" y="218070"/>
                </a:cubicBezTo>
                <a:cubicBezTo>
                  <a:pt x="296245" y="200587"/>
                  <a:pt x="276898" y="166119"/>
                  <a:pt x="256584" y="153932"/>
                </a:cubicBezTo>
                <a:cubicBezTo>
                  <a:pt x="244988" y="146975"/>
                  <a:pt x="230926" y="145380"/>
                  <a:pt x="218097" y="141104"/>
                </a:cubicBezTo>
                <a:cubicBezTo>
                  <a:pt x="123285" y="46307"/>
                  <a:pt x="270538" y="185888"/>
                  <a:pt x="153951" y="102621"/>
                </a:cubicBezTo>
                <a:cubicBezTo>
                  <a:pt x="134266" y="88562"/>
                  <a:pt x="122762" y="64727"/>
                  <a:pt x="102634" y="51310"/>
                </a:cubicBezTo>
                <a:cubicBezTo>
                  <a:pt x="89805" y="42758"/>
                  <a:pt x="77937" y="32550"/>
                  <a:pt x="64146" y="25655"/>
                </a:cubicBezTo>
                <a:cubicBezTo>
                  <a:pt x="52051" y="19608"/>
                  <a:pt x="38215" y="17849"/>
                  <a:pt x="25659" y="12827"/>
                </a:cubicBezTo>
                <a:cubicBezTo>
                  <a:pt x="16781" y="9276"/>
                  <a:pt x="8553" y="4276"/>
                  <a:pt x="0" y="0"/>
                </a:cubicBezTo>
              </a:path>
            </a:pathLst>
          </a:custGeom>
          <a:ln w="38100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6106693" y="2591194"/>
            <a:ext cx="1962865" cy="910765"/>
          </a:xfrm>
          <a:custGeom>
            <a:avLst/>
            <a:gdLst>
              <a:gd name="connsiteX0" fmla="*/ 1962865 w 1962865"/>
              <a:gd name="connsiteY0" fmla="*/ 0 h 910765"/>
              <a:gd name="connsiteX1" fmla="*/ 1898719 w 1962865"/>
              <a:gd name="connsiteY1" fmla="*/ 51311 h 910765"/>
              <a:gd name="connsiteX2" fmla="*/ 1847402 w 1962865"/>
              <a:gd name="connsiteY2" fmla="*/ 115449 h 910765"/>
              <a:gd name="connsiteX3" fmla="*/ 1808915 w 1962865"/>
              <a:gd name="connsiteY3" fmla="*/ 141104 h 910765"/>
              <a:gd name="connsiteX4" fmla="*/ 1783256 w 1962865"/>
              <a:gd name="connsiteY4" fmla="*/ 166760 h 910765"/>
              <a:gd name="connsiteX5" fmla="*/ 1744769 w 1962865"/>
              <a:gd name="connsiteY5" fmla="*/ 192415 h 910765"/>
              <a:gd name="connsiteX6" fmla="*/ 1667794 w 1962865"/>
              <a:gd name="connsiteY6" fmla="*/ 218071 h 910765"/>
              <a:gd name="connsiteX7" fmla="*/ 1577989 w 1962865"/>
              <a:gd name="connsiteY7" fmla="*/ 230898 h 910765"/>
              <a:gd name="connsiteX8" fmla="*/ 1501014 w 1962865"/>
              <a:gd name="connsiteY8" fmla="*/ 205243 h 910765"/>
              <a:gd name="connsiteX9" fmla="*/ 1359893 w 1962865"/>
              <a:gd name="connsiteY9" fmla="*/ 218071 h 910765"/>
              <a:gd name="connsiteX10" fmla="*/ 1295747 w 1962865"/>
              <a:gd name="connsiteY10" fmla="*/ 256554 h 910765"/>
              <a:gd name="connsiteX11" fmla="*/ 1244431 w 1962865"/>
              <a:gd name="connsiteY11" fmla="*/ 269381 h 910765"/>
              <a:gd name="connsiteX12" fmla="*/ 1205943 w 1962865"/>
              <a:gd name="connsiteY12" fmla="*/ 282209 h 910765"/>
              <a:gd name="connsiteX13" fmla="*/ 1090481 w 1962865"/>
              <a:gd name="connsiteY13" fmla="*/ 256554 h 910765"/>
              <a:gd name="connsiteX14" fmla="*/ 1064822 w 1962865"/>
              <a:gd name="connsiteY14" fmla="*/ 230898 h 910765"/>
              <a:gd name="connsiteX15" fmla="*/ 987847 w 1962865"/>
              <a:gd name="connsiteY15" fmla="*/ 205243 h 910765"/>
              <a:gd name="connsiteX16" fmla="*/ 949360 w 1962865"/>
              <a:gd name="connsiteY16" fmla="*/ 192415 h 910765"/>
              <a:gd name="connsiteX17" fmla="*/ 474680 w 1962865"/>
              <a:gd name="connsiteY17" fmla="*/ 192415 h 910765"/>
              <a:gd name="connsiteX18" fmla="*/ 449021 w 1962865"/>
              <a:gd name="connsiteY18" fmla="*/ 166760 h 910765"/>
              <a:gd name="connsiteX19" fmla="*/ 436192 w 1962865"/>
              <a:gd name="connsiteY19" fmla="*/ 128277 h 910765"/>
              <a:gd name="connsiteX20" fmla="*/ 384875 w 1962865"/>
              <a:gd name="connsiteY20" fmla="*/ 76966 h 910765"/>
              <a:gd name="connsiteX21" fmla="*/ 359217 w 1962865"/>
              <a:gd name="connsiteY21" fmla="*/ 38483 h 910765"/>
              <a:gd name="connsiteX22" fmla="*/ 384875 w 1962865"/>
              <a:gd name="connsiteY22" fmla="*/ 76966 h 910765"/>
              <a:gd name="connsiteX23" fmla="*/ 410534 w 1962865"/>
              <a:gd name="connsiteY23" fmla="*/ 102621 h 910765"/>
              <a:gd name="connsiteX24" fmla="*/ 474680 w 1962865"/>
              <a:gd name="connsiteY24" fmla="*/ 192415 h 910765"/>
              <a:gd name="connsiteX25" fmla="*/ 500338 w 1962865"/>
              <a:gd name="connsiteY25" fmla="*/ 218071 h 910765"/>
              <a:gd name="connsiteX26" fmla="*/ 449021 w 1962865"/>
              <a:gd name="connsiteY26" fmla="*/ 320692 h 910765"/>
              <a:gd name="connsiteX27" fmla="*/ 436192 w 1962865"/>
              <a:gd name="connsiteY27" fmla="*/ 718350 h 910765"/>
              <a:gd name="connsiteX28" fmla="*/ 423363 w 1962865"/>
              <a:gd name="connsiteY28" fmla="*/ 756833 h 910765"/>
              <a:gd name="connsiteX29" fmla="*/ 449021 w 1962865"/>
              <a:gd name="connsiteY29" fmla="*/ 795316 h 910765"/>
              <a:gd name="connsiteX30" fmla="*/ 474680 w 1962865"/>
              <a:gd name="connsiteY30" fmla="*/ 872282 h 910765"/>
              <a:gd name="connsiteX31" fmla="*/ 487509 w 1962865"/>
              <a:gd name="connsiteY31" fmla="*/ 910765 h 910765"/>
              <a:gd name="connsiteX32" fmla="*/ 474680 w 1962865"/>
              <a:gd name="connsiteY32" fmla="*/ 872282 h 910765"/>
              <a:gd name="connsiteX33" fmla="*/ 461851 w 1962865"/>
              <a:gd name="connsiteY33" fmla="*/ 833799 h 910765"/>
              <a:gd name="connsiteX34" fmla="*/ 423363 w 1962865"/>
              <a:gd name="connsiteY34" fmla="*/ 756833 h 910765"/>
              <a:gd name="connsiteX35" fmla="*/ 346388 w 1962865"/>
              <a:gd name="connsiteY35" fmla="*/ 731178 h 910765"/>
              <a:gd name="connsiteX36" fmla="*/ 295071 w 1962865"/>
              <a:gd name="connsiteY36" fmla="*/ 718350 h 910765"/>
              <a:gd name="connsiteX37" fmla="*/ 230925 w 1962865"/>
              <a:gd name="connsiteY37" fmla="*/ 705523 h 910765"/>
              <a:gd name="connsiteX38" fmla="*/ 192438 w 1962865"/>
              <a:gd name="connsiteY38" fmla="*/ 692695 h 910765"/>
              <a:gd name="connsiteX39" fmla="*/ 141121 w 1962865"/>
              <a:gd name="connsiteY39" fmla="*/ 679867 h 910765"/>
              <a:gd name="connsiteX40" fmla="*/ 64146 w 1962865"/>
              <a:gd name="connsiteY40" fmla="*/ 654212 h 910765"/>
              <a:gd name="connsiteX41" fmla="*/ 25658 w 1962865"/>
              <a:gd name="connsiteY41" fmla="*/ 641384 h 910765"/>
              <a:gd name="connsiteX42" fmla="*/ 0 w 1962865"/>
              <a:gd name="connsiteY42" fmla="*/ 641384 h 91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962865" h="910765">
                <a:moveTo>
                  <a:pt x="1962865" y="0"/>
                </a:moveTo>
                <a:cubicBezTo>
                  <a:pt x="1941483" y="17104"/>
                  <a:pt x="1918081" y="31951"/>
                  <a:pt x="1898719" y="51311"/>
                </a:cubicBezTo>
                <a:cubicBezTo>
                  <a:pt x="1832033" y="117990"/>
                  <a:pt x="1910886" y="64668"/>
                  <a:pt x="1847402" y="115449"/>
                </a:cubicBezTo>
                <a:cubicBezTo>
                  <a:pt x="1835362" y="125080"/>
                  <a:pt x="1820955" y="131473"/>
                  <a:pt x="1808915" y="141104"/>
                </a:cubicBezTo>
                <a:cubicBezTo>
                  <a:pt x="1799470" y="148659"/>
                  <a:pt x="1792701" y="159205"/>
                  <a:pt x="1783256" y="166760"/>
                </a:cubicBezTo>
                <a:cubicBezTo>
                  <a:pt x="1771216" y="176391"/>
                  <a:pt x="1758858" y="186154"/>
                  <a:pt x="1744769" y="192415"/>
                </a:cubicBezTo>
                <a:cubicBezTo>
                  <a:pt x="1720054" y="203398"/>
                  <a:pt x="1667794" y="218071"/>
                  <a:pt x="1667794" y="218071"/>
                </a:cubicBezTo>
                <a:cubicBezTo>
                  <a:pt x="1629124" y="256735"/>
                  <a:pt x="1649652" y="250440"/>
                  <a:pt x="1577989" y="230898"/>
                </a:cubicBezTo>
                <a:cubicBezTo>
                  <a:pt x="1551896" y="223783"/>
                  <a:pt x="1501014" y="205243"/>
                  <a:pt x="1501014" y="205243"/>
                </a:cubicBezTo>
                <a:cubicBezTo>
                  <a:pt x="1453974" y="209519"/>
                  <a:pt x="1406653" y="211392"/>
                  <a:pt x="1359893" y="218071"/>
                </a:cubicBezTo>
                <a:cubicBezTo>
                  <a:pt x="1281445" y="229276"/>
                  <a:pt x="1356447" y="226207"/>
                  <a:pt x="1295747" y="256554"/>
                </a:cubicBezTo>
                <a:cubicBezTo>
                  <a:pt x="1279976" y="264438"/>
                  <a:pt x="1261384" y="264538"/>
                  <a:pt x="1244431" y="269381"/>
                </a:cubicBezTo>
                <a:cubicBezTo>
                  <a:pt x="1231428" y="273096"/>
                  <a:pt x="1218772" y="277933"/>
                  <a:pt x="1205943" y="282209"/>
                </a:cubicBezTo>
                <a:cubicBezTo>
                  <a:pt x="1190404" y="279619"/>
                  <a:pt x="1114773" y="271127"/>
                  <a:pt x="1090481" y="256554"/>
                </a:cubicBezTo>
                <a:cubicBezTo>
                  <a:pt x="1080109" y="250332"/>
                  <a:pt x="1075640" y="236307"/>
                  <a:pt x="1064822" y="230898"/>
                </a:cubicBezTo>
                <a:cubicBezTo>
                  <a:pt x="1040631" y="218804"/>
                  <a:pt x="1013505" y="213795"/>
                  <a:pt x="987847" y="205243"/>
                </a:cubicBezTo>
                <a:lnTo>
                  <a:pt x="949360" y="192415"/>
                </a:lnTo>
                <a:cubicBezTo>
                  <a:pt x="931684" y="193046"/>
                  <a:pt x="586332" y="222862"/>
                  <a:pt x="474680" y="192415"/>
                </a:cubicBezTo>
                <a:cubicBezTo>
                  <a:pt x="463011" y="189233"/>
                  <a:pt x="457574" y="175312"/>
                  <a:pt x="449021" y="166760"/>
                </a:cubicBezTo>
                <a:cubicBezTo>
                  <a:pt x="444745" y="153932"/>
                  <a:pt x="444052" y="139280"/>
                  <a:pt x="436192" y="128277"/>
                </a:cubicBezTo>
                <a:cubicBezTo>
                  <a:pt x="422131" y="108594"/>
                  <a:pt x="398294" y="97092"/>
                  <a:pt x="384875" y="76966"/>
                </a:cubicBezTo>
                <a:lnTo>
                  <a:pt x="359217" y="38483"/>
                </a:lnTo>
                <a:cubicBezTo>
                  <a:pt x="367770" y="51311"/>
                  <a:pt x="375243" y="64928"/>
                  <a:pt x="384875" y="76966"/>
                </a:cubicBezTo>
                <a:cubicBezTo>
                  <a:pt x="392431" y="86410"/>
                  <a:pt x="401981" y="94069"/>
                  <a:pt x="410534" y="102621"/>
                </a:cubicBezTo>
                <a:cubicBezTo>
                  <a:pt x="431013" y="164053"/>
                  <a:pt x="413801" y="131542"/>
                  <a:pt x="474680" y="192415"/>
                </a:cubicBezTo>
                <a:lnTo>
                  <a:pt x="500338" y="218071"/>
                </a:lnTo>
                <a:cubicBezTo>
                  <a:pt x="470855" y="306511"/>
                  <a:pt x="493804" y="275916"/>
                  <a:pt x="449021" y="320692"/>
                </a:cubicBezTo>
                <a:cubicBezTo>
                  <a:pt x="444745" y="453245"/>
                  <a:pt x="443981" y="585957"/>
                  <a:pt x="436192" y="718350"/>
                </a:cubicBezTo>
                <a:cubicBezTo>
                  <a:pt x="435398" y="731848"/>
                  <a:pt x="421140" y="743495"/>
                  <a:pt x="423363" y="756833"/>
                </a:cubicBezTo>
                <a:cubicBezTo>
                  <a:pt x="425898" y="772041"/>
                  <a:pt x="442759" y="781228"/>
                  <a:pt x="449021" y="795316"/>
                </a:cubicBezTo>
                <a:cubicBezTo>
                  <a:pt x="460006" y="820028"/>
                  <a:pt x="466127" y="846627"/>
                  <a:pt x="474680" y="872282"/>
                </a:cubicBezTo>
                <a:lnTo>
                  <a:pt x="487509" y="910765"/>
                </a:lnTo>
                <a:lnTo>
                  <a:pt x="474680" y="872282"/>
                </a:lnTo>
                <a:lnTo>
                  <a:pt x="461851" y="833799"/>
                </a:lnTo>
                <a:cubicBezTo>
                  <a:pt x="454861" y="812831"/>
                  <a:pt x="444304" y="769920"/>
                  <a:pt x="423363" y="756833"/>
                </a:cubicBezTo>
                <a:cubicBezTo>
                  <a:pt x="400427" y="742500"/>
                  <a:pt x="372627" y="737737"/>
                  <a:pt x="346388" y="731178"/>
                </a:cubicBezTo>
                <a:cubicBezTo>
                  <a:pt x="329282" y="726902"/>
                  <a:pt x="312283" y="722174"/>
                  <a:pt x="295071" y="718350"/>
                </a:cubicBezTo>
                <a:cubicBezTo>
                  <a:pt x="273785" y="713620"/>
                  <a:pt x="252079" y="710811"/>
                  <a:pt x="230925" y="705523"/>
                </a:cubicBezTo>
                <a:cubicBezTo>
                  <a:pt x="217806" y="702244"/>
                  <a:pt x="205441" y="696410"/>
                  <a:pt x="192438" y="692695"/>
                </a:cubicBezTo>
                <a:cubicBezTo>
                  <a:pt x="175484" y="687852"/>
                  <a:pt x="158010" y="684933"/>
                  <a:pt x="141121" y="679867"/>
                </a:cubicBezTo>
                <a:cubicBezTo>
                  <a:pt x="115215" y="672096"/>
                  <a:pt x="89804" y="662764"/>
                  <a:pt x="64146" y="654212"/>
                </a:cubicBezTo>
                <a:cubicBezTo>
                  <a:pt x="51317" y="649936"/>
                  <a:pt x="39181" y="641384"/>
                  <a:pt x="25658" y="641384"/>
                </a:cubicBezTo>
                <a:lnTo>
                  <a:pt x="0" y="641384"/>
                </a:lnTo>
              </a:path>
            </a:pathLst>
          </a:custGeom>
          <a:ln w="38100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6632689" y="2847748"/>
            <a:ext cx="692813" cy="1064697"/>
          </a:xfrm>
          <a:custGeom>
            <a:avLst/>
            <a:gdLst>
              <a:gd name="connsiteX0" fmla="*/ 0 w 692813"/>
              <a:gd name="connsiteY0" fmla="*/ 705522 h 1064697"/>
              <a:gd name="connsiteX1" fmla="*/ 51317 w 692813"/>
              <a:gd name="connsiteY1" fmla="*/ 641384 h 1064697"/>
              <a:gd name="connsiteX2" fmla="*/ 76976 w 692813"/>
              <a:gd name="connsiteY2" fmla="*/ 615728 h 1064697"/>
              <a:gd name="connsiteX3" fmla="*/ 153951 w 692813"/>
              <a:gd name="connsiteY3" fmla="*/ 590073 h 1064697"/>
              <a:gd name="connsiteX4" fmla="*/ 218097 w 692813"/>
              <a:gd name="connsiteY4" fmla="*/ 602901 h 1064697"/>
              <a:gd name="connsiteX5" fmla="*/ 243755 w 692813"/>
              <a:gd name="connsiteY5" fmla="*/ 641384 h 1064697"/>
              <a:gd name="connsiteX6" fmla="*/ 282242 w 692813"/>
              <a:gd name="connsiteY6" fmla="*/ 667039 h 1064697"/>
              <a:gd name="connsiteX7" fmla="*/ 333559 w 692813"/>
              <a:gd name="connsiteY7" fmla="*/ 718350 h 1064697"/>
              <a:gd name="connsiteX8" fmla="*/ 372047 w 692813"/>
              <a:gd name="connsiteY8" fmla="*/ 782488 h 1064697"/>
              <a:gd name="connsiteX9" fmla="*/ 410534 w 692813"/>
              <a:gd name="connsiteY9" fmla="*/ 846627 h 1064697"/>
              <a:gd name="connsiteX10" fmla="*/ 449022 w 692813"/>
              <a:gd name="connsiteY10" fmla="*/ 923593 h 1064697"/>
              <a:gd name="connsiteX11" fmla="*/ 461851 w 692813"/>
              <a:gd name="connsiteY11" fmla="*/ 962076 h 1064697"/>
              <a:gd name="connsiteX12" fmla="*/ 538826 w 692813"/>
              <a:gd name="connsiteY12" fmla="*/ 1026214 h 1064697"/>
              <a:gd name="connsiteX13" fmla="*/ 602972 w 692813"/>
              <a:gd name="connsiteY13" fmla="*/ 1064697 h 1064697"/>
              <a:gd name="connsiteX14" fmla="*/ 641460 w 692813"/>
              <a:gd name="connsiteY14" fmla="*/ 949248 h 1064697"/>
              <a:gd name="connsiteX15" fmla="*/ 654289 w 692813"/>
              <a:gd name="connsiteY15" fmla="*/ 910765 h 1064697"/>
              <a:gd name="connsiteX16" fmla="*/ 679947 w 692813"/>
              <a:gd name="connsiteY16" fmla="*/ 872282 h 1064697"/>
              <a:gd name="connsiteX17" fmla="*/ 679947 w 692813"/>
              <a:gd name="connsiteY17" fmla="*/ 564418 h 1064697"/>
              <a:gd name="connsiteX18" fmla="*/ 667118 w 692813"/>
              <a:gd name="connsiteY18" fmla="*/ 0 h 106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92813" h="1064697">
                <a:moveTo>
                  <a:pt x="0" y="705522"/>
                </a:moveTo>
                <a:cubicBezTo>
                  <a:pt x="17106" y="684143"/>
                  <a:pt x="33497" y="662172"/>
                  <a:pt x="51317" y="641384"/>
                </a:cubicBezTo>
                <a:cubicBezTo>
                  <a:pt x="59189" y="632201"/>
                  <a:pt x="66158" y="621137"/>
                  <a:pt x="76976" y="615728"/>
                </a:cubicBezTo>
                <a:cubicBezTo>
                  <a:pt x="101167" y="603634"/>
                  <a:pt x="153951" y="590073"/>
                  <a:pt x="153951" y="590073"/>
                </a:cubicBezTo>
                <a:cubicBezTo>
                  <a:pt x="175333" y="594349"/>
                  <a:pt x="199164" y="592083"/>
                  <a:pt x="218097" y="602901"/>
                </a:cubicBezTo>
                <a:cubicBezTo>
                  <a:pt x="231483" y="610550"/>
                  <a:pt x="232853" y="630483"/>
                  <a:pt x="243755" y="641384"/>
                </a:cubicBezTo>
                <a:cubicBezTo>
                  <a:pt x="254658" y="652286"/>
                  <a:pt x="270535" y="657006"/>
                  <a:pt x="282242" y="667039"/>
                </a:cubicBezTo>
                <a:cubicBezTo>
                  <a:pt x="300609" y="682780"/>
                  <a:pt x="333559" y="718350"/>
                  <a:pt x="333559" y="718350"/>
                </a:cubicBezTo>
                <a:cubicBezTo>
                  <a:pt x="369900" y="827363"/>
                  <a:pt x="319216" y="694448"/>
                  <a:pt x="372047" y="782488"/>
                </a:cubicBezTo>
                <a:cubicBezTo>
                  <a:pt x="422014" y="865756"/>
                  <a:pt x="345516" y="781614"/>
                  <a:pt x="410534" y="846627"/>
                </a:cubicBezTo>
                <a:cubicBezTo>
                  <a:pt x="442785" y="943361"/>
                  <a:pt x="399280" y="824118"/>
                  <a:pt x="449022" y="923593"/>
                </a:cubicBezTo>
                <a:cubicBezTo>
                  <a:pt x="455070" y="935687"/>
                  <a:pt x="454350" y="950826"/>
                  <a:pt x="461851" y="962076"/>
                </a:cubicBezTo>
                <a:cubicBezTo>
                  <a:pt x="487972" y="1001253"/>
                  <a:pt x="505019" y="999171"/>
                  <a:pt x="538826" y="1026214"/>
                </a:cubicBezTo>
                <a:cubicBezTo>
                  <a:pt x="589142" y="1066462"/>
                  <a:pt x="536135" y="1042421"/>
                  <a:pt x="602972" y="1064697"/>
                </a:cubicBezTo>
                <a:lnTo>
                  <a:pt x="641460" y="949248"/>
                </a:lnTo>
                <a:cubicBezTo>
                  <a:pt x="645736" y="936420"/>
                  <a:pt x="646788" y="922015"/>
                  <a:pt x="654289" y="910765"/>
                </a:cubicBezTo>
                <a:lnTo>
                  <a:pt x="679947" y="872282"/>
                </a:lnTo>
                <a:cubicBezTo>
                  <a:pt x="700870" y="663076"/>
                  <a:pt x="692875" y="816492"/>
                  <a:pt x="679947" y="564418"/>
                </a:cubicBezTo>
                <a:cubicBezTo>
                  <a:pt x="663871" y="250960"/>
                  <a:pt x="667118" y="283570"/>
                  <a:pt x="667118" y="0"/>
                </a:cubicBezTo>
              </a:path>
            </a:pathLst>
          </a:custGeom>
          <a:ln w="38100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7338295" y="3590631"/>
            <a:ext cx="628629" cy="296159"/>
          </a:xfrm>
          <a:custGeom>
            <a:avLst/>
            <a:gdLst>
              <a:gd name="connsiteX0" fmla="*/ 628629 w 628629"/>
              <a:gd name="connsiteY0" fmla="*/ 296159 h 296159"/>
              <a:gd name="connsiteX1" fmla="*/ 564484 w 628629"/>
              <a:gd name="connsiteY1" fmla="*/ 283331 h 296159"/>
              <a:gd name="connsiteX2" fmla="*/ 525996 w 628629"/>
              <a:gd name="connsiteY2" fmla="*/ 270504 h 296159"/>
              <a:gd name="connsiteX3" fmla="*/ 423363 w 628629"/>
              <a:gd name="connsiteY3" fmla="*/ 257676 h 296159"/>
              <a:gd name="connsiteX4" fmla="*/ 346387 w 628629"/>
              <a:gd name="connsiteY4" fmla="*/ 180710 h 296159"/>
              <a:gd name="connsiteX5" fmla="*/ 320729 w 628629"/>
              <a:gd name="connsiteY5" fmla="*/ 155054 h 296159"/>
              <a:gd name="connsiteX6" fmla="*/ 269412 w 628629"/>
              <a:gd name="connsiteY6" fmla="*/ 90916 h 296159"/>
              <a:gd name="connsiteX7" fmla="*/ 256583 w 628629"/>
              <a:gd name="connsiteY7" fmla="*/ 52433 h 296159"/>
              <a:gd name="connsiteX8" fmla="*/ 218096 w 628629"/>
              <a:gd name="connsiteY8" fmla="*/ 39605 h 296159"/>
              <a:gd name="connsiteX9" fmla="*/ 153950 w 628629"/>
              <a:gd name="connsiteY9" fmla="*/ 1122 h 296159"/>
              <a:gd name="connsiteX10" fmla="*/ 0 w 628629"/>
              <a:gd name="connsiteY10" fmla="*/ 39605 h 29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8629" h="296159">
                <a:moveTo>
                  <a:pt x="628629" y="296159"/>
                </a:moveTo>
                <a:cubicBezTo>
                  <a:pt x="607247" y="291883"/>
                  <a:pt x="585638" y="288619"/>
                  <a:pt x="564484" y="283331"/>
                </a:cubicBezTo>
                <a:cubicBezTo>
                  <a:pt x="551365" y="280052"/>
                  <a:pt x="539301" y="272923"/>
                  <a:pt x="525996" y="270504"/>
                </a:cubicBezTo>
                <a:cubicBezTo>
                  <a:pt x="492075" y="264337"/>
                  <a:pt x="457574" y="261952"/>
                  <a:pt x="423363" y="257676"/>
                </a:cubicBezTo>
                <a:lnTo>
                  <a:pt x="346387" y="180710"/>
                </a:lnTo>
                <a:cubicBezTo>
                  <a:pt x="337834" y="172158"/>
                  <a:pt x="327438" y="165117"/>
                  <a:pt x="320729" y="155054"/>
                </a:cubicBezTo>
                <a:cubicBezTo>
                  <a:pt x="288362" y="106508"/>
                  <a:pt x="305974" y="127472"/>
                  <a:pt x="269412" y="90916"/>
                </a:cubicBezTo>
                <a:cubicBezTo>
                  <a:pt x="265136" y="78088"/>
                  <a:pt x="266145" y="61994"/>
                  <a:pt x="256583" y="52433"/>
                </a:cubicBezTo>
                <a:cubicBezTo>
                  <a:pt x="247020" y="42871"/>
                  <a:pt x="229692" y="46562"/>
                  <a:pt x="218096" y="39605"/>
                </a:cubicBezTo>
                <a:cubicBezTo>
                  <a:pt x="130043" y="-13220"/>
                  <a:pt x="262980" y="37462"/>
                  <a:pt x="153950" y="1122"/>
                </a:cubicBezTo>
                <a:cubicBezTo>
                  <a:pt x="3307" y="14816"/>
                  <a:pt x="33955" y="-28297"/>
                  <a:pt x="0" y="39605"/>
                </a:cubicBezTo>
              </a:path>
            </a:pathLst>
          </a:custGeom>
          <a:ln w="38100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5837278" y="3925271"/>
            <a:ext cx="2145142" cy="551590"/>
          </a:xfrm>
          <a:custGeom>
            <a:avLst/>
            <a:gdLst>
              <a:gd name="connsiteX0" fmla="*/ 1411210 w 2145142"/>
              <a:gd name="connsiteY0" fmla="*/ 0 h 551590"/>
              <a:gd name="connsiteX1" fmla="*/ 1398381 w 2145142"/>
              <a:gd name="connsiteY1" fmla="*/ 64138 h 551590"/>
              <a:gd name="connsiteX2" fmla="*/ 1385552 w 2145142"/>
              <a:gd name="connsiteY2" fmla="*/ 102621 h 551590"/>
              <a:gd name="connsiteX3" fmla="*/ 1424039 w 2145142"/>
              <a:gd name="connsiteY3" fmla="*/ 269381 h 551590"/>
              <a:gd name="connsiteX4" fmla="*/ 1436869 w 2145142"/>
              <a:gd name="connsiteY4" fmla="*/ 307864 h 551590"/>
              <a:gd name="connsiteX5" fmla="*/ 1449698 w 2145142"/>
              <a:gd name="connsiteY5" fmla="*/ 346347 h 551590"/>
              <a:gd name="connsiteX6" fmla="*/ 1475356 w 2145142"/>
              <a:gd name="connsiteY6" fmla="*/ 372003 h 551590"/>
              <a:gd name="connsiteX7" fmla="*/ 1539502 w 2145142"/>
              <a:gd name="connsiteY7" fmla="*/ 359175 h 551590"/>
              <a:gd name="connsiteX8" fmla="*/ 1577990 w 2145142"/>
              <a:gd name="connsiteY8" fmla="*/ 346347 h 551590"/>
              <a:gd name="connsiteX9" fmla="*/ 1680623 w 2145142"/>
              <a:gd name="connsiteY9" fmla="*/ 333520 h 551590"/>
              <a:gd name="connsiteX10" fmla="*/ 1783257 w 2145142"/>
              <a:gd name="connsiteY10" fmla="*/ 307864 h 551590"/>
              <a:gd name="connsiteX11" fmla="*/ 1898719 w 2145142"/>
              <a:gd name="connsiteY11" fmla="*/ 269381 h 551590"/>
              <a:gd name="connsiteX12" fmla="*/ 1975694 w 2145142"/>
              <a:gd name="connsiteY12" fmla="*/ 243726 h 551590"/>
              <a:gd name="connsiteX13" fmla="*/ 2014182 w 2145142"/>
              <a:gd name="connsiteY13" fmla="*/ 230898 h 551590"/>
              <a:gd name="connsiteX14" fmla="*/ 2142474 w 2145142"/>
              <a:gd name="connsiteY14" fmla="*/ 243726 h 551590"/>
              <a:gd name="connsiteX15" fmla="*/ 2103986 w 2145142"/>
              <a:gd name="connsiteY15" fmla="*/ 256554 h 551590"/>
              <a:gd name="connsiteX16" fmla="*/ 1873061 w 2145142"/>
              <a:gd name="connsiteY16" fmla="*/ 269381 h 551590"/>
              <a:gd name="connsiteX17" fmla="*/ 1719111 w 2145142"/>
              <a:gd name="connsiteY17" fmla="*/ 320692 h 551590"/>
              <a:gd name="connsiteX18" fmla="*/ 1642136 w 2145142"/>
              <a:gd name="connsiteY18" fmla="*/ 346347 h 551590"/>
              <a:gd name="connsiteX19" fmla="*/ 1526673 w 2145142"/>
              <a:gd name="connsiteY19" fmla="*/ 372003 h 551590"/>
              <a:gd name="connsiteX20" fmla="*/ 1398381 w 2145142"/>
              <a:gd name="connsiteY20" fmla="*/ 397658 h 551590"/>
              <a:gd name="connsiteX21" fmla="*/ 1257260 w 2145142"/>
              <a:gd name="connsiteY21" fmla="*/ 436141 h 551590"/>
              <a:gd name="connsiteX22" fmla="*/ 1193114 w 2145142"/>
              <a:gd name="connsiteY22" fmla="*/ 448969 h 551590"/>
              <a:gd name="connsiteX23" fmla="*/ 1116139 w 2145142"/>
              <a:gd name="connsiteY23" fmla="*/ 474624 h 551590"/>
              <a:gd name="connsiteX24" fmla="*/ 1039164 w 2145142"/>
              <a:gd name="connsiteY24" fmla="*/ 500280 h 551590"/>
              <a:gd name="connsiteX25" fmla="*/ 923701 w 2145142"/>
              <a:gd name="connsiteY25" fmla="*/ 538763 h 551590"/>
              <a:gd name="connsiteX26" fmla="*/ 885214 w 2145142"/>
              <a:gd name="connsiteY26" fmla="*/ 551590 h 551590"/>
              <a:gd name="connsiteX27" fmla="*/ 833897 w 2145142"/>
              <a:gd name="connsiteY27" fmla="*/ 538763 h 551590"/>
              <a:gd name="connsiteX28" fmla="*/ 808239 w 2145142"/>
              <a:gd name="connsiteY28" fmla="*/ 513107 h 551590"/>
              <a:gd name="connsiteX29" fmla="*/ 654288 w 2145142"/>
              <a:gd name="connsiteY29" fmla="*/ 474624 h 551590"/>
              <a:gd name="connsiteX30" fmla="*/ 615801 w 2145142"/>
              <a:gd name="connsiteY30" fmla="*/ 448969 h 551590"/>
              <a:gd name="connsiteX31" fmla="*/ 525997 w 2145142"/>
              <a:gd name="connsiteY31" fmla="*/ 436141 h 551590"/>
              <a:gd name="connsiteX32" fmla="*/ 487509 w 2145142"/>
              <a:gd name="connsiteY32" fmla="*/ 423314 h 551590"/>
              <a:gd name="connsiteX33" fmla="*/ 384876 w 2145142"/>
              <a:gd name="connsiteY33" fmla="*/ 384830 h 551590"/>
              <a:gd name="connsiteX34" fmla="*/ 0 w 2145142"/>
              <a:gd name="connsiteY34" fmla="*/ 397658 h 55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145142" h="551590">
                <a:moveTo>
                  <a:pt x="1411210" y="0"/>
                </a:moveTo>
                <a:cubicBezTo>
                  <a:pt x="1406934" y="21379"/>
                  <a:pt x="1403669" y="42986"/>
                  <a:pt x="1398381" y="64138"/>
                </a:cubicBezTo>
                <a:cubicBezTo>
                  <a:pt x="1395101" y="77256"/>
                  <a:pt x="1385552" y="89099"/>
                  <a:pt x="1385552" y="102621"/>
                </a:cubicBezTo>
                <a:cubicBezTo>
                  <a:pt x="1385552" y="169228"/>
                  <a:pt x="1403715" y="208416"/>
                  <a:pt x="1424039" y="269381"/>
                </a:cubicBezTo>
                <a:lnTo>
                  <a:pt x="1436869" y="307864"/>
                </a:lnTo>
                <a:cubicBezTo>
                  <a:pt x="1441145" y="320692"/>
                  <a:pt x="1440136" y="336786"/>
                  <a:pt x="1449698" y="346347"/>
                </a:cubicBezTo>
                <a:lnTo>
                  <a:pt x="1475356" y="372003"/>
                </a:lnTo>
                <a:cubicBezTo>
                  <a:pt x="1496738" y="367727"/>
                  <a:pt x="1518348" y="364463"/>
                  <a:pt x="1539502" y="359175"/>
                </a:cubicBezTo>
                <a:cubicBezTo>
                  <a:pt x="1552621" y="355895"/>
                  <a:pt x="1564685" y="348766"/>
                  <a:pt x="1577990" y="346347"/>
                </a:cubicBezTo>
                <a:cubicBezTo>
                  <a:pt x="1611911" y="340180"/>
                  <a:pt x="1646412" y="337796"/>
                  <a:pt x="1680623" y="333520"/>
                </a:cubicBezTo>
                <a:cubicBezTo>
                  <a:pt x="1714834" y="324968"/>
                  <a:pt x="1749802" y="319014"/>
                  <a:pt x="1783257" y="307864"/>
                </a:cubicBezTo>
                <a:lnTo>
                  <a:pt x="1898719" y="269381"/>
                </a:lnTo>
                <a:lnTo>
                  <a:pt x="1975694" y="243726"/>
                </a:lnTo>
                <a:lnTo>
                  <a:pt x="2014182" y="230898"/>
                </a:lnTo>
                <a:cubicBezTo>
                  <a:pt x="2056946" y="235174"/>
                  <a:pt x="2101150" y="231920"/>
                  <a:pt x="2142474" y="243726"/>
                </a:cubicBezTo>
                <a:cubicBezTo>
                  <a:pt x="2155477" y="247441"/>
                  <a:pt x="2117448" y="255272"/>
                  <a:pt x="2103986" y="256554"/>
                </a:cubicBezTo>
                <a:cubicBezTo>
                  <a:pt x="2027240" y="263862"/>
                  <a:pt x="1950036" y="265105"/>
                  <a:pt x="1873061" y="269381"/>
                </a:cubicBezTo>
                <a:lnTo>
                  <a:pt x="1719111" y="320692"/>
                </a:lnTo>
                <a:cubicBezTo>
                  <a:pt x="1719101" y="320695"/>
                  <a:pt x="1642147" y="346344"/>
                  <a:pt x="1642136" y="346347"/>
                </a:cubicBezTo>
                <a:cubicBezTo>
                  <a:pt x="1517022" y="377623"/>
                  <a:pt x="1673212" y="339443"/>
                  <a:pt x="1526673" y="372003"/>
                </a:cubicBezTo>
                <a:cubicBezTo>
                  <a:pt x="1411853" y="397515"/>
                  <a:pt x="1549203" y="372523"/>
                  <a:pt x="1398381" y="397658"/>
                </a:cubicBezTo>
                <a:cubicBezTo>
                  <a:pt x="1343081" y="416090"/>
                  <a:pt x="1329617" y="421671"/>
                  <a:pt x="1257260" y="436141"/>
                </a:cubicBezTo>
                <a:cubicBezTo>
                  <a:pt x="1235878" y="440417"/>
                  <a:pt x="1214151" y="443232"/>
                  <a:pt x="1193114" y="448969"/>
                </a:cubicBezTo>
                <a:cubicBezTo>
                  <a:pt x="1167021" y="456084"/>
                  <a:pt x="1141797" y="466072"/>
                  <a:pt x="1116139" y="474624"/>
                </a:cubicBezTo>
                <a:lnTo>
                  <a:pt x="1039164" y="500280"/>
                </a:lnTo>
                <a:lnTo>
                  <a:pt x="923701" y="538763"/>
                </a:lnTo>
                <a:lnTo>
                  <a:pt x="885214" y="551590"/>
                </a:lnTo>
                <a:cubicBezTo>
                  <a:pt x="868108" y="547314"/>
                  <a:pt x="849668" y="546648"/>
                  <a:pt x="833897" y="538763"/>
                </a:cubicBezTo>
                <a:cubicBezTo>
                  <a:pt x="823079" y="533355"/>
                  <a:pt x="819057" y="518516"/>
                  <a:pt x="808239" y="513107"/>
                </a:cubicBezTo>
                <a:cubicBezTo>
                  <a:pt x="757415" y="487698"/>
                  <a:pt x="709055" y="483751"/>
                  <a:pt x="654288" y="474624"/>
                </a:cubicBezTo>
                <a:cubicBezTo>
                  <a:pt x="641459" y="466072"/>
                  <a:pt x="630569" y="453399"/>
                  <a:pt x="615801" y="448969"/>
                </a:cubicBezTo>
                <a:cubicBezTo>
                  <a:pt x="586837" y="440281"/>
                  <a:pt x="555648" y="442071"/>
                  <a:pt x="525997" y="436141"/>
                </a:cubicBezTo>
                <a:cubicBezTo>
                  <a:pt x="512736" y="433489"/>
                  <a:pt x="500338" y="427590"/>
                  <a:pt x="487509" y="423314"/>
                </a:cubicBezTo>
                <a:cubicBezTo>
                  <a:pt x="450346" y="386154"/>
                  <a:pt x="458964" y="384830"/>
                  <a:pt x="384876" y="384830"/>
                </a:cubicBezTo>
                <a:cubicBezTo>
                  <a:pt x="256513" y="384830"/>
                  <a:pt x="0" y="397658"/>
                  <a:pt x="0" y="397658"/>
                </a:cubicBezTo>
              </a:path>
            </a:pathLst>
          </a:custGeom>
          <a:ln w="38100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7235659" y="4361412"/>
            <a:ext cx="564484" cy="231100"/>
          </a:xfrm>
          <a:custGeom>
            <a:avLst/>
            <a:gdLst>
              <a:gd name="connsiteX0" fmla="*/ 0 w 564484"/>
              <a:gd name="connsiteY0" fmla="*/ 0 h 231100"/>
              <a:gd name="connsiteX1" fmla="*/ 12829 w 564484"/>
              <a:gd name="connsiteY1" fmla="*/ 64139 h 231100"/>
              <a:gd name="connsiteX2" fmla="*/ 38488 w 564484"/>
              <a:gd name="connsiteY2" fmla="*/ 89794 h 231100"/>
              <a:gd name="connsiteX3" fmla="*/ 102634 w 564484"/>
              <a:gd name="connsiteY3" fmla="*/ 179588 h 231100"/>
              <a:gd name="connsiteX4" fmla="*/ 128292 w 564484"/>
              <a:gd name="connsiteY4" fmla="*/ 218071 h 231100"/>
              <a:gd name="connsiteX5" fmla="*/ 256584 w 564484"/>
              <a:gd name="connsiteY5" fmla="*/ 218071 h 231100"/>
              <a:gd name="connsiteX6" fmla="*/ 346388 w 564484"/>
              <a:gd name="connsiteY6" fmla="*/ 192415 h 231100"/>
              <a:gd name="connsiteX7" fmla="*/ 410534 w 564484"/>
              <a:gd name="connsiteY7" fmla="*/ 179588 h 231100"/>
              <a:gd name="connsiteX8" fmla="*/ 487509 w 564484"/>
              <a:gd name="connsiteY8" fmla="*/ 153932 h 231100"/>
              <a:gd name="connsiteX9" fmla="*/ 564484 w 564484"/>
              <a:gd name="connsiteY9" fmla="*/ 102622 h 23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484" h="231100">
                <a:moveTo>
                  <a:pt x="0" y="0"/>
                </a:moveTo>
                <a:cubicBezTo>
                  <a:pt x="4276" y="21380"/>
                  <a:pt x="4239" y="44099"/>
                  <a:pt x="12829" y="64139"/>
                </a:cubicBezTo>
                <a:cubicBezTo>
                  <a:pt x="17594" y="75256"/>
                  <a:pt x="33078" y="78976"/>
                  <a:pt x="38488" y="89794"/>
                </a:cubicBezTo>
                <a:cubicBezTo>
                  <a:pt x="86385" y="185576"/>
                  <a:pt x="29508" y="155215"/>
                  <a:pt x="102634" y="179588"/>
                </a:cubicBezTo>
                <a:cubicBezTo>
                  <a:pt x="111187" y="192416"/>
                  <a:pt x="116252" y="208440"/>
                  <a:pt x="128292" y="218071"/>
                </a:cubicBezTo>
                <a:cubicBezTo>
                  <a:pt x="162217" y="245208"/>
                  <a:pt x="227742" y="222191"/>
                  <a:pt x="256584" y="218071"/>
                </a:cubicBezTo>
                <a:cubicBezTo>
                  <a:pt x="299442" y="203786"/>
                  <a:pt x="298063" y="203152"/>
                  <a:pt x="346388" y="192415"/>
                </a:cubicBezTo>
                <a:cubicBezTo>
                  <a:pt x="367674" y="187685"/>
                  <a:pt x="389497" y="185325"/>
                  <a:pt x="410534" y="179588"/>
                </a:cubicBezTo>
                <a:cubicBezTo>
                  <a:pt x="436627" y="172473"/>
                  <a:pt x="465004" y="168933"/>
                  <a:pt x="487509" y="153932"/>
                </a:cubicBezTo>
                <a:lnTo>
                  <a:pt x="564484" y="102622"/>
                </a:lnTo>
              </a:path>
            </a:pathLst>
          </a:custGeom>
          <a:ln w="38100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6453079" y="4810381"/>
            <a:ext cx="461850" cy="641384"/>
          </a:xfrm>
          <a:custGeom>
            <a:avLst/>
            <a:gdLst>
              <a:gd name="connsiteX0" fmla="*/ 449021 w 461850"/>
              <a:gd name="connsiteY0" fmla="*/ 641384 h 641384"/>
              <a:gd name="connsiteX1" fmla="*/ 423363 w 461850"/>
              <a:gd name="connsiteY1" fmla="*/ 500280 h 641384"/>
              <a:gd name="connsiteX2" fmla="*/ 449021 w 461850"/>
              <a:gd name="connsiteY2" fmla="*/ 423314 h 641384"/>
              <a:gd name="connsiteX3" fmla="*/ 461850 w 461850"/>
              <a:gd name="connsiteY3" fmla="*/ 384831 h 641384"/>
              <a:gd name="connsiteX4" fmla="*/ 449021 w 461850"/>
              <a:gd name="connsiteY4" fmla="*/ 346348 h 641384"/>
              <a:gd name="connsiteX5" fmla="*/ 423363 w 461850"/>
              <a:gd name="connsiteY5" fmla="*/ 320692 h 641384"/>
              <a:gd name="connsiteX6" fmla="*/ 346388 w 461850"/>
              <a:gd name="connsiteY6" fmla="*/ 282209 h 641384"/>
              <a:gd name="connsiteX7" fmla="*/ 243754 w 461850"/>
              <a:gd name="connsiteY7" fmla="*/ 230898 h 641384"/>
              <a:gd name="connsiteX8" fmla="*/ 205267 w 461850"/>
              <a:gd name="connsiteY8" fmla="*/ 218071 h 641384"/>
              <a:gd name="connsiteX9" fmla="*/ 179608 w 461850"/>
              <a:gd name="connsiteY9" fmla="*/ 192415 h 641384"/>
              <a:gd name="connsiteX10" fmla="*/ 141121 w 461850"/>
              <a:gd name="connsiteY10" fmla="*/ 166760 h 641384"/>
              <a:gd name="connsiteX11" fmla="*/ 76975 w 461850"/>
              <a:gd name="connsiteY11" fmla="*/ 115449 h 641384"/>
              <a:gd name="connsiteX12" fmla="*/ 25658 w 461850"/>
              <a:gd name="connsiteY12" fmla="*/ 38483 h 641384"/>
              <a:gd name="connsiteX13" fmla="*/ 0 w 461850"/>
              <a:gd name="connsiteY13" fmla="*/ 0 h 64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1850" h="641384">
                <a:moveTo>
                  <a:pt x="449021" y="641384"/>
                </a:moveTo>
                <a:cubicBezTo>
                  <a:pt x="402879" y="564489"/>
                  <a:pt x="400460" y="591883"/>
                  <a:pt x="423363" y="500280"/>
                </a:cubicBezTo>
                <a:cubicBezTo>
                  <a:pt x="429923" y="474044"/>
                  <a:pt x="440468" y="448969"/>
                  <a:pt x="449021" y="423314"/>
                </a:cubicBezTo>
                <a:lnTo>
                  <a:pt x="461850" y="384831"/>
                </a:lnTo>
                <a:cubicBezTo>
                  <a:pt x="457574" y="372003"/>
                  <a:pt x="455978" y="357942"/>
                  <a:pt x="449021" y="346348"/>
                </a:cubicBezTo>
                <a:cubicBezTo>
                  <a:pt x="442798" y="335977"/>
                  <a:pt x="432808" y="328247"/>
                  <a:pt x="423363" y="320692"/>
                </a:cubicBezTo>
                <a:cubicBezTo>
                  <a:pt x="387837" y="292274"/>
                  <a:pt x="387036" y="295757"/>
                  <a:pt x="346388" y="282209"/>
                </a:cubicBezTo>
                <a:cubicBezTo>
                  <a:pt x="301604" y="237432"/>
                  <a:pt x="332202" y="260377"/>
                  <a:pt x="243754" y="230898"/>
                </a:cubicBezTo>
                <a:lnTo>
                  <a:pt x="205267" y="218071"/>
                </a:lnTo>
                <a:cubicBezTo>
                  <a:pt x="196714" y="209519"/>
                  <a:pt x="189053" y="199970"/>
                  <a:pt x="179608" y="192415"/>
                </a:cubicBezTo>
                <a:cubicBezTo>
                  <a:pt x="167568" y="182784"/>
                  <a:pt x="152024" y="177662"/>
                  <a:pt x="141121" y="166760"/>
                </a:cubicBezTo>
                <a:cubicBezTo>
                  <a:pt x="83091" y="108736"/>
                  <a:pt x="151904" y="140423"/>
                  <a:pt x="76975" y="115449"/>
                </a:cubicBezTo>
                <a:cubicBezTo>
                  <a:pt x="4015" y="42498"/>
                  <a:pt x="62791" y="112741"/>
                  <a:pt x="25658" y="38483"/>
                </a:cubicBezTo>
                <a:cubicBezTo>
                  <a:pt x="18763" y="24694"/>
                  <a:pt x="0" y="0"/>
                  <a:pt x="0" y="0"/>
                </a:cubicBezTo>
              </a:path>
            </a:pathLst>
          </a:custGeom>
          <a:ln w="38100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5092086" y="4971765"/>
            <a:ext cx="2425817" cy="1070074"/>
          </a:xfrm>
          <a:custGeom>
            <a:avLst/>
            <a:gdLst>
              <a:gd name="connsiteX0" fmla="*/ 2425817 w 2425817"/>
              <a:gd name="connsiteY0" fmla="*/ 1070074 h 1070074"/>
              <a:gd name="connsiteX1" fmla="*/ 2348842 w 2425817"/>
              <a:gd name="connsiteY1" fmla="*/ 1057246 h 1070074"/>
              <a:gd name="connsiteX2" fmla="*/ 2271867 w 2425817"/>
              <a:gd name="connsiteY2" fmla="*/ 1031591 h 1070074"/>
              <a:gd name="connsiteX3" fmla="*/ 2066600 w 2425817"/>
              <a:gd name="connsiteY3" fmla="*/ 1018763 h 1070074"/>
              <a:gd name="connsiteX4" fmla="*/ 2028112 w 2425817"/>
              <a:gd name="connsiteY4" fmla="*/ 1005935 h 1070074"/>
              <a:gd name="connsiteX5" fmla="*/ 1989625 w 2425817"/>
              <a:gd name="connsiteY5" fmla="*/ 980280 h 1070074"/>
              <a:gd name="connsiteX6" fmla="*/ 1938308 w 2425817"/>
              <a:gd name="connsiteY6" fmla="*/ 967452 h 1070074"/>
              <a:gd name="connsiteX7" fmla="*/ 1899821 w 2425817"/>
              <a:gd name="connsiteY7" fmla="*/ 941797 h 1070074"/>
              <a:gd name="connsiteX8" fmla="*/ 1784358 w 2425817"/>
              <a:gd name="connsiteY8" fmla="*/ 916141 h 1070074"/>
              <a:gd name="connsiteX9" fmla="*/ 1771529 w 2425817"/>
              <a:gd name="connsiteY9" fmla="*/ 877658 h 1070074"/>
              <a:gd name="connsiteX10" fmla="*/ 1745870 w 2425817"/>
              <a:gd name="connsiteY10" fmla="*/ 852003 h 1070074"/>
              <a:gd name="connsiteX11" fmla="*/ 1733041 w 2425817"/>
              <a:gd name="connsiteY11" fmla="*/ 800692 h 1070074"/>
              <a:gd name="connsiteX12" fmla="*/ 1707383 w 2425817"/>
              <a:gd name="connsiteY12" fmla="*/ 762209 h 1070074"/>
              <a:gd name="connsiteX13" fmla="*/ 1694554 w 2425817"/>
              <a:gd name="connsiteY13" fmla="*/ 723726 h 1070074"/>
              <a:gd name="connsiteX14" fmla="*/ 1630408 w 2425817"/>
              <a:gd name="connsiteY14" fmla="*/ 672416 h 1070074"/>
              <a:gd name="connsiteX15" fmla="*/ 1604749 w 2425817"/>
              <a:gd name="connsiteY15" fmla="*/ 646760 h 1070074"/>
              <a:gd name="connsiteX16" fmla="*/ 1566262 w 2425817"/>
              <a:gd name="connsiteY16" fmla="*/ 621105 h 1070074"/>
              <a:gd name="connsiteX17" fmla="*/ 1540603 w 2425817"/>
              <a:gd name="connsiteY17" fmla="*/ 595449 h 1070074"/>
              <a:gd name="connsiteX18" fmla="*/ 1502116 w 2425817"/>
              <a:gd name="connsiteY18" fmla="*/ 582622 h 1070074"/>
              <a:gd name="connsiteX19" fmla="*/ 1476458 w 2425817"/>
              <a:gd name="connsiteY19" fmla="*/ 556966 h 1070074"/>
              <a:gd name="connsiteX20" fmla="*/ 1399482 w 2425817"/>
              <a:gd name="connsiteY20" fmla="*/ 531311 h 1070074"/>
              <a:gd name="connsiteX21" fmla="*/ 1360995 w 2425817"/>
              <a:gd name="connsiteY21" fmla="*/ 518483 h 1070074"/>
              <a:gd name="connsiteX22" fmla="*/ 1322507 w 2425817"/>
              <a:gd name="connsiteY22" fmla="*/ 492828 h 1070074"/>
              <a:gd name="connsiteX23" fmla="*/ 1245532 w 2425817"/>
              <a:gd name="connsiteY23" fmla="*/ 467173 h 1070074"/>
              <a:gd name="connsiteX24" fmla="*/ 1232703 w 2425817"/>
              <a:gd name="connsiteY24" fmla="*/ 415862 h 1070074"/>
              <a:gd name="connsiteX25" fmla="*/ 1207045 w 2425817"/>
              <a:gd name="connsiteY25" fmla="*/ 390206 h 1070074"/>
              <a:gd name="connsiteX26" fmla="*/ 1181386 w 2425817"/>
              <a:gd name="connsiteY26" fmla="*/ 313240 h 1070074"/>
              <a:gd name="connsiteX27" fmla="*/ 1155728 w 2425817"/>
              <a:gd name="connsiteY27" fmla="*/ 274757 h 1070074"/>
              <a:gd name="connsiteX28" fmla="*/ 1117240 w 2425817"/>
              <a:gd name="connsiteY28" fmla="*/ 210619 h 1070074"/>
              <a:gd name="connsiteX29" fmla="*/ 1078753 w 2425817"/>
              <a:gd name="connsiteY29" fmla="*/ 197791 h 1070074"/>
              <a:gd name="connsiteX30" fmla="*/ 1040265 w 2425817"/>
              <a:gd name="connsiteY30" fmla="*/ 172136 h 1070074"/>
              <a:gd name="connsiteX31" fmla="*/ 963290 w 2425817"/>
              <a:gd name="connsiteY31" fmla="*/ 146480 h 1070074"/>
              <a:gd name="connsiteX32" fmla="*/ 847828 w 2425817"/>
              <a:gd name="connsiteY32" fmla="*/ 95170 h 1070074"/>
              <a:gd name="connsiteX33" fmla="*/ 693877 w 2425817"/>
              <a:gd name="connsiteY33" fmla="*/ 43859 h 1070074"/>
              <a:gd name="connsiteX34" fmla="*/ 655390 w 2425817"/>
              <a:gd name="connsiteY34" fmla="*/ 31031 h 1070074"/>
              <a:gd name="connsiteX35" fmla="*/ 616902 w 2425817"/>
              <a:gd name="connsiteY35" fmla="*/ 18204 h 1070074"/>
              <a:gd name="connsiteX36" fmla="*/ 527098 w 2425817"/>
              <a:gd name="connsiteY36" fmla="*/ 43859 h 1070074"/>
              <a:gd name="connsiteX37" fmla="*/ 488610 w 2425817"/>
              <a:gd name="connsiteY37" fmla="*/ 31031 h 1070074"/>
              <a:gd name="connsiteX38" fmla="*/ 347489 w 2425817"/>
              <a:gd name="connsiteY38" fmla="*/ 18204 h 1070074"/>
              <a:gd name="connsiteX39" fmla="*/ 129393 w 2425817"/>
              <a:gd name="connsiteY39" fmla="*/ 18204 h 1070074"/>
              <a:gd name="connsiteX40" fmla="*/ 90906 w 2425817"/>
              <a:gd name="connsiteY40" fmla="*/ 43859 h 1070074"/>
              <a:gd name="connsiteX41" fmla="*/ 52418 w 2425817"/>
              <a:gd name="connsiteY41" fmla="*/ 56687 h 1070074"/>
              <a:gd name="connsiteX42" fmla="*/ 1102 w 2425817"/>
              <a:gd name="connsiteY42" fmla="*/ 69514 h 1070074"/>
              <a:gd name="connsiteX43" fmla="*/ 13931 w 2425817"/>
              <a:gd name="connsiteY43" fmla="*/ 82342 h 107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425817" h="1070074">
                <a:moveTo>
                  <a:pt x="2425817" y="1070074"/>
                </a:moveTo>
                <a:cubicBezTo>
                  <a:pt x="2400159" y="1065798"/>
                  <a:pt x="2374078" y="1063554"/>
                  <a:pt x="2348842" y="1057246"/>
                </a:cubicBezTo>
                <a:cubicBezTo>
                  <a:pt x="2322603" y="1050687"/>
                  <a:pt x="2298860" y="1033278"/>
                  <a:pt x="2271867" y="1031591"/>
                </a:cubicBezTo>
                <a:lnTo>
                  <a:pt x="2066600" y="1018763"/>
                </a:lnTo>
                <a:cubicBezTo>
                  <a:pt x="2053771" y="1014487"/>
                  <a:pt x="2040208" y="1011982"/>
                  <a:pt x="2028112" y="1005935"/>
                </a:cubicBezTo>
                <a:cubicBezTo>
                  <a:pt x="2014321" y="999041"/>
                  <a:pt x="2003797" y="986353"/>
                  <a:pt x="1989625" y="980280"/>
                </a:cubicBezTo>
                <a:cubicBezTo>
                  <a:pt x="1973418" y="973335"/>
                  <a:pt x="1955414" y="971728"/>
                  <a:pt x="1938308" y="967452"/>
                </a:cubicBezTo>
                <a:cubicBezTo>
                  <a:pt x="1925479" y="958900"/>
                  <a:pt x="1913612" y="948691"/>
                  <a:pt x="1899821" y="941797"/>
                </a:cubicBezTo>
                <a:cubicBezTo>
                  <a:pt x="1868238" y="926007"/>
                  <a:pt x="1813923" y="921068"/>
                  <a:pt x="1784358" y="916141"/>
                </a:cubicBezTo>
                <a:cubicBezTo>
                  <a:pt x="1780082" y="903313"/>
                  <a:pt x="1778487" y="889252"/>
                  <a:pt x="1771529" y="877658"/>
                </a:cubicBezTo>
                <a:cubicBezTo>
                  <a:pt x="1765306" y="867287"/>
                  <a:pt x="1751280" y="862821"/>
                  <a:pt x="1745870" y="852003"/>
                </a:cubicBezTo>
                <a:cubicBezTo>
                  <a:pt x="1737985" y="836235"/>
                  <a:pt x="1739986" y="816896"/>
                  <a:pt x="1733041" y="800692"/>
                </a:cubicBezTo>
                <a:cubicBezTo>
                  <a:pt x="1726967" y="786521"/>
                  <a:pt x="1714278" y="775998"/>
                  <a:pt x="1707383" y="762209"/>
                </a:cubicBezTo>
                <a:cubicBezTo>
                  <a:pt x="1701335" y="750115"/>
                  <a:pt x="1701512" y="735320"/>
                  <a:pt x="1694554" y="723726"/>
                </a:cubicBezTo>
                <a:cubicBezTo>
                  <a:pt x="1680258" y="699903"/>
                  <a:pt x="1650575" y="688548"/>
                  <a:pt x="1630408" y="672416"/>
                </a:cubicBezTo>
                <a:cubicBezTo>
                  <a:pt x="1620963" y="664861"/>
                  <a:pt x="1614194" y="654315"/>
                  <a:pt x="1604749" y="646760"/>
                </a:cubicBezTo>
                <a:cubicBezTo>
                  <a:pt x="1592709" y="637129"/>
                  <a:pt x="1578302" y="630736"/>
                  <a:pt x="1566262" y="621105"/>
                </a:cubicBezTo>
                <a:cubicBezTo>
                  <a:pt x="1556817" y="613550"/>
                  <a:pt x="1550975" y="601671"/>
                  <a:pt x="1540603" y="595449"/>
                </a:cubicBezTo>
                <a:cubicBezTo>
                  <a:pt x="1529007" y="588492"/>
                  <a:pt x="1514945" y="586898"/>
                  <a:pt x="1502116" y="582622"/>
                </a:cubicBezTo>
                <a:cubicBezTo>
                  <a:pt x="1493563" y="574070"/>
                  <a:pt x="1487276" y="562374"/>
                  <a:pt x="1476458" y="556966"/>
                </a:cubicBezTo>
                <a:cubicBezTo>
                  <a:pt x="1452267" y="544872"/>
                  <a:pt x="1425141" y="539863"/>
                  <a:pt x="1399482" y="531311"/>
                </a:cubicBezTo>
                <a:cubicBezTo>
                  <a:pt x="1386653" y="527035"/>
                  <a:pt x="1372247" y="525983"/>
                  <a:pt x="1360995" y="518483"/>
                </a:cubicBezTo>
                <a:cubicBezTo>
                  <a:pt x="1348166" y="509931"/>
                  <a:pt x="1336597" y="499089"/>
                  <a:pt x="1322507" y="492828"/>
                </a:cubicBezTo>
                <a:cubicBezTo>
                  <a:pt x="1297792" y="481845"/>
                  <a:pt x="1245532" y="467173"/>
                  <a:pt x="1245532" y="467173"/>
                </a:cubicBezTo>
                <a:cubicBezTo>
                  <a:pt x="1241256" y="450069"/>
                  <a:pt x="1240588" y="431631"/>
                  <a:pt x="1232703" y="415862"/>
                </a:cubicBezTo>
                <a:cubicBezTo>
                  <a:pt x="1227294" y="405044"/>
                  <a:pt x="1212454" y="401024"/>
                  <a:pt x="1207045" y="390206"/>
                </a:cubicBezTo>
                <a:cubicBezTo>
                  <a:pt x="1194950" y="366018"/>
                  <a:pt x="1196388" y="335741"/>
                  <a:pt x="1181386" y="313240"/>
                </a:cubicBezTo>
                <a:cubicBezTo>
                  <a:pt x="1172833" y="300412"/>
                  <a:pt x="1162623" y="288546"/>
                  <a:pt x="1155728" y="274757"/>
                </a:cubicBezTo>
                <a:cubicBezTo>
                  <a:pt x="1138427" y="240159"/>
                  <a:pt x="1153039" y="232096"/>
                  <a:pt x="1117240" y="210619"/>
                </a:cubicBezTo>
                <a:cubicBezTo>
                  <a:pt x="1105644" y="203662"/>
                  <a:pt x="1090848" y="203838"/>
                  <a:pt x="1078753" y="197791"/>
                </a:cubicBezTo>
                <a:cubicBezTo>
                  <a:pt x="1064962" y="190896"/>
                  <a:pt x="1054355" y="178397"/>
                  <a:pt x="1040265" y="172136"/>
                </a:cubicBezTo>
                <a:cubicBezTo>
                  <a:pt x="1015550" y="161153"/>
                  <a:pt x="985794" y="161481"/>
                  <a:pt x="963290" y="146480"/>
                </a:cubicBezTo>
                <a:cubicBezTo>
                  <a:pt x="902298" y="105824"/>
                  <a:pt x="939431" y="125701"/>
                  <a:pt x="847828" y="95170"/>
                </a:cubicBezTo>
                <a:lnTo>
                  <a:pt x="693877" y="43859"/>
                </a:lnTo>
                <a:lnTo>
                  <a:pt x="655390" y="31031"/>
                </a:lnTo>
                <a:lnTo>
                  <a:pt x="616902" y="18204"/>
                </a:lnTo>
                <a:cubicBezTo>
                  <a:pt x="598754" y="24252"/>
                  <a:pt x="543204" y="43859"/>
                  <a:pt x="527098" y="43859"/>
                </a:cubicBezTo>
                <a:cubicBezTo>
                  <a:pt x="513575" y="43859"/>
                  <a:pt x="501997" y="32943"/>
                  <a:pt x="488610" y="31031"/>
                </a:cubicBezTo>
                <a:cubicBezTo>
                  <a:pt x="441850" y="24352"/>
                  <a:pt x="394529" y="22480"/>
                  <a:pt x="347489" y="18204"/>
                </a:cubicBezTo>
                <a:cubicBezTo>
                  <a:pt x="256814" y="-4463"/>
                  <a:pt x="267158" y="-7624"/>
                  <a:pt x="129393" y="18204"/>
                </a:cubicBezTo>
                <a:cubicBezTo>
                  <a:pt x="114239" y="21045"/>
                  <a:pt x="104697" y="36965"/>
                  <a:pt x="90906" y="43859"/>
                </a:cubicBezTo>
                <a:cubicBezTo>
                  <a:pt x="78810" y="49906"/>
                  <a:pt x="65421" y="52972"/>
                  <a:pt x="52418" y="56687"/>
                </a:cubicBezTo>
                <a:cubicBezTo>
                  <a:pt x="35465" y="61530"/>
                  <a:pt x="15773" y="59735"/>
                  <a:pt x="1102" y="69514"/>
                </a:cubicBezTo>
                <a:cubicBezTo>
                  <a:pt x="-3930" y="72868"/>
                  <a:pt x="9655" y="78066"/>
                  <a:pt x="13931" y="82342"/>
                </a:cubicBezTo>
              </a:path>
            </a:pathLst>
          </a:custGeom>
          <a:ln w="38100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5465232" y="4282883"/>
            <a:ext cx="372046" cy="41180"/>
          </a:xfrm>
          <a:custGeom>
            <a:avLst/>
            <a:gdLst>
              <a:gd name="connsiteX0" fmla="*/ 372046 w 372046"/>
              <a:gd name="connsiteY0" fmla="*/ 40046 h 41180"/>
              <a:gd name="connsiteX1" fmla="*/ 307900 w 372046"/>
              <a:gd name="connsiteY1" fmla="*/ 1563 h 41180"/>
              <a:gd name="connsiteX2" fmla="*/ 166779 w 372046"/>
              <a:gd name="connsiteY2" fmla="*/ 14391 h 41180"/>
              <a:gd name="connsiteX3" fmla="*/ 76975 w 372046"/>
              <a:gd name="connsiteY3" fmla="*/ 40046 h 41180"/>
              <a:gd name="connsiteX4" fmla="*/ 0 w 372046"/>
              <a:gd name="connsiteY4" fmla="*/ 40046 h 4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046" h="41180">
                <a:moveTo>
                  <a:pt x="372046" y="40046"/>
                </a:moveTo>
                <a:cubicBezTo>
                  <a:pt x="350664" y="27218"/>
                  <a:pt x="332642" y="4655"/>
                  <a:pt x="307900" y="1563"/>
                </a:cubicBezTo>
                <a:cubicBezTo>
                  <a:pt x="261030" y="-4295"/>
                  <a:pt x="213539" y="7712"/>
                  <a:pt x="166779" y="14391"/>
                </a:cubicBezTo>
                <a:cubicBezTo>
                  <a:pt x="39144" y="32622"/>
                  <a:pt x="235839" y="24161"/>
                  <a:pt x="76975" y="40046"/>
                </a:cubicBezTo>
                <a:cubicBezTo>
                  <a:pt x="51444" y="42599"/>
                  <a:pt x="25658" y="40046"/>
                  <a:pt x="0" y="40046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5285623" y="4604295"/>
            <a:ext cx="1257260" cy="78722"/>
          </a:xfrm>
          <a:custGeom>
            <a:avLst/>
            <a:gdLst>
              <a:gd name="connsiteX0" fmla="*/ 1257260 w 1257260"/>
              <a:gd name="connsiteY0" fmla="*/ 13671 h 78722"/>
              <a:gd name="connsiteX1" fmla="*/ 384876 w 1257260"/>
              <a:gd name="connsiteY1" fmla="*/ 13671 h 78722"/>
              <a:gd name="connsiteX2" fmla="*/ 307901 w 1257260"/>
              <a:gd name="connsiteY2" fmla="*/ 39326 h 78722"/>
              <a:gd name="connsiteX3" fmla="*/ 256584 w 1257260"/>
              <a:gd name="connsiteY3" fmla="*/ 52154 h 78722"/>
              <a:gd name="connsiteX4" fmla="*/ 0 w 1257260"/>
              <a:gd name="connsiteY4" fmla="*/ 77809 h 7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260" h="78722">
                <a:moveTo>
                  <a:pt x="1257260" y="13671"/>
                </a:moveTo>
                <a:cubicBezTo>
                  <a:pt x="1153258" y="11632"/>
                  <a:pt x="612716" y="-16044"/>
                  <a:pt x="384876" y="13671"/>
                </a:cubicBezTo>
                <a:cubicBezTo>
                  <a:pt x="358057" y="17169"/>
                  <a:pt x="334140" y="32767"/>
                  <a:pt x="307901" y="39326"/>
                </a:cubicBezTo>
                <a:cubicBezTo>
                  <a:pt x="290795" y="43602"/>
                  <a:pt x="273825" y="48460"/>
                  <a:pt x="256584" y="52154"/>
                </a:cubicBezTo>
                <a:cubicBezTo>
                  <a:pt x="97709" y="86195"/>
                  <a:pt x="160773" y="77809"/>
                  <a:pt x="0" y="77809"/>
                </a:cubicBezTo>
              </a:path>
            </a:pathLst>
          </a:custGeom>
          <a:ln w="38100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5888595" y="3848305"/>
            <a:ext cx="718434" cy="64138"/>
          </a:xfrm>
          <a:custGeom>
            <a:avLst/>
            <a:gdLst>
              <a:gd name="connsiteX0" fmla="*/ 0 w 718434"/>
              <a:gd name="connsiteY0" fmla="*/ 38483 h 64138"/>
              <a:gd name="connsiteX1" fmla="*/ 64146 w 718434"/>
              <a:gd name="connsiteY1" fmla="*/ 51311 h 64138"/>
              <a:gd name="connsiteX2" fmla="*/ 141121 w 718434"/>
              <a:gd name="connsiteY2" fmla="*/ 25655 h 64138"/>
              <a:gd name="connsiteX3" fmla="*/ 179608 w 718434"/>
              <a:gd name="connsiteY3" fmla="*/ 12828 h 64138"/>
              <a:gd name="connsiteX4" fmla="*/ 436192 w 718434"/>
              <a:gd name="connsiteY4" fmla="*/ 0 h 64138"/>
              <a:gd name="connsiteX5" fmla="*/ 525996 w 718434"/>
              <a:gd name="connsiteY5" fmla="*/ 12828 h 64138"/>
              <a:gd name="connsiteX6" fmla="*/ 628630 w 718434"/>
              <a:gd name="connsiteY6" fmla="*/ 64138 h 64138"/>
              <a:gd name="connsiteX7" fmla="*/ 718434 w 718434"/>
              <a:gd name="connsiteY7" fmla="*/ 64138 h 6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8434" h="64138">
                <a:moveTo>
                  <a:pt x="0" y="38483"/>
                </a:moveTo>
                <a:cubicBezTo>
                  <a:pt x="21382" y="42759"/>
                  <a:pt x="42430" y="53285"/>
                  <a:pt x="64146" y="51311"/>
                </a:cubicBezTo>
                <a:cubicBezTo>
                  <a:pt x="91081" y="48863"/>
                  <a:pt x="115463" y="34207"/>
                  <a:pt x="141121" y="25655"/>
                </a:cubicBezTo>
                <a:cubicBezTo>
                  <a:pt x="153950" y="21379"/>
                  <a:pt x="166102" y="13503"/>
                  <a:pt x="179608" y="12828"/>
                </a:cubicBezTo>
                <a:lnTo>
                  <a:pt x="436192" y="0"/>
                </a:lnTo>
                <a:cubicBezTo>
                  <a:pt x="466127" y="4276"/>
                  <a:pt x="497309" y="3267"/>
                  <a:pt x="525996" y="12828"/>
                </a:cubicBezTo>
                <a:cubicBezTo>
                  <a:pt x="620792" y="44423"/>
                  <a:pt x="428348" y="64138"/>
                  <a:pt x="628630" y="64138"/>
                </a:cubicBezTo>
                <a:lnTo>
                  <a:pt x="718434" y="64138"/>
                </a:lnTo>
              </a:path>
            </a:pathLst>
          </a:custGeom>
          <a:ln w="38100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5528550" y="229925"/>
            <a:ext cx="1258977" cy="3700957"/>
          </a:xfrm>
          <a:custGeom>
            <a:avLst/>
            <a:gdLst>
              <a:gd name="connsiteX0" fmla="*/ 1258977 w 1258977"/>
              <a:gd name="connsiteY0" fmla="*/ 0 h 3700957"/>
              <a:gd name="connsiteX1" fmla="*/ 1204239 w 1258977"/>
              <a:gd name="connsiteY1" fmla="*/ 43795 h 3700957"/>
              <a:gd name="connsiteX2" fmla="*/ 1127605 w 1258977"/>
              <a:gd name="connsiteY2" fmla="*/ 98538 h 3700957"/>
              <a:gd name="connsiteX3" fmla="*/ 1105710 w 1258977"/>
              <a:gd name="connsiteY3" fmla="*/ 120436 h 3700957"/>
              <a:gd name="connsiteX4" fmla="*/ 1072867 w 1258977"/>
              <a:gd name="connsiteY4" fmla="*/ 186128 h 3700957"/>
              <a:gd name="connsiteX5" fmla="*/ 1029077 w 1258977"/>
              <a:gd name="connsiteY5" fmla="*/ 240872 h 3700957"/>
              <a:gd name="connsiteX6" fmla="*/ 1007181 w 1258977"/>
              <a:gd name="connsiteY6" fmla="*/ 306564 h 3700957"/>
              <a:gd name="connsiteX7" fmla="*/ 996234 w 1258977"/>
              <a:gd name="connsiteY7" fmla="*/ 339410 h 3700957"/>
              <a:gd name="connsiteX8" fmla="*/ 985286 w 1258977"/>
              <a:gd name="connsiteY8" fmla="*/ 470795 h 3700957"/>
              <a:gd name="connsiteX9" fmla="*/ 952443 w 1258977"/>
              <a:gd name="connsiteY9" fmla="*/ 569333 h 3700957"/>
              <a:gd name="connsiteX10" fmla="*/ 919600 w 1258977"/>
              <a:gd name="connsiteY10" fmla="*/ 667871 h 3700957"/>
              <a:gd name="connsiteX11" fmla="*/ 908653 w 1258977"/>
              <a:gd name="connsiteY11" fmla="*/ 700718 h 3700957"/>
              <a:gd name="connsiteX12" fmla="*/ 897705 w 1258977"/>
              <a:gd name="connsiteY12" fmla="*/ 766410 h 3700957"/>
              <a:gd name="connsiteX13" fmla="*/ 875810 w 1258977"/>
              <a:gd name="connsiteY13" fmla="*/ 930641 h 3700957"/>
              <a:gd name="connsiteX14" fmla="*/ 853915 w 1258977"/>
              <a:gd name="connsiteY14" fmla="*/ 963487 h 3700957"/>
              <a:gd name="connsiteX15" fmla="*/ 821072 w 1258977"/>
              <a:gd name="connsiteY15" fmla="*/ 985384 h 3700957"/>
              <a:gd name="connsiteX16" fmla="*/ 766334 w 1258977"/>
              <a:gd name="connsiteY16" fmla="*/ 1018230 h 3700957"/>
              <a:gd name="connsiteX17" fmla="*/ 722543 w 1258977"/>
              <a:gd name="connsiteY17" fmla="*/ 1062025 h 3700957"/>
              <a:gd name="connsiteX18" fmla="*/ 700648 w 1258977"/>
              <a:gd name="connsiteY18" fmla="*/ 1127717 h 3700957"/>
              <a:gd name="connsiteX19" fmla="*/ 667805 w 1258977"/>
              <a:gd name="connsiteY19" fmla="*/ 1368589 h 3700957"/>
              <a:gd name="connsiteX20" fmla="*/ 656858 w 1258977"/>
              <a:gd name="connsiteY20" fmla="*/ 1401435 h 3700957"/>
              <a:gd name="connsiteX21" fmla="*/ 645910 w 1258977"/>
              <a:gd name="connsiteY21" fmla="*/ 1499974 h 3700957"/>
              <a:gd name="connsiteX22" fmla="*/ 634962 w 1258977"/>
              <a:gd name="connsiteY22" fmla="*/ 1642307 h 3700957"/>
              <a:gd name="connsiteX23" fmla="*/ 602119 w 1258977"/>
              <a:gd name="connsiteY23" fmla="*/ 1697050 h 3700957"/>
              <a:gd name="connsiteX24" fmla="*/ 536434 w 1258977"/>
              <a:gd name="connsiteY24" fmla="*/ 1707999 h 3700957"/>
              <a:gd name="connsiteX25" fmla="*/ 481696 w 1258977"/>
              <a:gd name="connsiteY25" fmla="*/ 1740845 h 3700957"/>
              <a:gd name="connsiteX26" fmla="*/ 416010 w 1258977"/>
              <a:gd name="connsiteY26" fmla="*/ 1828435 h 3700957"/>
              <a:gd name="connsiteX27" fmla="*/ 394115 w 1258977"/>
              <a:gd name="connsiteY27" fmla="*/ 1861281 h 3700957"/>
              <a:gd name="connsiteX28" fmla="*/ 372219 w 1258977"/>
              <a:gd name="connsiteY28" fmla="*/ 1937922 h 3700957"/>
              <a:gd name="connsiteX29" fmla="*/ 361272 w 1258977"/>
              <a:gd name="connsiteY29" fmla="*/ 2134999 h 3700957"/>
              <a:gd name="connsiteX30" fmla="*/ 339377 w 1258977"/>
              <a:gd name="connsiteY30" fmla="*/ 2200691 h 3700957"/>
              <a:gd name="connsiteX31" fmla="*/ 328429 w 1258977"/>
              <a:gd name="connsiteY31" fmla="*/ 2233537 h 3700957"/>
              <a:gd name="connsiteX32" fmla="*/ 306534 w 1258977"/>
              <a:gd name="connsiteY32" fmla="*/ 2310178 h 3700957"/>
              <a:gd name="connsiteX33" fmla="*/ 295586 w 1258977"/>
              <a:gd name="connsiteY33" fmla="*/ 2474409 h 3700957"/>
              <a:gd name="connsiteX34" fmla="*/ 284638 w 1258977"/>
              <a:gd name="connsiteY34" fmla="*/ 2660537 h 3700957"/>
              <a:gd name="connsiteX35" fmla="*/ 273691 w 1258977"/>
              <a:gd name="connsiteY35" fmla="*/ 2693383 h 3700957"/>
              <a:gd name="connsiteX36" fmla="*/ 251796 w 1258977"/>
              <a:gd name="connsiteY36" fmla="*/ 2715281 h 3700957"/>
              <a:gd name="connsiteX37" fmla="*/ 229900 w 1258977"/>
              <a:gd name="connsiteY37" fmla="*/ 2780973 h 3700957"/>
              <a:gd name="connsiteX38" fmla="*/ 218953 w 1258977"/>
              <a:gd name="connsiteY38" fmla="*/ 2835717 h 3700957"/>
              <a:gd name="connsiteX39" fmla="*/ 186110 w 1258977"/>
              <a:gd name="connsiteY39" fmla="*/ 2934255 h 3700957"/>
              <a:gd name="connsiteX40" fmla="*/ 175162 w 1258977"/>
              <a:gd name="connsiteY40" fmla="*/ 2967101 h 3700957"/>
              <a:gd name="connsiteX41" fmla="*/ 164215 w 1258977"/>
              <a:gd name="connsiteY41" fmla="*/ 3010896 h 3700957"/>
              <a:gd name="connsiteX42" fmla="*/ 153267 w 1258977"/>
              <a:gd name="connsiteY42" fmla="*/ 3065640 h 3700957"/>
              <a:gd name="connsiteX43" fmla="*/ 131372 w 1258977"/>
              <a:gd name="connsiteY43" fmla="*/ 3131332 h 3700957"/>
              <a:gd name="connsiteX44" fmla="*/ 120424 w 1258977"/>
              <a:gd name="connsiteY44" fmla="*/ 3175127 h 3700957"/>
              <a:gd name="connsiteX45" fmla="*/ 98529 w 1258977"/>
              <a:gd name="connsiteY45" fmla="*/ 3240819 h 3700957"/>
              <a:gd name="connsiteX46" fmla="*/ 87581 w 1258977"/>
              <a:gd name="connsiteY46" fmla="*/ 3394101 h 3700957"/>
              <a:gd name="connsiteX47" fmla="*/ 54738 w 1258977"/>
              <a:gd name="connsiteY47" fmla="*/ 3492639 h 3700957"/>
              <a:gd name="connsiteX48" fmla="*/ 21896 w 1258977"/>
              <a:gd name="connsiteY48" fmla="*/ 3591178 h 3700957"/>
              <a:gd name="connsiteX49" fmla="*/ 10948 w 1258977"/>
              <a:gd name="connsiteY49" fmla="*/ 3624024 h 3700957"/>
              <a:gd name="connsiteX50" fmla="*/ 0 w 1258977"/>
              <a:gd name="connsiteY50" fmla="*/ 3667819 h 3700957"/>
              <a:gd name="connsiteX51" fmla="*/ 10948 w 1258977"/>
              <a:gd name="connsiteY51" fmla="*/ 3700665 h 3700957"/>
              <a:gd name="connsiteX52" fmla="*/ 32843 w 1258977"/>
              <a:gd name="connsiteY52" fmla="*/ 3678767 h 370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58977" h="3700957">
                <a:moveTo>
                  <a:pt x="1258977" y="0"/>
                </a:moveTo>
                <a:cubicBezTo>
                  <a:pt x="1240731" y="14598"/>
                  <a:pt x="1221703" y="28270"/>
                  <a:pt x="1204239" y="43795"/>
                </a:cubicBezTo>
                <a:cubicBezTo>
                  <a:pt x="1141899" y="99213"/>
                  <a:pt x="1185840" y="79126"/>
                  <a:pt x="1127605" y="98538"/>
                </a:cubicBezTo>
                <a:cubicBezTo>
                  <a:pt x="1120307" y="105837"/>
                  <a:pt x="1111020" y="111585"/>
                  <a:pt x="1105710" y="120436"/>
                </a:cubicBezTo>
                <a:cubicBezTo>
                  <a:pt x="1057146" y="201384"/>
                  <a:pt x="1139307" y="103068"/>
                  <a:pt x="1072867" y="186128"/>
                </a:cubicBezTo>
                <a:cubicBezTo>
                  <a:pt x="1050119" y="214567"/>
                  <a:pt x="1045925" y="202961"/>
                  <a:pt x="1029077" y="240872"/>
                </a:cubicBezTo>
                <a:cubicBezTo>
                  <a:pt x="1019703" y="261965"/>
                  <a:pt x="1014479" y="284667"/>
                  <a:pt x="1007181" y="306564"/>
                </a:cubicBezTo>
                <a:lnTo>
                  <a:pt x="996234" y="339410"/>
                </a:lnTo>
                <a:cubicBezTo>
                  <a:pt x="992585" y="383205"/>
                  <a:pt x="992510" y="427446"/>
                  <a:pt x="985286" y="470795"/>
                </a:cubicBezTo>
                <a:cubicBezTo>
                  <a:pt x="985284" y="470805"/>
                  <a:pt x="957918" y="552905"/>
                  <a:pt x="952443" y="569333"/>
                </a:cubicBezTo>
                <a:lnTo>
                  <a:pt x="919600" y="667871"/>
                </a:lnTo>
                <a:cubicBezTo>
                  <a:pt x="915951" y="678820"/>
                  <a:pt x="910550" y="689334"/>
                  <a:pt x="908653" y="700718"/>
                </a:cubicBezTo>
                <a:lnTo>
                  <a:pt x="897705" y="766410"/>
                </a:lnTo>
                <a:cubicBezTo>
                  <a:pt x="895259" y="795768"/>
                  <a:pt x="898170" y="885917"/>
                  <a:pt x="875810" y="930641"/>
                </a:cubicBezTo>
                <a:cubicBezTo>
                  <a:pt x="869926" y="942410"/>
                  <a:pt x="863219" y="954182"/>
                  <a:pt x="853915" y="963487"/>
                </a:cubicBezTo>
                <a:cubicBezTo>
                  <a:pt x="844611" y="972791"/>
                  <a:pt x="831346" y="977164"/>
                  <a:pt x="821072" y="985384"/>
                </a:cubicBezTo>
                <a:cubicBezTo>
                  <a:pt x="778136" y="1019737"/>
                  <a:pt x="823371" y="999217"/>
                  <a:pt x="766334" y="1018230"/>
                </a:cubicBezTo>
                <a:cubicBezTo>
                  <a:pt x="751737" y="1032828"/>
                  <a:pt x="729071" y="1042440"/>
                  <a:pt x="722543" y="1062025"/>
                </a:cubicBezTo>
                <a:lnTo>
                  <a:pt x="700648" y="1127717"/>
                </a:lnTo>
                <a:cubicBezTo>
                  <a:pt x="687861" y="1242817"/>
                  <a:pt x="692331" y="1282738"/>
                  <a:pt x="667805" y="1368589"/>
                </a:cubicBezTo>
                <a:cubicBezTo>
                  <a:pt x="664635" y="1379686"/>
                  <a:pt x="660507" y="1390486"/>
                  <a:pt x="656858" y="1401435"/>
                </a:cubicBezTo>
                <a:cubicBezTo>
                  <a:pt x="653209" y="1434281"/>
                  <a:pt x="648902" y="1467061"/>
                  <a:pt x="645910" y="1499974"/>
                </a:cubicBezTo>
                <a:cubicBezTo>
                  <a:pt x="641602" y="1547363"/>
                  <a:pt x="640863" y="1595090"/>
                  <a:pt x="634962" y="1642307"/>
                </a:cubicBezTo>
                <a:cubicBezTo>
                  <a:pt x="632824" y="1659415"/>
                  <a:pt x="621378" y="1689827"/>
                  <a:pt x="602119" y="1697050"/>
                </a:cubicBezTo>
                <a:cubicBezTo>
                  <a:pt x="581335" y="1704845"/>
                  <a:pt x="558329" y="1704349"/>
                  <a:pt x="536434" y="1707999"/>
                </a:cubicBezTo>
                <a:cubicBezTo>
                  <a:pt x="480958" y="1763483"/>
                  <a:pt x="552753" y="1698208"/>
                  <a:pt x="481696" y="1740845"/>
                </a:cubicBezTo>
                <a:cubicBezTo>
                  <a:pt x="459194" y="1754347"/>
                  <a:pt x="419632" y="1823002"/>
                  <a:pt x="416010" y="1828435"/>
                </a:cubicBezTo>
                <a:cubicBezTo>
                  <a:pt x="408712" y="1839384"/>
                  <a:pt x="398276" y="1848798"/>
                  <a:pt x="394115" y="1861281"/>
                </a:cubicBezTo>
                <a:cubicBezTo>
                  <a:pt x="378409" y="1908402"/>
                  <a:pt x="385966" y="1882931"/>
                  <a:pt x="372219" y="1937922"/>
                </a:cubicBezTo>
                <a:cubicBezTo>
                  <a:pt x="368570" y="2003614"/>
                  <a:pt x="369432" y="2069713"/>
                  <a:pt x="361272" y="2134999"/>
                </a:cubicBezTo>
                <a:cubicBezTo>
                  <a:pt x="358409" y="2157902"/>
                  <a:pt x="346675" y="2178794"/>
                  <a:pt x="339377" y="2200691"/>
                </a:cubicBezTo>
                <a:cubicBezTo>
                  <a:pt x="335728" y="2211640"/>
                  <a:pt x="331228" y="2222341"/>
                  <a:pt x="328429" y="2233537"/>
                </a:cubicBezTo>
                <a:cubicBezTo>
                  <a:pt x="314682" y="2288528"/>
                  <a:pt x="322239" y="2263056"/>
                  <a:pt x="306534" y="2310178"/>
                </a:cubicBezTo>
                <a:cubicBezTo>
                  <a:pt x="302885" y="2364922"/>
                  <a:pt x="299008" y="2419651"/>
                  <a:pt x="295586" y="2474409"/>
                </a:cubicBezTo>
                <a:cubicBezTo>
                  <a:pt x="291709" y="2536438"/>
                  <a:pt x="290821" y="2598695"/>
                  <a:pt x="284638" y="2660537"/>
                </a:cubicBezTo>
                <a:cubicBezTo>
                  <a:pt x="283490" y="2672020"/>
                  <a:pt x="279628" y="2683487"/>
                  <a:pt x="273691" y="2693383"/>
                </a:cubicBezTo>
                <a:cubicBezTo>
                  <a:pt x="268381" y="2702234"/>
                  <a:pt x="259094" y="2707982"/>
                  <a:pt x="251796" y="2715281"/>
                </a:cubicBezTo>
                <a:cubicBezTo>
                  <a:pt x="244497" y="2737178"/>
                  <a:pt x="234426" y="2758339"/>
                  <a:pt x="229900" y="2780973"/>
                </a:cubicBezTo>
                <a:cubicBezTo>
                  <a:pt x="226251" y="2799221"/>
                  <a:pt x="223849" y="2817763"/>
                  <a:pt x="218953" y="2835717"/>
                </a:cubicBezTo>
                <a:cubicBezTo>
                  <a:pt x="218948" y="2835736"/>
                  <a:pt x="191587" y="2917823"/>
                  <a:pt x="186110" y="2934255"/>
                </a:cubicBezTo>
                <a:cubicBezTo>
                  <a:pt x="182461" y="2945204"/>
                  <a:pt x="177961" y="2955905"/>
                  <a:pt x="175162" y="2967101"/>
                </a:cubicBezTo>
                <a:cubicBezTo>
                  <a:pt x="171513" y="2981699"/>
                  <a:pt x="167479" y="2996207"/>
                  <a:pt x="164215" y="3010896"/>
                </a:cubicBezTo>
                <a:cubicBezTo>
                  <a:pt x="160179" y="3029062"/>
                  <a:pt x="158163" y="3047686"/>
                  <a:pt x="153267" y="3065640"/>
                </a:cubicBezTo>
                <a:cubicBezTo>
                  <a:pt x="147194" y="3087908"/>
                  <a:pt x="136970" y="3108939"/>
                  <a:pt x="131372" y="3131332"/>
                </a:cubicBezTo>
                <a:cubicBezTo>
                  <a:pt x="127723" y="3145930"/>
                  <a:pt x="124748" y="3160714"/>
                  <a:pt x="120424" y="3175127"/>
                </a:cubicBezTo>
                <a:cubicBezTo>
                  <a:pt x="113792" y="3197235"/>
                  <a:pt x="98529" y="3240819"/>
                  <a:pt x="98529" y="3240819"/>
                </a:cubicBezTo>
                <a:cubicBezTo>
                  <a:pt x="94880" y="3291913"/>
                  <a:pt x="95179" y="3343443"/>
                  <a:pt x="87581" y="3394101"/>
                </a:cubicBezTo>
                <a:cubicBezTo>
                  <a:pt x="87579" y="3394111"/>
                  <a:pt x="60213" y="3476211"/>
                  <a:pt x="54738" y="3492639"/>
                </a:cubicBezTo>
                <a:lnTo>
                  <a:pt x="21896" y="3591178"/>
                </a:lnTo>
                <a:cubicBezTo>
                  <a:pt x="18247" y="3602127"/>
                  <a:pt x="13747" y="3612828"/>
                  <a:pt x="10948" y="3624024"/>
                </a:cubicBezTo>
                <a:lnTo>
                  <a:pt x="0" y="3667819"/>
                </a:lnTo>
                <a:cubicBezTo>
                  <a:pt x="3649" y="3678768"/>
                  <a:pt x="-1" y="3697015"/>
                  <a:pt x="10948" y="3700665"/>
                </a:cubicBezTo>
                <a:cubicBezTo>
                  <a:pt x="20740" y="3703929"/>
                  <a:pt x="32843" y="3678767"/>
                  <a:pt x="32843" y="3678767"/>
                </a:cubicBezTo>
              </a:path>
            </a:pathLst>
          </a:custGeom>
          <a:ln w="381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4389996" y="3952485"/>
            <a:ext cx="1149500" cy="1839384"/>
          </a:xfrm>
          <a:custGeom>
            <a:avLst/>
            <a:gdLst>
              <a:gd name="connsiteX0" fmla="*/ 0 w 1149500"/>
              <a:gd name="connsiteY0" fmla="*/ 1839384 h 1839384"/>
              <a:gd name="connsiteX1" fmla="*/ 54738 w 1149500"/>
              <a:gd name="connsiteY1" fmla="*/ 1806538 h 1839384"/>
              <a:gd name="connsiteX2" fmla="*/ 76633 w 1149500"/>
              <a:gd name="connsiteY2" fmla="*/ 1773692 h 1839384"/>
              <a:gd name="connsiteX3" fmla="*/ 153266 w 1149500"/>
              <a:gd name="connsiteY3" fmla="*/ 1718948 h 1839384"/>
              <a:gd name="connsiteX4" fmla="*/ 175162 w 1149500"/>
              <a:gd name="connsiteY4" fmla="*/ 1697051 h 1839384"/>
              <a:gd name="connsiteX5" fmla="*/ 208005 w 1149500"/>
              <a:gd name="connsiteY5" fmla="*/ 1642307 h 1839384"/>
              <a:gd name="connsiteX6" fmla="*/ 251795 w 1149500"/>
              <a:gd name="connsiteY6" fmla="*/ 1543769 h 1839384"/>
              <a:gd name="connsiteX7" fmla="*/ 273690 w 1149500"/>
              <a:gd name="connsiteY7" fmla="*/ 1521871 h 1839384"/>
              <a:gd name="connsiteX8" fmla="*/ 284638 w 1149500"/>
              <a:gd name="connsiteY8" fmla="*/ 1489025 h 1839384"/>
              <a:gd name="connsiteX9" fmla="*/ 339376 w 1149500"/>
              <a:gd name="connsiteY9" fmla="*/ 1423333 h 1839384"/>
              <a:gd name="connsiteX10" fmla="*/ 372219 w 1149500"/>
              <a:gd name="connsiteY10" fmla="*/ 1401436 h 1839384"/>
              <a:gd name="connsiteX11" fmla="*/ 405062 w 1149500"/>
              <a:gd name="connsiteY11" fmla="*/ 1390487 h 1839384"/>
              <a:gd name="connsiteX12" fmla="*/ 448852 w 1149500"/>
              <a:gd name="connsiteY12" fmla="*/ 1335743 h 1839384"/>
              <a:gd name="connsiteX13" fmla="*/ 459800 w 1149500"/>
              <a:gd name="connsiteY13" fmla="*/ 1215307 h 1839384"/>
              <a:gd name="connsiteX14" fmla="*/ 470747 w 1149500"/>
              <a:gd name="connsiteY14" fmla="*/ 1182461 h 1839384"/>
              <a:gd name="connsiteX15" fmla="*/ 580224 w 1149500"/>
              <a:gd name="connsiteY15" fmla="*/ 1094872 h 1839384"/>
              <a:gd name="connsiteX16" fmla="*/ 613067 w 1149500"/>
              <a:gd name="connsiteY16" fmla="*/ 1083923 h 1839384"/>
              <a:gd name="connsiteX17" fmla="*/ 624014 w 1149500"/>
              <a:gd name="connsiteY17" fmla="*/ 1051077 h 1839384"/>
              <a:gd name="connsiteX18" fmla="*/ 645909 w 1149500"/>
              <a:gd name="connsiteY18" fmla="*/ 908743 h 1839384"/>
              <a:gd name="connsiteX19" fmla="*/ 689700 w 1149500"/>
              <a:gd name="connsiteY19" fmla="*/ 854000 h 1839384"/>
              <a:gd name="connsiteX20" fmla="*/ 700648 w 1149500"/>
              <a:gd name="connsiteY20" fmla="*/ 821154 h 1839384"/>
              <a:gd name="connsiteX21" fmla="*/ 711595 w 1149500"/>
              <a:gd name="connsiteY21" fmla="*/ 777359 h 1839384"/>
              <a:gd name="connsiteX22" fmla="*/ 744438 w 1149500"/>
              <a:gd name="connsiteY22" fmla="*/ 755462 h 1839384"/>
              <a:gd name="connsiteX23" fmla="*/ 810124 w 1149500"/>
              <a:gd name="connsiteY23" fmla="*/ 733564 h 1839384"/>
              <a:gd name="connsiteX24" fmla="*/ 832019 w 1149500"/>
              <a:gd name="connsiteY24" fmla="*/ 667872 h 1839384"/>
              <a:gd name="connsiteX25" fmla="*/ 875809 w 1149500"/>
              <a:gd name="connsiteY25" fmla="*/ 569333 h 1839384"/>
              <a:gd name="connsiteX26" fmla="*/ 908652 w 1149500"/>
              <a:gd name="connsiteY26" fmla="*/ 448898 h 1839384"/>
              <a:gd name="connsiteX27" fmla="*/ 952443 w 1149500"/>
              <a:gd name="connsiteY27" fmla="*/ 383205 h 1839384"/>
              <a:gd name="connsiteX28" fmla="*/ 1007181 w 1149500"/>
              <a:gd name="connsiteY28" fmla="*/ 339410 h 1839384"/>
              <a:gd name="connsiteX29" fmla="*/ 985286 w 1149500"/>
              <a:gd name="connsiteY29" fmla="*/ 273718 h 1839384"/>
              <a:gd name="connsiteX30" fmla="*/ 1007181 w 1149500"/>
              <a:gd name="connsiteY30" fmla="*/ 142334 h 1839384"/>
              <a:gd name="connsiteX31" fmla="*/ 1018129 w 1149500"/>
              <a:gd name="connsiteY31" fmla="*/ 109487 h 1839384"/>
              <a:gd name="connsiteX32" fmla="*/ 1061919 w 1149500"/>
              <a:gd name="connsiteY32" fmla="*/ 43795 h 1839384"/>
              <a:gd name="connsiteX33" fmla="*/ 1094762 w 1149500"/>
              <a:gd name="connsiteY33" fmla="*/ 21898 h 1839384"/>
              <a:gd name="connsiteX34" fmla="*/ 1127605 w 1149500"/>
              <a:gd name="connsiteY34" fmla="*/ 10949 h 1839384"/>
              <a:gd name="connsiteX35" fmla="*/ 1149500 w 1149500"/>
              <a:gd name="connsiteY35" fmla="*/ 0 h 1839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49500" h="1839384">
                <a:moveTo>
                  <a:pt x="0" y="1839384"/>
                </a:moveTo>
                <a:cubicBezTo>
                  <a:pt x="18246" y="1828435"/>
                  <a:pt x="38583" y="1820387"/>
                  <a:pt x="54738" y="1806538"/>
                </a:cubicBezTo>
                <a:cubicBezTo>
                  <a:pt x="64728" y="1797974"/>
                  <a:pt x="68070" y="1783683"/>
                  <a:pt x="76633" y="1773692"/>
                </a:cubicBezTo>
                <a:cubicBezTo>
                  <a:pt x="118193" y="1725201"/>
                  <a:pt x="106648" y="1734490"/>
                  <a:pt x="153266" y="1718948"/>
                </a:cubicBezTo>
                <a:cubicBezTo>
                  <a:pt x="160565" y="1711649"/>
                  <a:pt x="169852" y="1705902"/>
                  <a:pt x="175162" y="1697051"/>
                </a:cubicBezTo>
                <a:cubicBezTo>
                  <a:pt x="217799" y="1625984"/>
                  <a:pt x="152524" y="1697793"/>
                  <a:pt x="208005" y="1642307"/>
                </a:cubicBezTo>
                <a:cubicBezTo>
                  <a:pt x="225366" y="1590218"/>
                  <a:pt x="222054" y="1580950"/>
                  <a:pt x="251795" y="1543769"/>
                </a:cubicBezTo>
                <a:cubicBezTo>
                  <a:pt x="258243" y="1535708"/>
                  <a:pt x="266392" y="1529170"/>
                  <a:pt x="273690" y="1521871"/>
                </a:cubicBezTo>
                <a:cubicBezTo>
                  <a:pt x="277339" y="1510922"/>
                  <a:pt x="279477" y="1499348"/>
                  <a:pt x="284638" y="1489025"/>
                </a:cubicBezTo>
                <a:cubicBezTo>
                  <a:pt x="296940" y="1464418"/>
                  <a:pt x="318622" y="1440630"/>
                  <a:pt x="339376" y="1423333"/>
                </a:cubicBezTo>
                <a:cubicBezTo>
                  <a:pt x="349484" y="1414909"/>
                  <a:pt x="360451" y="1407321"/>
                  <a:pt x="372219" y="1401436"/>
                </a:cubicBezTo>
                <a:cubicBezTo>
                  <a:pt x="382540" y="1396275"/>
                  <a:pt x="394114" y="1394137"/>
                  <a:pt x="405062" y="1390487"/>
                </a:cubicBezTo>
                <a:cubicBezTo>
                  <a:pt x="417548" y="1377999"/>
                  <a:pt x="445086" y="1353321"/>
                  <a:pt x="448852" y="1335743"/>
                </a:cubicBezTo>
                <a:cubicBezTo>
                  <a:pt x="457298" y="1296327"/>
                  <a:pt x="454100" y="1255213"/>
                  <a:pt x="459800" y="1215307"/>
                </a:cubicBezTo>
                <a:cubicBezTo>
                  <a:pt x="461432" y="1203882"/>
                  <a:pt x="464040" y="1191852"/>
                  <a:pt x="470747" y="1182461"/>
                </a:cubicBezTo>
                <a:cubicBezTo>
                  <a:pt x="489432" y="1156299"/>
                  <a:pt x="553083" y="1103920"/>
                  <a:pt x="580224" y="1094872"/>
                </a:cubicBezTo>
                <a:lnTo>
                  <a:pt x="613067" y="1083923"/>
                </a:lnTo>
                <a:cubicBezTo>
                  <a:pt x="616716" y="1072974"/>
                  <a:pt x="622259" y="1062484"/>
                  <a:pt x="624014" y="1051077"/>
                </a:cubicBezTo>
                <a:cubicBezTo>
                  <a:pt x="625101" y="1044009"/>
                  <a:pt x="626830" y="940545"/>
                  <a:pt x="645909" y="908743"/>
                </a:cubicBezTo>
                <a:cubicBezTo>
                  <a:pt x="707018" y="806884"/>
                  <a:pt x="623953" y="985506"/>
                  <a:pt x="689700" y="854000"/>
                </a:cubicBezTo>
                <a:cubicBezTo>
                  <a:pt x="694861" y="843677"/>
                  <a:pt x="697478" y="832251"/>
                  <a:pt x="700648" y="821154"/>
                </a:cubicBezTo>
                <a:cubicBezTo>
                  <a:pt x="704781" y="806685"/>
                  <a:pt x="703249" y="789880"/>
                  <a:pt x="711595" y="777359"/>
                </a:cubicBezTo>
                <a:cubicBezTo>
                  <a:pt x="718893" y="766411"/>
                  <a:pt x="732414" y="760806"/>
                  <a:pt x="744438" y="755462"/>
                </a:cubicBezTo>
                <a:cubicBezTo>
                  <a:pt x="765528" y="746088"/>
                  <a:pt x="810124" y="733564"/>
                  <a:pt x="810124" y="733564"/>
                </a:cubicBezTo>
                <a:cubicBezTo>
                  <a:pt x="817422" y="711667"/>
                  <a:pt x="819217" y="687078"/>
                  <a:pt x="832019" y="667872"/>
                </a:cubicBezTo>
                <a:cubicBezTo>
                  <a:pt x="858230" y="628552"/>
                  <a:pt x="864641" y="625175"/>
                  <a:pt x="875809" y="569333"/>
                </a:cubicBezTo>
                <a:cubicBezTo>
                  <a:pt x="881684" y="539955"/>
                  <a:pt x="892779" y="472710"/>
                  <a:pt x="908652" y="448898"/>
                </a:cubicBezTo>
                <a:cubicBezTo>
                  <a:pt x="923249" y="427000"/>
                  <a:pt x="930547" y="397804"/>
                  <a:pt x="952443" y="383205"/>
                </a:cubicBezTo>
                <a:cubicBezTo>
                  <a:pt x="993874" y="355582"/>
                  <a:pt x="975983" y="370613"/>
                  <a:pt x="1007181" y="339410"/>
                </a:cubicBezTo>
                <a:cubicBezTo>
                  <a:pt x="999883" y="317513"/>
                  <a:pt x="982424" y="296621"/>
                  <a:pt x="985286" y="273718"/>
                </a:cubicBezTo>
                <a:cubicBezTo>
                  <a:pt x="994171" y="202625"/>
                  <a:pt x="991106" y="198601"/>
                  <a:pt x="1007181" y="142334"/>
                </a:cubicBezTo>
                <a:cubicBezTo>
                  <a:pt x="1010351" y="131237"/>
                  <a:pt x="1012525" y="119576"/>
                  <a:pt x="1018129" y="109487"/>
                </a:cubicBezTo>
                <a:cubicBezTo>
                  <a:pt x="1030908" y="86482"/>
                  <a:pt x="1040023" y="58394"/>
                  <a:pt x="1061919" y="43795"/>
                </a:cubicBezTo>
                <a:cubicBezTo>
                  <a:pt x="1072867" y="36496"/>
                  <a:pt x="1082994" y="27783"/>
                  <a:pt x="1094762" y="21898"/>
                </a:cubicBezTo>
                <a:cubicBezTo>
                  <a:pt x="1105083" y="16737"/>
                  <a:pt x="1116891" y="15235"/>
                  <a:pt x="1127605" y="10949"/>
                </a:cubicBezTo>
                <a:cubicBezTo>
                  <a:pt x="1135181" y="7918"/>
                  <a:pt x="1142202" y="3650"/>
                  <a:pt x="1149500" y="0"/>
                </a:cubicBezTo>
              </a:path>
            </a:pathLst>
          </a:cu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0AC785-EB2C-6220-A0C2-AE2990A56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00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0" grpId="1" animBg="1"/>
      <p:bldP spid="41" grpId="0" animBg="1"/>
      <p:bldP spid="42" grpId="0" animBg="1"/>
      <p:bldP spid="42" grpId="1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80B619-0B33-345C-60DC-E16E65E8E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9" y="432486"/>
            <a:ext cx="8203462" cy="57953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A9F9A0-27F5-8868-6231-42D52949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E20024-4303-3059-E576-C4913A6EAB89}"/>
              </a:ext>
            </a:extLst>
          </p:cNvPr>
          <p:cNvSpPr txBox="1"/>
          <p:nvPr/>
        </p:nvSpPr>
        <p:spPr>
          <a:xfrm>
            <a:off x="0" y="6606060"/>
            <a:ext cx="445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Map 10-5– Schlegel, W. (2013). Satellite bible atlas: Historical geography of the Bible.</a:t>
            </a:r>
          </a:p>
        </p:txBody>
      </p:sp>
    </p:spTree>
    <p:extLst>
      <p:ext uri="{BB962C8B-B14F-4D97-AF65-F5344CB8AC3E}">
        <p14:creationId xmlns:p14="http://schemas.microsoft.com/office/powerpoint/2010/main" val="2719101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0AF595-2EDF-2502-9F6C-791A666E9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Date(s)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</a:t>
            </a:r>
            <a:b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721 – 586 B.C.</a:t>
            </a:r>
            <a:b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C86416C-0FF4-205D-4E33-DB559A61E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19" y="1523206"/>
            <a:ext cx="5125370" cy="3811588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957B25-27D3-749D-2D0E-FD961B16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6</a:t>
            </a:fld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49B90BA-EAE6-5B82-1F35-9A397B760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84268"/>
            <a:ext cx="2949178" cy="3811588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Bible Event(s):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Samaria falls to Assyria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Babylon via Nebuchadnezzar invades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Jerusalem falls to Babylon in 586 </a:t>
            </a:r>
          </a:p>
          <a:p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World Event(s):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Same as above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Mesopotamia/Persia – Sennacherib, Esarhaddon, Ashurbanipal, Nabopolassar, Nineveh falls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Greek and Roman foundations continue</a:t>
            </a:r>
          </a:p>
        </p:txBody>
      </p:sp>
    </p:spTree>
    <p:extLst>
      <p:ext uri="{BB962C8B-B14F-4D97-AF65-F5344CB8AC3E}">
        <p14:creationId xmlns:p14="http://schemas.microsoft.com/office/powerpoint/2010/main" val="2935799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0AF595-2EDF-2502-9F6C-791A666E9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Date(s)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</a:t>
            </a:r>
            <a:b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721 – 586 B.C.</a:t>
            </a:r>
            <a:b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9AF47E4-839D-3976-4FA4-EFC406F9F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3" y="1699213"/>
            <a:ext cx="5147786" cy="3419051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F9AD00-1FA4-36D2-6CFA-D7978C99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22F380-3C05-5A93-3052-EC8B1DEAA8D1}"/>
              </a:ext>
            </a:extLst>
          </p:cNvPr>
          <p:cNvSpPr txBox="1"/>
          <p:nvPr/>
        </p:nvSpPr>
        <p:spPr>
          <a:xfrm>
            <a:off x="3579019" y="5163393"/>
            <a:ext cx="4295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Assyrian siege-engine attacking the city wall of Lachish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B8A31C-E9FC-07F7-9349-3CECAE450FB1}"/>
              </a:ext>
            </a:extLst>
          </p:cNvPr>
          <p:cNvSpPr txBox="1"/>
          <p:nvPr/>
        </p:nvSpPr>
        <p:spPr>
          <a:xfrm>
            <a:off x="3579019" y="5590594"/>
            <a:ext cx="5289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https://en.wikipedia.org/wiki/File:Assyrian_siege-engine_attacking_the_city_wall_of_Lachish,_part_of_the_ascending_assaulting_wave._Detail_of_a_wall_relief_dating_back_to_the_reign_of_Sennacherib,_700-692_BCE._From_Nineveh,_Iraq,_currently_housed_in_the_British_Museum.jpg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A06C7-F648-12E0-F07A-6D82FF881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D824DB-0EC2-64EE-E13A-B73E65362BFC}"/>
              </a:ext>
            </a:extLst>
          </p:cNvPr>
          <p:cNvSpPr txBox="1">
            <a:spLocks/>
          </p:cNvSpPr>
          <p:nvPr/>
        </p:nvSpPr>
        <p:spPr>
          <a:xfrm>
            <a:off x="629841" y="1784268"/>
            <a:ext cx="2949178" cy="3811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Bible Event(s):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Samaria falls to Assyria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Babylon via Nebuchadnezzar invades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Jerusalem falls to Babylon in 586 </a:t>
            </a:r>
          </a:p>
          <a:p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World Event(s):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Same as above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Mesopotamia/Persia – Sennacherib, Esarhaddon, Ashurbanipal, Nabopolassar, Nineveh falls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Greek and Roman foundations continue</a:t>
            </a:r>
          </a:p>
        </p:txBody>
      </p:sp>
    </p:spTree>
    <p:extLst>
      <p:ext uri="{BB962C8B-B14F-4D97-AF65-F5344CB8AC3E}">
        <p14:creationId xmlns:p14="http://schemas.microsoft.com/office/powerpoint/2010/main" val="2932494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0AF595-2EDF-2502-9F6C-791A666E9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Date(s)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</a:t>
            </a:r>
            <a:b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606 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– 400s B.C.</a:t>
            </a:r>
            <a:b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76CF4E-D26F-EA2B-735A-60363A1BE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Bible Event(s):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Babylonian Captivity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Returns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Zerubbabel - temple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Nehemiah - walls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Temple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Last prophets - Malachi</a:t>
            </a:r>
          </a:p>
          <a:p>
            <a:endParaRPr lang="en-US" sz="1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World Event(s):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Persia returning people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Persian kings – Xerxes, Artaxerxes, Darius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1B0B8AF-8F74-AC3D-B386-91CA49492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942" y="1656404"/>
            <a:ext cx="5395302" cy="3811588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B6A510-B58B-99F5-BACF-AC70E2296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70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0AF595-2EDF-2502-9F6C-791A666E9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Date(s)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</a:t>
            </a:r>
            <a:b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606 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– 400s B.C.</a:t>
            </a:r>
            <a:b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8A99E17-43AD-A8B7-E690-BEE965151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88" y="2029706"/>
            <a:ext cx="4629150" cy="2789062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41A24B-4E5F-D6DE-9988-C3F3E3DD3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D620C-E048-4DF2-865A-5BE58B03BB1E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E882F30-B4A3-920E-CA0E-1C9E67472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Bible Event(s):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Babylonian Captivity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Returns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Zerubbabel - temple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Nehemiah - walls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Temple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Last prophets - Malachi</a:t>
            </a:r>
          </a:p>
          <a:p>
            <a:endParaRPr lang="en-US" sz="1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World Event(s):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Persia returning people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Persian kings – Xerxes, Artaxerxes, Darius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E08040-8F1E-3A9B-7F6E-B95195B80A21}"/>
              </a:ext>
            </a:extLst>
          </p:cNvPr>
          <p:cNvSpPr txBox="1"/>
          <p:nvPr/>
        </p:nvSpPr>
        <p:spPr>
          <a:xfrm>
            <a:off x="3579019" y="5163393"/>
            <a:ext cx="4295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 declaration in Akkadian cuneiform script in the name of Persia's Achaemenid king Cyrus the Great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CB5532-CC97-F4AA-C919-36F90D6BD555}"/>
              </a:ext>
            </a:extLst>
          </p:cNvPr>
          <p:cNvSpPr txBox="1"/>
          <p:nvPr/>
        </p:nvSpPr>
        <p:spPr>
          <a:xfrm>
            <a:off x="3579019" y="5851850"/>
            <a:ext cx="5289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https://en.wikipedia.org/wiki/File:Cyrus_Cylinder_front.jpg</a:t>
            </a:r>
          </a:p>
        </p:txBody>
      </p:sp>
    </p:spTree>
    <p:extLst>
      <p:ext uri="{BB962C8B-B14F-4D97-AF65-F5344CB8AC3E}">
        <p14:creationId xmlns:p14="http://schemas.microsoft.com/office/powerpoint/2010/main" val="2339605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9637</TotalTime>
  <Words>2140</Words>
  <Application>Microsoft Office PowerPoint</Application>
  <PresentationFormat>On-screen Show (4:3)</PresentationFormat>
  <Paragraphs>395</Paragraphs>
  <Slides>48</Slides>
  <Notes>35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Book Antiqua</vt:lpstr>
      <vt:lpstr>Calibri</vt:lpstr>
      <vt:lpstr>Calibri Light</vt:lpstr>
      <vt:lpstr>Times New Roman</vt:lpstr>
      <vt:lpstr>Office Theme</vt:lpstr>
      <vt:lpstr>History and Geography of Bible Lands</vt:lpstr>
      <vt:lpstr>Class Syllabus</vt:lpstr>
      <vt:lpstr>PowerPoint Presentation</vt:lpstr>
      <vt:lpstr>PowerPoint Presentation</vt:lpstr>
      <vt:lpstr>PowerPoint Presentation</vt:lpstr>
      <vt:lpstr>Date(s) –  721 – 586 B.C. </vt:lpstr>
      <vt:lpstr>Date(s) –  721 – 586 B.C. </vt:lpstr>
      <vt:lpstr>Date(s) –  606 – 400s B.C. </vt:lpstr>
      <vt:lpstr>Date(s) –  606 – 400s B.C. </vt:lpstr>
      <vt:lpstr>Fall of Israel and Judah, and the Captivity</vt:lpstr>
      <vt:lpstr>Fall of Israel, Judah, and Captivity</vt:lpstr>
      <vt:lpstr>PowerPoint Presentation</vt:lpstr>
      <vt:lpstr>PowerPoint Presentation</vt:lpstr>
      <vt:lpstr>Date(s) – 9th  – 7th centuries B.C.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Date(s) – 7th  – 6th centuries B.C.</vt:lpstr>
      <vt:lpstr>PowerPoint Presentation</vt:lpstr>
      <vt:lpstr>Captivity</vt:lpstr>
      <vt:lpstr>Captivity</vt:lpstr>
      <vt:lpstr>Captivity</vt:lpstr>
      <vt:lpstr>PowerPoint Presentation</vt:lpstr>
      <vt:lpstr>PowerPoint Presentation</vt:lpstr>
      <vt:lpstr>Captivity</vt:lpstr>
      <vt:lpstr>Captivity</vt:lpstr>
      <vt:lpstr>Captivity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Captivity</vt:lpstr>
      <vt:lpstr>Captivity</vt:lpstr>
      <vt:lpstr>Geographic Regions</vt:lpstr>
      <vt:lpstr>PowerPoint Presentation</vt:lpstr>
      <vt:lpstr>Trade &amp; Travel Routes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and Geography of Bible Lands</dc:title>
  <dc:creator>trent</dc:creator>
  <cp:lastModifiedBy>trent</cp:lastModifiedBy>
  <cp:revision>77</cp:revision>
  <dcterms:created xsi:type="dcterms:W3CDTF">2022-08-06T12:40:21Z</dcterms:created>
  <dcterms:modified xsi:type="dcterms:W3CDTF">2022-10-09T20:27:53Z</dcterms:modified>
</cp:coreProperties>
</file>