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1"/>
  </p:notesMasterIdLst>
  <p:sldIdLst>
    <p:sldId id="256" r:id="rId2"/>
    <p:sldId id="298" r:id="rId3"/>
    <p:sldId id="431" r:id="rId4"/>
    <p:sldId id="455" r:id="rId5"/>
    <p:sldId id="432" r:id="rId6"/>
    <p:sldId id="448" r:id="rId7"/>
    <p:sldId id="453" r:id="rId8"/>
    <p:sldId id="451" r:id="rId9"/>
    <p:sldId id="452" r:id="rId10"/>
    <p:sldId id="454" r:id="rId11"/>
    <p:sldId id="456" r:id="rId12"/>
    <p:sldId id="464" r:id="rId13"/>
    <p:sldId id="463" r:id="rId14"/>
    <p:sldId id="459" r:id="rId15"/>
    <p:sldId id="460" r:id="rId16"/>
    <p:sldId id="457" r:id="rId17"/>
    <p:sldId id="458" r:id="rId18"/>
    <p:sldId id="447" r:id="rId19"/>
    <p:sldId id="461"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57D0"/>
    <a:srgbClr val="00FF00"/>
    <a:srgbClr val="D252C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55" autoAdjust="0"/>
    <p:restoredTop sz="95033" autoAdjust="0"/>
  </p:normalViewPr>
  <p:slideViewPr>
    <p:cSldViewPr snapToGrid="0">
      <p:cViewPr varScale="1">
        <p:scale>
          <a:sx n="75" d="100"/>
          <a:sy n="75" d="100"/>
        </p:scale>
        <p:origin x="1075" y="53"/>
      </p:cViewPr>
      <p:guideLst/>
    </p:cSldViewPr>
  </p:slideViewPr>
  <p:outlineViewPr>
    <p:cViewPr>
      <p:scale>
        <a:sx n="66" d="100"/>
        <a:sy n="66" d="100"/>
      </p:scale>
      <p:origin x="0" y="-82603"/>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9" d="100"/>
          <a:sy n="59" d="100"/>
        </p:scale>
        <p:origin x="3197" y="6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AB95F27D-7127-4C6F-9F33-92B937CD1014}" type="datetimeFigureOut">
              <a:rPr lang="en-US" smtClean="0"/>
              <a:t>10/21/2022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53E0342-B8A6-4D42-932D-45F3BB22EF7E}" type="slidenum">
              <a:rPr lang="en-US" smtClean="0"/>
              <a:t>‹#›</a:t>
            </a:fld>
            <a:endParaRPr lang="en-US"/>
          </a:p>
        </p:txBody>
      </p:sp>
    </p:spTree>
    <p:extLst>
      <p:ext uri="{BB962C8B-B14F-4D97-AF65-F5344CB8AC3E}">
        <p14:creationId xmlns:p14="http://schemas.microsoft.com/office/powerpoint/2010/main" val="377881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 2009 S. Scott Richardson Sr., Russellville AL</a:t>
            </a:r>
          </a:p>
        </p:txBody>
      </p:sp>
      <p:sp>
        <p:nvSpPr>
          <p:cNvPr id="4" name="Slide Number Placeholder 3"/>
          <p:cNvSpPr>
            <a:spLocks noGrp="1"/>
          </p:cNvSpPr>
          <p:nvPr>
            <p:ph type="sldNum" sz="quarter" idx="5"/>
          </p:nvPr>
        </p:nvSpPr>
        <p:spPr/>
        <p:txBody>
          <a:bodyPr/>
          <a:lstStyle/>
          <a:p>
            <a:fld id="{D53E0342-B8A6-4D42-932D-45F3BB22EF7E}" type="slidenum">
              <a:rPr lang="en-US" smtClean="0"/>
              <a:t>1</a:t>
            </a:fld>
            <a:endParaRPr lang="en-US"/>
          </a:p>
        </p:txBody>
      </p:sp>
    </p:spTree>
    <p:extLst>
      <p:ext uri="{BB962C8B-B14F-4D97-AF65-F5344CB8AC3E}">
        <p14:creationId xmlns:p14="http://schemas.microsoft.com/office/powerpoint/2010/main" val="2438442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2009 S. Scott Richardson Sr., Russellville AL</a:t>
            </a:r>
          </a:p>
          <a:p>
            <a:endParaRPr lang="en-US" dirty="0"/>
          </a:p>
        </p:txBody>
      </p:sp>
      <p:sp>
        <p:nvSpPr>
          <p:cNvPr id="4" name="Slide Number Placeholder 3"/>
          <p:cNvSpPr>
            <a:spLocks noGrp="1"/>
          </p:cNvSpPr>
          <p:nvPr>
            <p:ph type="sldNum" sz="quarter" idx="5"/>
          </p:nvPr>
        </p:nvSpPr>
        <p:spPr/>
        <p:txBody>
          <a:bodyPr/>
          <a:lstStyle/>
          <a:p>
            <a:fld id="{D53E0342-B8A6-4D42-932D-45F3BB22EF7E}" type="slidenum">
              <a:rPr lang="en-US" smtClean="0"/>
              <a:t>11</a:t>
            </a:fld>
            <a:endParaRPr lang="en-US"/>
          </a:p>
        </p:txBody>
      </p:sp>
    </p:spTree>
    <p:extLst>
      <p:ext uri="{BB962C8B-B14F-4D97-AF65-F5344CB8AC3E}">
        <p14:creationId xmlns:p14="http://schemas.microsoft.com/office/powerpoint/2010/main" val="3049924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2009 S. Scott Richardson Sr., Russellville AL</a:t>
            </a:r>
          </a:p>
          <a:p>
            <a:endParaRPr lang="en-US" dirty="0"/>
          </a:p>
        </p:txBody>
      </p:sp>
      <p:sp>
        <p:nvSpPr>
          <p:cNvPr id="4" name="Slide Number Placeholder 3"/>
          <p:cNvSpPr>
            <a:spLocks noGrp="1"/>
          </p:cNvSpPr>
          <p:nvPr>
            <p:ph type="sldNum" sz="quarter" idx="5"/>
          </p:nvPr>
        </p:nvSpPr>
        <p:spPr/>
        <p:txBody>
          <a:bodyPr/>
          <a:lstStyle/>
          <a:p>
            <a:fld id="{D53E0342-B8A6-4D42-932D-45F3BB22EF7E}" type="slidenum">
              <a:rPr lang="en-US" smtClean="0"/>
              <a:t>12</a:t>
            </a:fld>
            <a:endParaRPr lang="en-US"/>
          </a:p>
        </p:txBody>
      </p:sp>
    </p:spTree>
    <p:extLst>
      <p:ext uri="{BB962C8B-B14F-4D97-AF65-F5344CB8AC3E}">
        <p14:creationId xmlns:p14="http://schemas.microsoft.com/office/powerpoint/2010/main" val="1189417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2009 S. Scott Richardson Sr., Russellville AL</a:t>
            </a:r>
          </a:p>
          <a:p>
            <a:endParaRPr lang="en-US" dirty="0"/>
          </a:p>
        </p:txBody>
      </p:sp>
      <p:sp>
        <p:nvSpPr>
          <p:cNvPr id="4" name="Slide Number Placeholder 3"/>
          <p:cNvSpPr>
            <a:spLocks noGrp="1"/>
          </p:cNvSpPr>
          <p:nvPr>
            <p:ph type="sldNum" sz="quarter" idx="5"/>
          </p:nvPr>
        </p:nvSpPr>
        <p:spPr/>
        <p:txBody>
          <a:bodyPr/>
          <a:lstStyle/>
          <a:p>
            <a:fld id="{D53E0342-B8A6-4D42-932D-45F3BB22EF7E}" type="slidenum">
              <a:rPr lang="en-US" smtClean="0"/>
              <a:t>13</a:t>
            </a:fld>
            <a:endParaRPr lang="en-US"/>
          </a:p>
        </p:txBody>
      </p:sp>
    </p:spTree>
    <p:extLst>
      <p:ext uri="{BB962C8B-B14F-4D97-AF65-F5344CB8AC3E}">
        <p14:creationId xmlns:p14="http://schemas.microsoft.com/office/powerpoint/2010/main" val="3690195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2009 S. Scott Richardson Sr., Russellville AL</a:t>
            </a:r>
          </a:p>
          <a:p>
            <a:endParaRPr lang="en-US" dirty="0"/>
          </a:p>
        </p:txBody>
      </p:sp>
      <p:sp>
        <p:nvSpPr>
          <p:cNvPr id="4" name="Slide Number Placeholder 3"/>
          <p:cNvSpPr>
            <a:spLocks noGrp="1"/>
          </p:cNvSpPr>
          <p:nvPr>
            <p:ph type="sldNum" sz="quarter" idx="5"/>
          </p:nvPr>
        </p:nvSpPr>
        <p:spPr/>
        <p:txBody>
          <a:bodyPr/>
          <a:lstStyle/>
          <a:p>
            <a:fld id="{D53E0342-B8A6-4D42-932D-45F3BB22EF7E}" type="slidenum">
              <a:rPr lang="en-US" smtClean="0"/>
              <a:t>14</a:t>
            </a:fld>
            <a:endParaRPr lang="en-US"/>
          </a:p>
        </p:txBody>
      </p:sp>
    </p:spTree>
    <p:extLst>
      <p:ext uri="{BB962C8B-B14F-4D97-AF65-F5344CB8AC3E}">
        <p14:creationId xmlns:p14="http://schemas.microsoft.com/office/powerpoint/2010/main" val="1801365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2009 S. Scott Richardson Sr., Russellville AL</a:t>
            </a:r>
          </a:p>
          <a:p>
            <a:endParaRPr lang="en-US" dirty="0"/>
          </a:p>
        </p:txBody>
      </p:sp>
      <p:sp>
        <p:nvSpPr>
          <p:cNvPr id="4" name="Slide Number Placeholder 3"/>
          <p:cNvSpPr>
            <a:spLocks noGrp="1"/>
          </p:cNvSpPr>
          <p:nvPr>
            <p:ph type="sldNum" sz="quarter" idx="5"/>
          </p:nvPr>
        </p:nvSpPr>
        <p:spPr/>
        <p:txBody>
          <a:bodyPr/>
          <a:lstStyle/>
          <a:p>
            <a:fld id="{D53E0342-B8A6-4D42-932D-45F3BB22EF7E}" type="slidenum">
              <a:rPr lang="en-US" smtClean="0"/>
              <a:t>15</a:t>
            </a:fld>
            <a:endParaRPr lang="en-US"/>
          </a:p>
        </p:txBody>
      </p:sp>
    </p:spTree>
    <p:extLst>
      <p:ext uri="{BB962C8B-B14F-4D97-AF65-F5344CB8AC3E}">
        <p14:creationId xmlns:p14="http://schemas.microsoft.com/office/powerpoint/2010/main" val="4104940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2009 S. Scott Richardson Sr., Russellville AL</a:t>
            </a:r>
          </a:p>
          <a:p>
            <a:endParaRPr lang="en-US" dirty="0"/>
          </a:p>
        </p:txBody>
      </p:sp>
      <p:sp>
        <p:nvSpPr>
          <p:cNvPr id="4" name="Slide Number Placeholder 3"/>
          <p:cNvSpPr>
            <a:spLocks noGrp="1"/>
          </p:cNvSpPr>
          <p:nvPr>
            <p:ph type="sldNum" sz="quarter" idx="5"/>
          </p:nvPr>
        </p:nvSpPr>
        <p:spPr/>
        <p:txBody>
          <a:bodyPr/>
          <a:lstStyle/>
          <a:p>
            <a:fld id="{D53E0342-B8A6-4D42-932D-45F3BB22EF7E}" type="slidenum">
              <a:rPr lang="en-US" smtClean="0"/>
              <a:t>16</a:t>
            </a:fld>
            <a:endParaRPr lang="en-US"/>
          </a:p>
        </p:txBody>
      </p:sp>
    </p:spTree>
    <p:extLst>
      <p:ext uri="{BB962C8B-B14F-4D97-AF65-F5344CB8AC3E}">
        <p14:creationId xmlns:p14="http://schemas.microsoft.com/office/powerpoint/2010/main" val="3857539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2009 S. Scott Richardson Sr., Russellville AL</a:t>
            </a:r>
          </a:p>
          <a:p>
            <a:endParaRPr lang="en-US" dirty="0"/>
          </a:p>
        </p:txBody>
      </p:sp>
      <p:sp>
        <p:nvSpPr>
          <p:cNvPr id="4" name="Slide Number Placeholder 3"/>
          <p:cNvSpPr>
            <a:spLocks noGrp="1"/>
          </p:cNvSpPr>
          <p:nvPr>
            <p:ph type="sldNum" sz="quarter" idx="5"/>
          </p:nvPr>
        </p:nvSpPr>
        <p:spPr/>
        <p:txBody>
          <a:bodyPr/>
          <a:lstStyle/>
          <a:p>
            <a:fld id="{D53E0342-B8A6-4D42-932D-45F3BB22EF7E}" type="slidenum">
              <a:rPr lang="en-US" smtClean="0"/>
              <a:t>17</a:t>
            </a:fld>
            <a:endParaRPr lang="en-US"/>
          </a:p>
        </p:txBody>
      </p:sp>
    </p:spTree>
    <p:extLst>
      <p:ext uri="{BB962C8B-B14F-4D97-AF65-F5344CB8AC3E}">
        <p14:creationId xmlns:p14="http://schemas.microsoft.com/office/powerpoint/2010/main" val="4053770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2009 S. Scott Richardson Sr., Russellville AL</a:t>
            </a:r>
          </a:p>
          <a:p>
            <a:endParaRPr lang="en-US" dirty="0"/>
          </a:p>
        </p:txBody>
      </p:sp>
      <p:sp>
        <p:nvSpPr>
          <p:cNvPr id="4" name="Slide Number Placeholder 3"/>
          <p:cNvSpPr>
            <a:spLocks noGrp="1"/>
          </p:cNvSpPr>
          <p:nvPr>
            <p:ph type="sldNum" sz="quarter" idx="5"/>
          </p:nvPr>
        </p:nvSpPr>
        <p:spPr/>
        <p:txBody>
          <a:bodyPr/>
          <a:lstStyle/>
          <a:p>
            <a:fld id="{D53E0342-B8A6-4D42-932D-45F3BB22EF7E}" type="slidenum">
              <a:rPr lang="en-US" smtClean="0"/>
              <a:t>18</a:t>
            </a:fld>
            <a:endParaRPr lang="en-US"/>
          </a:p>
        </p:txBody>
      </p:sp>
    </p:spTree>
    <p:extLst>
      <p:ext uri="{BB962C8B-B14F-4D97-AF65-F5344CB8AC3E}">
        <p14:creationId xmlns:p14="http://schemas.microsoft.com/office/powerpoint/2010/main" val="1774756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2009 S. Scott Richardson Sr., Russellville AL</a:t>
            </a:r>
          </a:p>
          <a:p>
            <a:endParaRPr lang="en-US" dirty="0"/>
          </a:p>
        </p:txBody>
      </p:sp>
      <p:sp>
        <p:nvSpPr>
          <p:cNvPr id="4" name="Slide Number Placeholder 3"/>
          <p:cNvSpPr>
            <a:spLocks noGrp="1"/>
          </p:cNvSpPr>
          <p:nvPr>
            <p:ph type="sldNum" sz="quarter" idx="5"/>
          </p:nvPr>
        </p:nvSpPr>
        <p:spPr/>
        <p:txBody>
          <a:bodyPr/>
          <a:lstStyle/>
          <a:p>
            <a:fld id="{D53E0342-B8A6-4D42-932D-45F3BB22EF7E}" type="slidenum">
              <a:rPr lang="en-US" smtClean="0"/>
              <a:t>19</a:t>
            </a:fld>
            <a:endParaRPr lang="en-US"/>
          </a:p>
        </p:txBody>
      </p:sp>
    </p:spTree>
    <p:extLst>
      <p:ext uri="{BB962C8B-B14F-4D97-AF65-F5344CB8AC3E}">
        <p14:creationId xmlns:p14="http://schemas.microsoft.com/office/powerpoint/2010/main" val="377853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2009 S. Scott Richardson Sr., Russellville AL</a:t>
            </a:r>
          </a:p>
          <a:p>
            <a:endParaRPr lang="en-US" dirty="0"/>
          </a:p>
        </p:txBody>
      </p:sp>
      <p:sp>
        <p:nvSpPr>
          <p:cNvPr id="4" name="Slide Number Placeholder 3"/>
          <p:cNvSpPr>
            <a:spLocks noGrp="1"/>
          </p:cNvSpPr>
          <p:nvPr>
            <p:ph type="sldNum" sz="quarter" idx="5"/>
          </p:nvPr>
        </p:nvSpPr>
        <p:spPr/>
        <p:txBody>
          <a:bodyPr/>
          <a:lstStyle/>
          <a:p>
            <a:fld id="{D53E0342-B8A6-4D42-932D-45F3BB22EF7E}" type="slidenum">
              <a:rPr lang="en-US" smtClean="0"/>
              <a:t>3</a:t>
            </a:fld>
            <a:endParaRPr lang="en-US"/>
          </a:p>
        </p:txBody>
      </p:sp>
    </p:spTree>
    <p:extLst>
      <p:ext uri="{BB962C8B-B14F-4D97-AF65-F5344CB8AC3E}">
        <p14:creationId xmlns:p14="http://schemas.microsoft.com/office/powerpoint/2010/main" val="1602734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2009 S. Scott Richardson Sr., Russellville AL</a:t>
            </a:r>
          </a:p>
          <a:p>
            <a:endParaRPr lang="en-US" dirty="0"/>
          </a:p>
        </p:txBody>
      </p:sp>
      <p:sp>
        <p:nvSpPr>
          <p:cNvPr id="4" name="Slide Number Placeholder 3"/>
          <p:cNvSpPr>
            <a:spLocks noGrp="1"/>
          </p:cNvSpPr>
          <p:nvPr>
            <p:ph type="sldNum" sz="quarter" idx="5"/>
          </p:nvPr>
        </p:nvSpPr>
        <p:spPr/>
        <p:txBody>
          <a:bodyPr/>
          <a:lstStyle/>
          <a:p>
            <a:fld id="{D53E0342-B8A6-4D42-932D-45F3BB22EF7E}" type="slidenum">
              <a:rPr lang="en-US" smtClean="0"/>
              <a:t>4</a:t>
            </a:fld>
            <a:endParaRPr lang="en-US"/>
          </a:p>
        </p:txBody>
      </p:sp>
    </p:spTree>
    <p:extLst>
      <p:ext uri="{BB962C8B-B14F-4D97-AF65-F5344CB8AC3E}">
        <p14:creationId xmlns:p14="http://schemas.microsoft.com/office/powerpoint/2010/main" val="384545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2009 S. Scott Richardson Sr., Russellville AL</a:t>
            </a:r>
          </a:p>
          <a:p>
            <a:endParaRPr lang="en-US" dirty="0"/>
          </a:p>
        </p:txBody>
      </p:sp>
      <p:sp>
        <p:nvSpPr>
          <p:cNvPr id="4" name="Slide Number Placeholder 3"/>
          <p:cNvSpPr>
            <a:spLocks noGrp="1"/>
          </p:cNvSpPr>
          <p:nvPr>
            <p:ph type="sldNum" sz="quarter" idx="5"/>
          </p:nvPr>
        </p:nvSpPr>
        <p:spPr/>
        <p:txBody>
          <a:bodyPr/>
          <a:lstStyle/>
          <a:p>
            <a:fld id="{D53E0342-B8A6-4D42-932D-45F3BB22EF7E}" type="slidenum">
              <a:rPr lang="en-US" smtClean="0"/>
              <a:t>5</a:t>
            </a:fld>
            <a:endParaRPr lang="en-US"/>
          </a:p>
        </p:txBody>
      </p:sp>
    </p:spTree>
    <p:extLst>
      <p:ext uri="{BB962C8B-B14F-4D97-AF65-F5344CB8AC3E}">
        <p14:creationId xmlns:p14="http://schemas.microsoft.com/office/powerpoint/2010/main" val="2967189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2009 S. Scott Richardson Sr., Russellville AL</a:t>
            </a:r>
          </a:p>
          <a:p>
            <a:endParaRPr lang="en-US" dirty="0"/>
          </a:p>
        </p:txBody>
      </p:sp>
      <p:sp>
        <p:nvSpPr>
          <p:cNvPr id="4" name="Slide Number Placeholder 3"/>
          <p:cNvSpPr>
            <a:spLocks noGrp="1"/>
          </p:cNvSpPr>
          <p:nvPr>
            <p:ph type="sldNum" sz="quarter" idx="5"/>
          </p:nvPr>
        </p:nvSpPr>
        <p:spPr/>
        <p:txBody>
          <a:bodyPr/>
          <a:lstStyle/>
          <a:p>
            <a:fld id="{D53E0342-B8A6-4D42-932D-45F3BB22EF7E}" type="slidenum">
              <a:rPr lang="en-US" smtClean="0"/>
              <a:t>6</a:t>
            </a:fld>
            <a:endParaRPr lang="en-US"/>
          </a:p>
        </p:txBody>
      </p:sp>
    </p:spTree>
    <p:extLst>
      <p:ext uri="{BB962C8B-B14F-4D97-AF65-F5344CB8AC3E}">
        <p14:creationId xmlns:p14="http://schemas.microsoft.com/office/powerpoint/2010/main" val="4220458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2009 S. Scott Richardson Sr., Russellville AL</a:t>
            </a:r>
          </a:p>
          <a:p>
            <a:endParaRPr lang="en-US" dirty="0"/>
          </a:p>
        </p:txBody>
      </p:sp>
      <p:sp>
        <p:nvSpPr>
          <p:cNvPr id="4" name="Slide Number Placeholder 3"/>
          <p:cNvSpPr>
            <a:spLocks noGrp="1"/>
          </p:cNvSpPr>
          <p:nvPr>
            <p:ph type="sldNum" sz="quarter" idx="5"/>
          </p:nvPr>
        </p:nvSpPr>
        <p:spPr/>
        <p:txBody>
          <a:bodyPr/>
          <a:lstStyle/>
          <a:p>
            <a:fld id="{D53E0342-B8A6-4D42-932D-45F3BB22EF7E}" type="slidenum">
              <a:rPr lang="en-US" smtClean="0"/>
              <a:t>7</a:t>
            </a:fld>
            <a:endParaRPr lang="en-US"/>
          </a:p>
        </p:txBody>
      </p:sp>
    </p:spTree>
    <p:extLst>
      <p:ext uri="{BB962C8B-B14F-4D97-AF65-F5344CB8AC3E}">
        <p14:creationId xmlns:p14="http://schemas.microsoft.com/office/powerpoint/2010/main" val="1909746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2009 S. Scott Richardson Sr., Russellville AL</a:t>
            </a:r>
          </a:p>
          <a:p>
            <a:endParaRPr lang="en-US" dirty="0"/>
          </a:p>
        </p:txBody>
      </p:sp>
      <p:sp>
        <p:nvSpPr>
          <p:cNvPr id="4" name="Slide Number Placeholder 3"/>
          <p:cNvSpPr>
            <a:spLocks noGrp="1"/>
          </p:cNvSpPr>
          <p:nvPr>
            <p:ph type="sldNum" sz="quarter" idx="5"/>
          </p:nvPr>
        </p:nvSpPr>
        <p:spPr/>
        <p:txBody>
          <a:bodyPr/>
          <a:lstStyle/>
          <a:p>
            <a:fld id="{D53E0342-B8A6-4D42-932D-45F3BB22EF7E}" type="slidenum">
              <a:rPr lang="en-US" smtClean="0"/>
              <a:t>8</a:t>
            </a:fld>
            <a:endParaRPr lang="en-US"/>
          </a:p>
        </p:txBody>
      </p:sp>
    </p:spTree>
    <p:extLst>
      <p:ext uri="{BB962C8B-B14F-4D97-AF65-F5344CB8AC3E}">
        <p14:creationId xmlns:p14="http://schemas.microsoft.com/office/powerpoint/2010/main" val="2015498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2009 S. Scott Richardson Sr., Russellville AL</a:t>
            </a:r>
          </a:p>
          <a:p>
            <a:endParaRPr lang="en-US" dirty="0"/>
          </a:p>
        </p:txBody>
      </p:sp>
      <p:sp>
        <p:nvSpPr>
          <p:cNvPr id="4" name="Slide Number Placeholder 3"/>
          <p:cNvSpPr>
            <a:spLocks noGrp="1"/>
          </p:cNvSpPr>
          <p:nvPr>
            <p:ph type="sldNum" sz="quarter" idx="5"/>
          </p:nvPr>
        </p:nvSpPr>
        <p:spPr/>
        <p:txBody>
          <a:bodyPr/>
          <a:lstStyle/>
          <a:p>
            <a:fld id="{D53E0342-B8A6-4D42-932D-45F3BB22EF7E}" type="slidenum">
              <a:rPr lang="en-US" smtClean="0"/>
              <a:t>9</a:t>
            </a:fld>
            <a:endParaRPr lang="en-US"/>
          </a:p>
        </p:txBody>
      </p:sp>
    </p:spTree>
    <p:extLst>
      <p:ext uri="{BB962C8B-B14F-4D97-AF65-F5344CB8AC3E}">
        <p14:creationId xmlns:p14="http://schemas.microsoft.com/office/powerpoint/2010/main" val="2645285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2009 S. Scott Richardson Sr., Russellville AL</a:t>
            </a:r>
          </a:p>
          <a:p>
            <a:endParaRPr lang="en-US" dirty="0"/>
          </a:p>
        </p:txBody>
      </p:sp>
      <p:sp>
        <p:nvSpPr>
          <p:cNvPr id="4" name="Slide Number Placeholder 3"/>
          <p:cNvSpPr>
            <a:spLocks noGrp="1"/>
          </p:cNvSpPr>
          <p:nvPr>
            <p:ph type="sldNum" sz="quarter" idx="5"/>
          </p:nvPr>
        </p:nvSpPr>
        <p:spPr/>
        <p:txBody>
          <a:bodyPr/>
          <a:lstStyle/>
          <a:p>
            <a:fld id="{D53E0342-B8A6-4D42-932D-45F3BB22EF7E}" type="slidenum">
              <a:rPr lang="en-US" smtClean="0"/>
              <a:t>10</a:t>
            </a:fld>
            <a:endParaRPr lang="en-US"/>
          </a:p>
        </p:txBody>
      </p:sp>
    </p:spTree>
    <p:extLst>
      <p:ext uri="{BB962C8B-B14F-4D97-AF65-F5344CB8AC3E}">
        <p14:creationId xmlns:p14="http://schemas.microsoft.com/office/powerpoint/2010/main" val="3076209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62E2BE-4FB5-4E08-BEBB-9CE599D55A47}" type="datetime1">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D620C-E048-4DF2-865A-5BE58B03BB1E}" type="slidenum">
              <a:rPr lang="en-US" smtClean="0"/>
              <a:t>‹#›</a:t>
            </a:fld>
            <a:endParaRPr lang="en-US"/>
          </a:p>
        </p:txBody>
      </p:sp>
    </p:spTree>
    <p:extLst>
      <p:ext uri="{BB962C8B-B14F-4D97-AF65-F5344CB8AC3E}">
        <p14:creationId xmlns:p14="http://schemas.microsoft.com/office/powerpoint/2010/main" val="3088687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26182F-63A8-4F8B-9141-F7671E8B61B9}" type="datetime1">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D620C-E048-4DF2-865A-5BE58B03BB1E}" type="slidenum">
              <a:rPr lang="en-US" smtClean="0"/>
              <a:t>‹#›</a:t>
            </a:fld>
            <a:endParaRPr lang="en-US"/>
          </a:p>
        </p:txBody>
      </p:sp>
    </p:spTree>
    <p:extLst>
      <p:ext uri="{BB962C8B-B14F-4D97-AF65-F5344CB8AC3E}">
        <p14:creationId xmlns:p14="http://schemas.microsoft.com/office/powerpoint/2010/main" val="2598667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3375FE-1119-4FF3-A680-4585307DD95B}" type="datetime1">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D620C-E048-4DF2-865A-5BE58B03BB1E}" type="slidenum">
              <a:rPr lang="en-US" smtClean="0"/>
              <a:t>‹#›</a:t>
            </a:fld>
            <a:endParaRPr lang="en-US"/>
          </a:p>
        </p:txBody>
      </p:sp>
    </p:spTree>
    <p:extLst>
      <p:ext uri="{BB962C8B-B14F-4D97-AF65-F5344CB8AC3E}">
        <p14:creationId xmlns:p14="http://schemas.microsoft.com/office/powerpoint/2010/main" val="2494633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F86BDB-1AA0-4B46-9A7B-4FC3B2023061}" type="datetime1">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D620C-E048-4DF2-865A-5BE58B03BB1E}" type="slidenum">
              <a:rPr lang="en-US" smtClean="0"/>
              <a:t>‹#›</a:t>
            </a:fld>
            <a:endParaRPr lang="en-US"/>
          </a:p>
        </p:txBody>
      </p:sp>
    </p:spTree>
    <p:extLst>
      <p:ext uri="{BB962C8B-B14F-4D97-AF65-F5344CB8AC3E}">
        <p14:creationId xmlns:p14="http://schemas.microsoft.com/office/powerpoint/2010/main" val="1279878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BBB834-E03A-4B9A-88D0-8531BF1EB91A}" type="datetime1">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D620C-E048-4DF2-865A-5BE58B03BB1E}" type="slidenum">
              <a:rPr lang="en-US" smtClean="0"/>
              <a:t>‹#›</a:t>
            </a:fld>
            <a:endParaRPr lang="en-US"/>
          </a:p>
        </p:txBody>
      </p:sp>
    </p:spTree>
    <p:extLst>
      <p:ext uri="{BB962C8B-B14F-4D97-AF65-F5344CB8AC3E}">
        <p14:creationId xmlns:p14="http://schemas.microsoft.com/office/powerpoint/2010/main" val="4229293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B2F406-EDAD-4BD7-B4DA-BFCE40A9B62D}" type="datetime1">
              <a:rPr lang="en-US" smtClean="0"/>
              <a:t>10/21/2022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D620C-E048-4DF2-865A-5BE58B03BB1E}" type="slidenum">
              <a:rPr lang="en-US" smtClean="0"/>
              <a:t>‹#›</a:t>
            </a:fld>
            <a:endParaRPr lang="en-US"/>
          </a:p>
        </p:txBody>
      </p:sp>
    </p:spTree>
    <p:extLst>
      <p:ext uri="{BB962C8B-B14F-4D97-AF65-F5344CB8AC3E}">
        <p14:creationId xmlns:p14="http://schemas.microsoft.com/office/powerpoint/2010/main" val="538945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2E7C61-0127-4929-8954-7E1A44A27BCC}" type="datetime1">
              <a:rPr lang="en-US" smtClean="0"/>
              <a:t>10/21/2022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8D620C-E048-4DF2-865A-5BE58B03BB1E}" type="slidenum">
              <a:rPr lang="en-US" smtClean="0"/>
              <a:t>‹#›</a:t>
            </a:fld>
            <a:endParaRPr lang="en-US"/>
          </a:p>
        </p:txBody>
      </p:sp>
    </p:spTree>
    <p:extLst>
      <p:ext uri="{BB962C8B-B14F-4D97-AF65-F5344CB8AC3E}">
        <p14:creationId xmlns:p14="http://schemas.microsoft.com/office/powerpoint/2010/main" val="341490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E3D2CD-A636-4E24-8506-8C8F3EA795AA}" type="datetime1">
              <a:rPr lang="en-US" smtClean="0"/>
              <a:t>10/21/2022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chemeClr val="accent4">
                    <a:lumMod val="60000"/>
                    <a:lumOff val="40000"/>
                  </a:schemeClr>
                </a:solidFill>
              </a:defRPr>
            </a:lvl1pPr>
          </a:lstStyle>
          <a:p>
            <a:fld id="{828D620C-E048-4DF2-865A-5BE58B03BB1E}" type="slidenum">
              <a:rPr lang="en-US" smtClean="0"/>
              <a:pPr/>
              <a:t>‹#›</a:t>
            </a:fld>
            <a:endParaRPr lang="en-US" dirty="0"/>
          </a:p>
        </p:txBody>
      </p:sp>
    </p:spTree>
    <p:extLst>
      <p:ext uri="{BB962C8B-B14F-4D97-AF65-F5344CB8AC3E}">
        <p14:creationId xmlns:p14="http://schemas.microsoft.com/office/powerpoint/2010/main" val="362720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5557D1-D466-446E-A200-F8C8BE4F3316}" type="datetime1">
              <a:rPr lang="en-US" smtClean="0"/>
              <a:t>10/21/2022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8D620C-E048-4DF2-865A-5BE58B03BB1E}" type="slidenum">
              <a:rPr lang="en-US" smtClean="0"/>
              <a:t>‹#›</a:t>
            </a:fld>
            <a:endParaRPr lang="en-US"/>
          </a:p>
        </p:txBody>
      </p:sp>
    </p:spTree>
    <p:extLst>
      <p:ext uri="{BB962C8B-B14F-4D97-AF65-F5344CB8AC3E}">
        <p14:creationId xmlns:p14="http://schemas.microsoft.com/office/powerpoint/2010/main" val="3405789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C09115-C276-45F3-8FA7-E7261D154D2A}" type="datetime1">
              <a:rPr lang="en-US" smtClean="0"/>
              <a:t>10/21/2022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D620C-E048-4DF2-865A-5BE58B03BB1E}" type="slidenum">
              <a:rPr lang="en-US" smtClean="0"/>
              <a:t>‹#›</a:t>
            </a:fld>
            <a:endParaRPr lang="en-US"/>
          </a:p>
        </p:txBody>
      </p:sp>
    </p:spTree>
    <p:extLst>
      <p:ext uri="{BB962C8B-B14F-4D97-AF65-F5344CB8AC3E}">
        <p14:creationId xmlns:p14="http://schemas.microsoft.com/office/powerpoint/2010/main" val="2891645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271610-6FA9-473E-8301-6B0B7A448101}" type="datetime1">
              <a:rPr lang="en-US" smtClean="0"/>
              <a:t>10/21/2022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D620C-E048-4DF2-865A-5BE58B03BB1E}" type="slidenum">
              <a:rPr lang="en-US" smtClean="0"/>
              <a:t>‹#›</a:t>
            </a:fld>
            <a:endParaRPr lang="en-US"/>
          </a:p>
        </p:txBody>
      </p:sp>
    </p:spTree>
    <p:extLst>
      <p:ext uri="{BB962C8B-B14F-4D97-AF65-F5344CB8AC3E}">
        <p14:creationId xmlns:p14="http://schemas.microsoft.com/office/powerpoint/2010/main" val="2113114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B5D17-D313-4807-BF1A-CA6DD17AAA07}" type="datetime1">
              <a:rPr lang="en-US" smtClean="0"/>
              <a:t>10/21/2022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b="1">
                <a:solidFill>
                  <a:schemeClr val="accent4">
                    <a:lumMod val="60000"/>
                    <a:lumOff val="40000"/>
                  </a:schemeClr>
                </a:solidFill>
              </a:defRPr>
            </a:lvl1pPr>
          </a:lstStyle>
          <a:p>
            <a:fld id="{828D620C-E048-4DF2-865A-5BE58B03BB1E}" type="slidenum">
              <a:rPr lang="en-US" smtClean="0"/>
              <a:pPr/>
              <a:t>‹#›</a:t>
            </a:fld>
            <a:endParaRPr lang="en-US" dirty="0"/>
          </a:p>
        </p:txBody>
      </p:sp>
    </p:spTree>
    <p:extLst>
      <p:ext uri="{BB962C8B-B14F-4D97-AF65-F5344CB8AC3E}">
        <p14:creationId xmlns:p14="http://schemas.microsoft.com/office/powerpoint/2010/main" val="367126303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2D4F07-F428-D57C-129C-79E81A19E19A}"/>
              </a:ext>
            </a:extLst>
          </p:cNvPr>
          <p:cNvSpPr>
            <a:spLocks noGrp="1"/>
          </p:cNvSpPr>
          <p:nvPr>
            <p:ph type="title"/>
          </p:nvPr>
        </p:nvSpPr>
        <p:spPr>
          <a:xfrm>
            <a:off x="1058551" y="136524"/>
            <a:ext cx="7101191" cy="1325563"/>
          </a:xfrm>
        </p:spPr>
        <p:txBody>
          <a:bodyPr>
            <a:normAutofit/>
          </a:bodyPr>
          <a:lstStyle/>
          <a:p>
            <a:pPr algn="ctr"/>
            <a:r>
              <a:rPr lang="en-US" b="1" dirty="0">
                <a:solidFill>
                  <a:srgbClr val="00FF00"/>
                </a:solidFill>
                <a:latin typeface="Times New Roman" panose="02020603050405020304" pitchFamily="18" charset="0"/>
                <a:cs typeface="Times New Roman" panose="02020603050405020304" pitchFamily="18" charset="0"/>
              </a:rPr>
              <a:t>History and Geography of Bible Lands</a:t>
            </a:r>
          </a:p>
        </p:txBody>
      </p:sp>
      <p:pic>
        <p:nvPicPr>
          <p:cNvPr id="7" name="Picture 6">
            <a:extLst>
              <a:ext uri="{FF2B5EF4-FFF2-40B4-BE49-F238E27FC236}">
                <a16:creationId xmlns:a16="http://schemas.microsoft.com/office/drawing/2014/main" id="{4081FC91-A6AD-3BF4-799E-3454D418E9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4526" y="2003860"/>
            <a:ext cx="6209459" cy="4255718"/>
          </a:xfrm>
          <a:prstGeom prst="rect">
            <a:avLst/>
          </a:prstGeom>
        </p:spPr>
      </p:pic>
      <p:sp>
        <p:nvSpPr>
          <p:cNvPr id="2" name="Slide Number Placeholder 1">
            <a:extLst>
              <a:ext uri="{FF2B5EF4-FFF2-40B4-BE49-F238E27FC236}">
                <a16:creationId xmlns:a16="http://schemas.microsoft.com/office/drawing/2014/main" id="{19852627-E916-2002-2E22-11298733FD55}"/>
              </a:ext>
            </a:extLst>
          </p:cNvPr>
          <p:cNvSpPr>
            <a:spLocks noGrp="1"/>
          </p:cNvSpPr>
          <p:nvPr>
            <p:ph type="sldNum" sz="quarter" idx="12"/>
          </p:nvPr>
        </p:nvSpPr>
        <p:spPr/>
        <p:txBody>
          <a:bodyPr/>
          <a:lstStyle/>
          <a:p>
            <a:fld id="{828D620C-E048-4DF2-865A-5BE58B03BB1E}" type="slidenum">
              <a:rPr lang="en-US" b="1" smtClean="0"/>
              <a:t>1</a:t>
            </a:fld>
            <a:endParaRPr lang="en-US" b="1" dirty="0"/>
          </a:p>
        </p:txBody>
      </p:sp>
      <p:sp>
        <p:nvSpPr>
          <p:cNvPr id="5" name="Title 3">
            <a:extLst>
              <a:ext uri="{FF2B5EF4-FFF2-40B4-BE49-F238E27FC236}">
                <a16:creationId xmlns:a16="http://schemas.microsoft.com/office/drawing/2014/main" id="{872FCACE-9841-3FA8-551C-0891AFB0D47E}"/>
              </a:ext>
            </a:extLst>
          </p:cNvPr>
          <p:cNvSpPr txBox="1">
            <a:spLocks/>
          </p:cNvSpPr>
          <p:nvPr/>
        </p:nvSpPr>
        <p:spPr>
          <a:xfrm>
            <a:off x="236218" y="1316573"/>
            <a:ext cx="8745855" cy="7595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Old Testament Empires &amp; Biblical Silence - Lessons 34-37  </a:t>
            </a:r>
          </a:p>
        </p:txBody>
      </p:sp>
    </p:spTree>
    <p:extLst>
      <p:ext uri="{BB962C8B-B14F-4D97-AF65-F5344CB8AC3E}">
        <p14:creationId xmlns:p14="http://schemas.microsoft.com/office/powerpoint/2010/main" val="932942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6CC022-AADF-69DA-B5D6-31ECEB17211A}"/>
              </a:ext>
            </a:extLst>
          </p:cNvPr>
          <p:cNvSpPr>
            <a:spLocks noGrp="1"/>
          </p:cNvSpPr>
          <p:nvPr>
            <p:ph type="sldNum" sz="quarter" idx="12"/>
          </p:nvPr>
        </p:nvSpPr>
        <p:spPr/>
        <p:txBody>
          <a:bodyPr/>
          <a:lstStyle/>
          <a:p>
            <a:fld id="{828D620C-E048-4DF2-865A-5BE58B03BB1E}" type="slidenum">
              <a:rPr lang="en-US" smtClean="0"/>
              <a:t>10</a:t>
            </a:fld>
            <a:endParaRPr lang="en-US"/>
          </a:p>
        </p:txBody>
      </p:sp>
      <p:sp>
        <p:nvSpPr>
          <p:cNvPr id="7" name="Text Placeholder 5">
            <a:extLst>
              <a:ext uri="{FF2B5EF4-FFF2-40B4-BE49-F238E27FC236}">
                <a16:creationId xmlns:a16="http://schemas.microsoft.com/office/drawing/2014/main" id="{DE9F485A-FE36-A4B2-DC9A-A655B6891A81}"/>
              </a:ext>
            </a:extLst>
          </p:cNvPr>
          <p:cNvSpPr>
            <a:spLocks noGrp="1"/>
          </p:cNvSpPr>
          <p:nvPr>
            <p:ph type="body" sz="half" idx="2"/>
          </p:nvPr>
        </p:nvSpPr>
        <p:spPr>
          <a:xfrm>
            <a:off x="1408482" y="1146168"/>
            <a:ext cx="6550832" cy="4241808"/>
          </a:xfrm>
        </p:spPr>
        <p:txBody>
          <a:bodyPr>
            <a:noAutofit/>
          </a:bodyPr>
          <a:lstStyle/>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p:txBody>
      </p:sp>
      <p:sp>
        <p:nvSpPr>
          <p:cNvPr id="4" name="TextBox 3">
            <a:extLst>
              <a:ext uri="{FF2B5EF4-FFF2-40B4-BE49-F238E27FC236}">
                <a16:creationId xmlns:a16="http://schemas.microsoft.com/office/drawing/2014/main" id="{FC6D3C27-2DF6-54C7-D226-43E594F92873}"/>
              </a:ext>
            </a:extLst>
          </p:cNvPr>
          <p:cNvSpPr txBox="1"/>
          <p:nvPr/>
        </p:nvSpPr>
        <p:spPr>
          <a:xfrm>
            <a:off x="1040860" y="118762"/>
            <a:ext cx="7286017" cy="584775"/>
          </a:xfrm>
          <a:prstGeom prst="rect">
            <a:avLst/>
          </a:prstGeom>
          <a:noFill/>
        </p:spPr>
        <p:txBody>
          <a:bodyPr wrap="square">
            <a:spAutoFit/>
          </a:bodyPr>
          <a:lstStyle/>
          <a:p>
            <a:pPr algn="ctr"/>
            <a:r>
              <a:rPr lang="en-US" sz="3200" b="1" dirty="0">
                <a:solidFill>
                  <a:srgbClr val="00FF00"/>
                </a:solidFill>
                <a:latin typeface="Times New Roman" panose="02020603050405020304" pitchFamily="18" charset="0"/>
                <a:cs typeface="Times New Roman" panose="02020603050405020304" pitchFamily="18" charset="0"/>
              </a:rPr>
              <a:t>Palestine during the Life of Christ</a:t>
            </a:r>
            <a:endParaRPr lang="en-US" sz="3200" b="1" dirty="0">
              <a:solidFill>
                <a:srgbClr val="00FF00"/>
              </a:solidFill>
            </a:endParaRPr>
          </a:p>
        </p:txBody>
      </p:sp>
      <p:sp>
        <p:nvSpPr>
          <p:cNvPr id="5" name="TextBox 4">
            <a:extLst>
              <a:ext uri="{FF2B5EF4-FFF2-40B4-BE49-F238E27FC236}">
                <a16:creationId xmlns:a16="http://schemas.microsoft.com/office/drawing/2014/main" id="{C558ED5D-531D-D4EF-6F78-8FAB6B0CAD90}"/>
              </a:ext>
            </a:extLst>
          </p:cNvPr>
          <p:cNvSpPr txBox="1"/>
          <p:nvPr/>
        </p:nvSpPr>
        <p:spPr>
          <a:xfrm>
            <a:off x="1" y="752984"/>
            <a:ext cx="9056480" cy="6555641"/>
          </a:xfrm>
          <a:prstGeom prst="rect">
            <a:avLst/>
          </a:prstGeom>
          <a:noFill/>
        </p:spPr>
        <p:txBody>
          <a:bodyPr wrap="square">
            <a:spAutoFit/>
          </a:bodyPr>
          <a:lstStyle/>
          <a:p>
            <a:pPr marL="457200" indent="-457200">
              <a:buFont typeface="Arial" panose="020B0604020202020204" pitchFamily="34" charset="0"/>
              <a:buChar char="•"/>
            </a:pPr>
            <a:r>
              <a:rPr lang="en-US" sz="2800" dirty="0">
                <a:solidFill>
                  <a:srgbClr val="FB57D0"/>
                </a:solidFill>
                <a:latin typeface="Times New Roman" panose="02020603050405020304" pitchFamily="18" charset="0"/>
                <a:cs typeface="Times New Roman" panose="02020603050405020304" pitchFamily="18" charset="0"/>
              </a:rPr>
              <a:t>Jesus born </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in Bethlehem (about 5 miles from Jerusalem), just prior to the</a:t>
            </a:r>
            <a:r>
              <a:rPr lang="en-US" sz="2800" dirty="0">
                <a:solidFill>
                  <a:srgbClr val="FB57D0"/>
                </a:solidFill>
                <a:latin typeface="Times New Roman" panose="02020603050405020304" pitchFamily="18" charset="0"/>
                <a:cs typeface="Times New Roman" panose="02020603050405020304" pitchFamily="18" charset="0"/>
              </a:rPr>
              <a:t> death of Herod the Great</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Herod sought to kill Jesus, ordered slaughter of babies.</a:t>
            </a:r>
          </a:p>
          <a:p>
            <a:pPr marL="457200" indent="-457200">
              <a:buFont typeface="Arial" panose="020B0604020202020204" pitchFamily="34" charset="0"/>
              <a:buChar char="•"/>
            </a:pPr>
            <a:r>
              <a:rPr lang="en-US" sz="2800" dirty="0">
                <a:solidFill>
                  <a:srgbClr val="FB57D0"/>
                </a:solidFill>
                <a:latin typeface="Times New Roman" panose="02020603050405020304" pitchFamily="18" charset="0"/>
                <a:cs typeface="Times New Roman" panose="02020603050405020304" pitchFamily="18" charset="0"/>
              </a:rPr>
              <a:t>Joseph, Mary</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 and baby </a:t>
            </a:r>
            <a:r>
              <a:rPr lang="en-US" sz="2800" dirty="0">
                <a:solidFill>
                  <a:srgbClr val="FB57D0"/>
                </a:solidFill>
                <a:latin typeface="Times New Roman" panose="02020603050405020304" pitchFamily="18" charset="0"/>
                <a:cs typeface="Times New Roman" panose="02020603050405020304" pitchFamily="18" charset="0"/>
              </a:rPr>
              <a:t>Jesus</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 flee to Egypt, return to Nazareth in Galilee, where Jesus grows up.</a:t>
            </a:r>
          </a:p>
          <a:p>
            <a:pPr marL="457200"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solidFill>
                  <a:srgbClr val="FB57D0"/>
                </a:solidFill>
                <a:latin typeface="Times New Roman" panose="02020603050405020304" pitchFamily="18" charset="0"/>
                <a:cs typeface="Times New Roman" panose="02020603050405020304" pitchFamily="18" charset="0"/>
              </a:rPr>
              <a:t>Jerusalem</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 remained the cultural and religious center of Judea.  Jews traveled there to attend Passover, Pentecost, Feast of Purim (from Esther’s day), Feast of Dedication (from the Maccabean deliverance).</a:t>
            </a:r>
          </a:p>
          <a:p>
            <a:pPr marL="457200"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Rabbinical schools in Jerusalem educated wealthy males.</a:t>
            </a:r>
          </a:p>
          <a:p>
            <a:pPr marL="457200"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152257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6CC022-AADF-69DA-B5D6-31ECEB17211A}"/>
              </a:ext>
            </a:extLst>
          </p:cNvPr>
          <p:cNvSpPr>
            <a:spLocks noGrp="1"/>
          </p:cNvSpPr>
          <p:nvPr>
            <p:ph type="sldNum" sz="quarter" idx="12"/>
          </p:nvPr>
        </p:nvSpPr>
        <p:spPr/>
        <p:txBody>
          <a:bodyPr/>
          <a:lstStyle/>
          <a:p>
            <a:fld id="{828D620C-E048-4DF2-865A-5BE58B03BB1E}" type="slidenum">
              <a:rPr lang="en-US" smtClean="0"/>
              <a:t>11</a:t>
            </a:fld>
            <a:endParaRPr lang="en-US"/>
          </a:p>
        </p:txBody>
      </p:sp>
      <p:sp>
        <p:nvSpPr>
          <p:cNvPr id="7" name="Text Placeholder 5">
            <a:extLst>
              <a:ext uri="{FF2B5EF4-FFF2-40B4-BE49-F238E27FC236}">
                <a16:creationId xmlns:a16="http://schemas.microsoft.com/office/drawing/2014/main" id="{DE9F485A-FE36-A4B2-DC9A-A655B6891A81}"/>
              </a:ext>
            </a:extLst>
          </p:cNvPr>
          <p:cNvSpPr>
            <a:spLocks noGrp="1"/>
          </p:cNvSpPr>
          <p:nvPr>
            <p:ph type="body" sz="half" idx="2"/>
          </p:nvPr>
        </p:nvSpPr>
        <p:spPr>
          <a:xfrm>
            <a:off x="1408482" y="1146168"/>
            <a:ext cx="6550832" cy="4241808"/>
          </a:xfrm>
        </p:spPr>
        <p:txBody>
          <a:bodyPr>
            <a:noAutofit/>
          </a:bodyPr>
          <a:lstStyle/>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p:txBody>
      </p:sp>
      <p:sp>
        <p:nvSpPr>
          <p:cNvPr id="4" name="TextBox 3">
            <a:extLst>
              <a:ext uri="{FF2B5EF4-FFF2-40B4-BE49-F238E27FC236}">
                <a16:creationId xmlns:a16="http://schemas.microsoft.com/office/drawing/2014/main" id="{FC6D3C27-2DF6-54C7-D226-43E594F92873}"/>
              </a:ext>
            </a:extLst>
          </p:cNvPr>
          <p:cNvSpPr txBox="1"/>
          <p:nvPr/>
        </p:nvSpPr>
        <p:spPr>
          <a:xfrm>
            <a:off x="1040860" y="118762"/>
            <a:ext cx="7286017" cy="584775"/>
          </a:xfrm>
          <a:prstGeom prst="rect">
            <a:avLst/>
          </a:prstGeom>
          <a:noFill/>
        </p:spPr>
        <p:txBody>
          <a:bodyPr wrap="square">
            <a:spAutoFit/>
          </a:bodyPr>
          <a:lstStyle/>
          <a:p>
            <a:pPr algn="ctr"/>
            <a:r>
              <a:rPr lang="en-US" sz="3200" b="1" dirty="0">
                <a:solidFill>
                  <a:srgbClr val="00FF00"/>
                </a:solidFill>
                <a:latin typeface="Times New Roman" panose="02020603050405020304" pitchFamily="18" charset="0"/>
                <a:cs typeface="Times New Roman" panose="02020603050405020304" pitchFamily="18" charset="0"/>
              </a:rPr>
              <a:t>Palestine during the Life of Christ</a:t>
            </a:r>
            <a:endParaRPr lang="en-US" sz="3200" b="1" dirty="0">
              <a:solidFill>
                <a:srgbClr val="00FF00"/>
              </a:solidFill>
            </a:endParaRPr>
          </a:p>
        </p:txBody>
      </p:sp>
      <p:sp>
        <p:nvSpPr>
          <p:cNvPr id="5" name="TextBox 4">
            <a:extLst>
              <a:ext uri="{FF2B5EF4-FFF2-40B4-BE49-F238E27FC236}">
                <a16:creationId xmlns:a16="http://schemas.microsoft.com/office/drawing/2014/main" id="{C558ED5D-531D-D4EF-6F78-8FAB6B0CAD90}"/>
              </a:ext>
            </a:extLst>
          </p:cNvPr>
          <p:cNvSpPr txBox="1"/>
          <p:nvPr/>
        </p:nvSpPr>
        <p:spPr>
          <a:xfrm>
            <a:off x="1" y="752984"/>
            <a:ext cx="9056480" cy="6555641"/>
          </a:xfrm>
          <a:prstGeom prst="rect">
            <a:avLst/>
          </a:prstGeom>
          <a:noFill/>
        </p:spPr>
        <p:txBody>
          <a:bodyPr wrap="square">
            <a:spAutoFit/>
          </a:bodyPr>
          <a:lstStyle/>
          <a:p>
            <a:pPr marL="457200" indent="-457200">
              <a:buFont typeface="Arial" panose="020B0604020202020204" pitchFamily="34" charset="0"/>
              <a:buChar char="•"/>
            </a:pPr>
            <a:r>
              <a:rPr lang="en-US" sz="2800" dirty="0">
                <a:solidFill>
                  <a:srgbClr val="FB57D0"/>
                </a:solidFill>
                <a:latin typeface="Times New Roman" panose="02020603050405020304" pitchFamily="18" charset="0"/>
                <a:cs typeface="Times New Roman" panose="02020603050405020304" pitchFamily="18" charset="0"/>
              </a:rPr>
              <a:t>John the Baptist </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begins preaching in the Wilderness of Judea.</a:t>
            </a:r>
          </a:p>
          <a:p>
            <a:pPr marL="457200"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Much of Jesus’ work takes place in</a:t>
            </a:r>
            <a:r>
              <a:rPr lang="en-US" sz="2800" dirty="0">
                <a:solidFill>
                  <a:srgbClr val="FB57D0"/>
                </a:solidFill>
                <a:latin typeface="Times New Roman" panose="02020603050405020304" pitchFamily="18" charset="0"/>
                <a:cs typeface="Times New Roman" panose="02020603050405020304" pitchFamily="18" charset="0"/>
              </a:rPr>
              <a:t> Galilee</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  Capernaum prominent in Jesus’ work.  It was located on two important trade routes and had a Roman Garrison.</a:t>
            </a:r>
          </a:p>
          <a:p>
            <a:pPr marL="457200"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Jesus does many works in</a:t>
            </a:r>
            <a:r>
              <a:rPr lang="en-US" sz="2800" dirty="0">
                <a:solidFill>
                  <a:srgbClr val="FB57D0"/>
                </a:solidFill>
                <a:latin typeface="Times New Roman" panose="02020603050405020304" pitchFamily="18" charset="0"/>
                <a:cs typeface="Times New Roman" panose="02020603050405020304" pitchFamily="18" charset="0"/>
              </a:rPr>
              <a:t> Cana, Nain, Bethsaida, and </a:t>
            </a:r>
            <a:r>
              <a:rPr lang="en-US" sz="2800" dirty="0" err="1">
                <a:solidFill>
                  <a:srgbClr val="FB57D0"/>
                </a:solidFill>
                <a:latin typeface="Times New Roman" panose="02020603050405020304" pitchFamily="18" charset="0"/>
                <a:cs typeface="Times New Roman" panose="02020603050405020304" pitchFamily="18" charset="0"/>
              </a:rPr>
              <a:t>Chorazin</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  He also went into </a:t>
            </a:r>
            <a:r>
              <a:rPr lang="en-US" sz="2800" dirty="0">
                <a:solidFill>
                  <a:srgbClr val="FB57D0"/>
                </a:solidFill>
                <a:latin typeface="Times New Roman" panose="02020603050405020304" pitchFamily="18" charset="0"/>
                <a:cs typeface="Times New Roman" panose="02020603050405020304" pitchFamily="18" charset="0"/>
              </a:rPr>
              <a:t>Samaria</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  Jacob’s well is still there today.</a:t>
            </a:r>
          </a:p>
          <a:p>
            <a:pPr marL="457200" indent="-457200">
              <a:buFont typeface="Arial" panose="020B0604020202020204" pitchFamily="34" charset="0"/>
              <a:buChar char="•"/>
            </a:pPr>
            <a:r>
              <a:rPr lang="en-US" sz="2800" dirty="0">
                <a:solidFill>
                  <a:srgbClr val="FB57D0"/>
                </a:solidFill>
                <a:latin typeface="Times New Roman" panose="02020603050405020304" pitchFamily="18" charset="0"/>
                <a:cs typeface="Times New Roman" panose="02020603050405020304" pitchFamily="18" charset="0"/>
              </a:rPr>
              <a:t>Decapolis</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 was a region primarily east of the Jordan, that was comprised of 10 Model Greek Cities.</a:t>
            </a:r>
          </a:p>
          <a:p>
            <a:pPr marL="457200" indent="-457200">
              <a:buFont typeface="Arial" panose="020B0604020202020204" pitchFamily="34" charset="0"/>
              <a:buChar char="•"/>
            </a:pPr>
            <a:r>
              <a:rPr lang="en-US" sz="2800" dirty="0" err="1">
                <a:solidFill>
                  <a:srgbClr val="FB57D0"/>
                </a:solidFill>
                <a:latin typeface="Times New Roman" panose="02020603050405020304" pitchFamily="18" charset="0"/>
                <a:cs typeface="Times New Roman" panose="02020603050405020304" pitchFamily="18" charset="0"/>
              </a:rPr>
              <a:t>Tyre</a:t>
            </a:r>
            <a:r>
              <a:rPr lang="en-US" sz="2800" dirty="0">
                <a:solidFill>
                  <a:srgbClr val="FB57D0"/>
                </a:solidFill>
                <a:latin typeface="Times New Roman" panose="02020603050405020304" pitchFamily="18" charset="0"/>
                <a:cs typeface="Times New Roman" panose="02020603050405020304" pitchFamily="18" charset="0"/>
              </a:rPr>
              <a:t> and Sidon </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were the two main cities in Phoenicia.</a:t>
            </a:r>
          </a:p>
          <a:p>
            <a:pPr marL="457200"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146218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6CC022-AADF-69DA-B5D6-31ECEB17211A}"/>
              </a:ext>
            </a:extLst>
          </p:cNvPr>
          <p:cNvSpPr>
            <a:spLocks noGrp="1"/>
          </p:cNvSpPr>
          <p:nvPr>
            <p:ph type="sldNum" sz="quarter" idx="12"/>
          </p:nvPr>
        </p:nvSpPr>
        <p:spPr/>
        <p:txBody>
          <a:bodyPr/>
          <a:lstStyle/>
          <a:p>
            <a:fld id="{828D620C-E048-4DF2-865A-5BE58B03BB1E}" type="slidenum">
              <a:rPr lang="en-US" smtClean="0"/>
              <a:t>12</a:t>
            </a:fld>
            <a:endParaRPr lang="en-US"/>
          </a:p>
        </p:txBody>
      </p:sp>
      <p:sp>
        <p:nvSpPr>
          <p:cNvPr id="7" name="Text Placeholder 5">
            <a:extLst>
              <a:ext uri="{FF2B5EF4-FFF2-40B4-BE49-F238E27FC236}">
                <a16:creationId xmlns:a16="http://schemas.microsoft.com/office/drawing/2014/main" id="{DE9F485A-FE36-A4B2-DC9A-A655B6891A81}"/>
              </a:ext>
            </a:extLst>
          </p:cNvPr>
          <p:cNvSpPr>
            <a:spLocks noGrp="1"/>
          </p:cNvSpPr>
          <p:nvPr>
            <p:ph type="body" sz="half" idx="2"/>
          </p:nvPr>
        </p:nvSpPr>
        <p:spPr>
          <a:xfrm>
            <a:off x="3176322" y="1146168"/>
            <a:ext cx="6550832" cy="4241808"/>
          </a:xfrm>
        </p:spPr>
        <p:txBody>
          <a:bodyPr>
            <a:noAutofit/>
          </a:bodyPr>
          <a:lstStyle/>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p:txBody>
      </p:sp>
      <p:sp>
        <p:nvSpPr>
          <p:cNvPr id="4" name="TextBox 3">
            <a:extLst>
              <a:ext uri="{FF2B5EF4-FFF2-40B4-BE49-F238E27FC236}">
                <a16:creationId xmlns:a16="http://schemas.microsoft.com/office/drawing/2014/main" id="{FC6D3C27-2DF6-54C7-D226-43E594F92873}"/>
              </a:ext>
            </a:extLst>
          </p:cNvPr>
          <p:cNvSpPr txBox="1"/>
          <p:nvPr/>
        </p:nvSpPr>
        <p:spPr>
          <a:xfrm>
            <a:off x="606031" y="1023002"/>
            <a:ext cx="2346496" cy="2062103"/>
          </a:xfrm>
          <a:prstGeom prst="rect">
            <a:avLst/>
          </a:prstGeom>
          <a:noFill/>
        </p:spPr>
        <p:txBody>
          <a:bodyPr wrap="square">
            <a:spAutoFit/>
          </a:bodyPr>
          <a:lstStyle/>
          <a:p>
            <a:pPr algn="ctr"/>
            <a:r>
              <a:rPr lang="en-US" sz="3200" b="1" dirty="0">
                <a:solidFill>
                  <a:srgbClr val="00FF00"/>
                </a:solidFill>
                <a:latin typeface="Times New Roman" panose="02020603050405020304" pitchFamily="18" charset="0"/>
                <a:cs typeface="Times New Roman" panose="02020603050405020304" pitchFamily="18" charset="0"/>
              </a:rPr>
              <a:t>Palestine during the Days of Christ</a:t>
            </a:r>
            <a:endParaRPr lang="en-US" sz="3200" b="1" dirty="0">
              <a:solidFill>
                <a:srgbClr val="00FF00"/>
              </a:solidFill>
            </a:endParaRPr>
          </a:p>
        </p:txBody>
      </p:sp>
      <p:pic>
        <p:nvPicPr>
          <p:cNvPr id="7170" name="Picture 2">
            <a:extLst>
              <a:ext uri="{FF2B5EF4-FFF2-40B4-BE49-F238E27FC236}">
                <a16:creationId xmlns:a16="http://schemas.microsoft.com/office/drawing/2014/main" id="{0263C045-87E5-1662-51E7-5D62BB9DD8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6031" y="0"/>
            <a:ext cx="49514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296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6CC022-AADF-69DA-B5D6-31ECEB17211A}"/>
              </a:ext>
            </a:extLst>
          </p:cNvPr>
          <p:cNvSpPr>
            <a:spLocks noGrp="1"/>
          </p:cNvSpPr>
          <p:nvPr>
            <p:ph type="sldNum" sz="quarter" idx="12"/>
          </p:nvPr>
        </p:nvSpPr>
        <p:spPr/>
        <p:txBody>
          <a:bodyPr/>
          <a:lstStyle/>
          <a:p>
            <a:fld id="{828D620C-E048-4DF2-865A-5BE58B03BB1E}" type="slidenum">
              <a:rPr lang="en-US" smtClean="0"/>
              <a:t>13</a:t>
            </a:fld>
            <a:endParaRPr lang="en-US"/>
          </a:p>
        </p:txBody>
      </p:sp>
      <p:sp>
        <p:nvSpPr>
          <p:cNvPr id="7" name="Text Placeholder 5">
            <a:extLst>
              <a:ext uri="{FF2B5EF4-FFF2-40B4-BE49-F238E27FC236}">
                <a16:creationId xmlns:a16="http://schemas.microsoft.com/office/drawing/2014/main" id="{DE9F485A-FE36-A4B2-DC9A-A655B6891A81}"/>
              </a:ext>
            </a:extLst>
          </p:cNvPr>
          <p:cNvSpPr>
            <a:spLocks noGrp="1"/>
          </p:cNvSpPr>
          <p:nvPr>
            <p:ph type="body" sz="half" idx="2"/>
          </p:nvPr>
        </p:nvSpPr>
        <p:spPr>
          <a:xfrm>
            <a:off x="3176322" y="1146168"/>
            <a:ext cx="6550832" cy="4241808"/>
          </a:xfrm>
        </p:spPr>
        <p:txBody>
          <a:bodyPr>
            <a:noAutofit/>
          </a:bodyPr>
          <a:lstStyle/>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p:txBody>
      </p:sp>
      <p:sp>
        <p:nvSpPr>
          <p:cNvPr id="4" name="TextBox 3">
            <a:extLst>
              <a:ext uri="{FF2B5EF4-FFF2-40B4-BE49-F238E27FC236}">
                <a16:creationId xmlns:a16="http://schemas.microsoft.com/office/drawing/2014/main" id="{FC6D3C27-2DF6-54C7-D226-43E594F92873}"/>
              </a:ext>
            </a:extLst>
          </p:cNvPr>
          <p:cNvSpPr txBox="1"/>
          <p:nvPr/>
        </p:nvSpPr>
        <p:spPr>
          <a:xfrm>
            <a:off x="606031" y="1023002"/>
            <a:ext cx="2346496" cy="2062103"/>
          </a:xfrm>
          <a:prstGeom prst="rect">
            <a:avLst/>
          </a:prstGeom>
          <a:noFill/>
        </p:spPr>
        <p:txBody>
          <a:bodyPr wrap="square">
            <a:spAutoFit/>
          </a:bodyPr>
          <a:lstStyle/>
          <a:p>
            <a:pPr algn="ctr"/>
            <a:r>
              <a:rPr lang="en-US" sz="3200" b="1" dirty="0">
                <a:solidFill>
                  <a:srgbClr val="00FF00"/>
                </a:solidFill>
                <a:latin typeface="Times New Roman" panose="02020603050405020304" pitchFamily="18" charset="0"/>
                <a:cs typeface="Times New Roman" panose="02020603050405020304" pitchFamily="18" charset="0"/>
              </a:rPr>
              <a:t>Jerusalem during the Life of Christ</a:t>
            </a:r>
            <a:endParaRPr lang="en-US" sz="3200" b="1" dirty="0">
              <a:solidFill>
                <a:srgbClr val="00FF00"/>
              </a:solidFill>
            </a:endParaRPr>
          </a:p>
        </p:txBody>
      </p:sp>
      <p:pic>
        <p:nvPicPr>
          <p:cNvPr id="6146" name="Picture 2">
            <a:extLst>
              <a:ext uri="{FF2B5EF4-FFF2-40B4-BE49-F238E27FC236}">
                <a16:creationId xmlns:a16="http://schemas.microsoft.com/office/drawing/2014/main" id="{75768308-D283-C573-8918-43C395D035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8078" y="0"/>
            <a:ext cx="53435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404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6CC022-AADF-69DA-B5D6-31ECEB17211A}"/>
              </a:ext>
            </a:extLst>
          </p:cNvPr>
          <p:cNvSpPr>
            <a:spLocks noGrp="1"/>
          </p:cNvSpPr>
          <p:nvPr>
            <p:ph type="sldNum" sz="quarter" idx="12"/>
          </p:nvPr>
        </p:nvSpPr>
        <p:spPr/>
        <p:txBody>
          <a:bodyPr/>
          <a:lstStyle/>
          <a:p>
            <a:fld id="{828D620C-E048-4DF2-865A-5BE58B03BB1E}" type="slidenum">
              <a:rPr lang="en-US" smtClean="0"/>
              <a:t>14</a:t>
            </a:fld>
            <a:endParaRPr lang="en-US"/>
          </a:p>
        </p:txBody>
      </p:sp>
      <p:sp>
        <p:nvSpPr>
          <p:cNvPr id="7" name="Text Placeholder 5">
            <a:extLst>
              <a:ext uri="{FF2B5EF4-FFF2-40B4-BE49-F238E27FC236}">
                <a16:creationId xmlns:a16="http://schemas.microsoft.com/office/drawing/2014/main" id="{DE9F485A-FE36-A4B2-DC9A-A655B6891A81}"/>
              </a:ext>
            </a:extLst>
          </p:cNvPr>
          <p:cNvSpPr>
            <a:spLocks noGrp="1"/>
          </p:cNvSpPr>
          <p:nvPr>
            <p:ph type="body" sz="half" idx="2"/>
          </p:nvPr>
        </p:nvSpPr>
        <p:spPr>
          <a:xfrm>
            <a:off x="1408482" y="1146168"/>
            <a:ext cx="6550832" cy="4241808"/>
          </a:xfrm>
        </p:spPr>
        <p:txBody>
          <a:bodyPr>
            <a:noAutofit/>
          </a:bodyPr>
          <a:lstStyle/>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p:txBody>
      </p:sp>
      <p:sp>
        <p:nvSpPr>
          <p:cNvPr id="4" name="TextBox 3">
            <a:extLst>
              <a:ext uri="{FF2B5EF4-FFF2-40B4-BE49-F238E27FC236}">
                <a16:creationId xmlns:a16="http://schemas.microsoft.com/office/drawing/2014/main" id="{FC6D3C27-2DF6-54C7-D226-43E594F92873}"/>
              </a:ext>
            </a:extLst>
          </p:cNvPr>
          <p:cNvSpPr txBox="1"/>
          <p:nvPr/>
        </p:nvSpPr>
        <p:spPr>
          <a:xfrm>
            <a:off x="235185" y="789088"/>
            <a:ext cx="3210128" cy="1077218"/>
          </a:xfrm>
          <a:prstGeom prst="rect">
            <a:avLst/>
          </a:prstGeom>
          <a:noFill/>
        </p:spPr>
        <p:txBody>
          <a:bodyPr wrap="square">
            <a:spAutoFit/>
          </a:bodyPr>
          <a:lstStyle/>
          <a:p>
            <a:pPr algn="ctr"/>
            <a:r>
              <a:rPr lang="en-US" sz="3200" b="1" dirty="0">
                <a:solidFill>
                  <a:srgbClr val="00FF00"/>
                </a:solidFill>
                <a:latin typeface="Times New Roman" panose="02020603050405020304" pitchFamily="18" charset="0"/>
                <a:cs typeface="Times New Roman" panose="02020603050405020304" pitchFamily="18" charset="0"/>
              </a:rPr>
              <a:t>Plan View of Jerusalem</a:t>
            </a:r>
            <a:endParaRPr lang="en-US" sz="3200" b="1" dirty="0">
              <a:solidFill>
                <a:srgbClr val="00FF00"/>
              </a:solidFill>
            </a:endParaRPr>
          </a:p>
        </p:txBody>
      </p:sp>
      <p:pic>
        <p:nvPicPr>
          <p:cNvPr id="3074" name="Picture 2">
            <a:extLst>
              <a:ext uri="{FF2B5EF4-FFF2-40B4-BE49-F238E27FC236}">
                <a16:creationId xmlns:a16="http://schemas.microsoft.com/office/drawing/2014/main" id="{602B52ED-8CAF-F770-1092-2C4F3887DF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1804" y="0"/>
            <a:ext cx="4808684" cy="6808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630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6CC022-AADF-69DA-B5D6-31ECEB17211A}"/>
              </a:ext>
            </a:extLst>
          </p:cNvPr>
          <p:cNvSpPr>
            <a:spLocks noGrp="1"/>
          </p:cNvSpPr>
          <p:nvPr>
            <p:ph type="sldNum" sz="quarter" idx="12"/>
          </p:nvPr>
        </p:nvSpPr>
        <p:spPr/>
        <p:txBody>
          <a:bodyPr/>
          <a:lstStyle/>
          <a:p>
            <a:fld id="{828D620C-E048-4DF2-865A-5BE58B03BB1E}" type="slidenum">
              <a:rPr lang="en-US" smtClean="0"/>
              <a:t>15</a:t>
            </a:fld>
            <a:endParaRPr lang="en-US"/>
          </a:p>
        </p:txBody>
      </p:sp>
      <p:sp>
        <p:nvSpPr>
          <p:cNvPr id="7" name="Text Placeholder 5">
            <a:extLst>
              <a:ext uri="{FF2B5EF4-FFF2-40B4-BE49-F238E27FC236}">
                <a16:creationId xmlns:a16="http://schemas.microsoft.com/office/drawing/2014/main" id="{DE9F485A-FE36-A4B2-DC9A-A655B6891A81}"/>
              </a:ext>
            </a:extLst>
          </p:cNvPr>
          <p:cNvSpPr>
            <a:spLocks noGrp="1"/>
          </p:cNvSpPr>
          <p:nvPr>
            <p:ph type="body" sz="half" idx="2"/>
          </p:nvPr>
        </p:nvSpPr>
        <p:spPr>
          <a:xfrm>
            <a:off x="1408482" y="1146168"/>
            <a:ext cx="6550832" cy="4241808"/>
          </a:xfrm>
        </p:spPr>
        <p:txBody>
          <a:bodyPr>
            <a:noAutofit/>
          </a:bodyPr>
          <a:lstStyle/>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p:txBody>
      </p:sp>
      <p:sp>
        <p:nvSpPr>
          <p:cNvPr id="4" name="TextBox 3">
            <a:extLst>
              <a:ext uri="{FF2B5EF4-FFF2-40B4-BE49-F238E27FC236}">
                <a16:creationId xmlns:a16="http://schemas.microsoft.com/office/drawing/2014/main" id="{FC6D3C27-2DF6-54C7-D226-43E594F92873}"/>
              </a:ext>
            </a:extLst>
          </p:cNvPr>
          <p:cNvSpPr txBox="1"/>
          <p:nvPr/>
        </p:nvSpPr>
        <p:spPr>
          <a:xfrm>
            <a:off x="928991" y="177793"/>
            <a:ext cx="7286017" cy="584775"/>
          </a:xfrm>
          <a:prstGeom prst="rect">
            <a:avLst/>
          </a:prstGeom>
          <a:noFill/>
        </p:spPr>
        <p:txBody>
          <a:bodyPr wrap="square">
            <a:spAutoFit/>
          </a:bodyPr>
          <a:lstStyle/>
          <a:p>
            <a:pPr algn="ctr"/>
            <a:r>
              <a:rPr lang="en-US" sz="3200" b="1" dirty="0">
                <a:solidFill>
                  <a:srgbClr val="00FF00"/>
                </a:solidFill>
                <a:latin typeface="Times New Roman" panose="02020603050405020304" pitchFamily="18" charset="0"/>
                <a:cs typeface="Times New Roman" panose="02020603050405020304" pitchFamily="18" charset="0"/>
              </a:rPr>
              <a:t>Looking Up at the Mount of Olives</a:t>
            </a:r>
            <a:endParaRPr lang="en-US" sz="3200" b="1" dirty="0">
              <a:solidFill>
                <a:srgbClr val="00FF00"/>
              </a:solidFill>
            </a:endParaRPr>
          </a:p>
        </p:txBody>
      </p:sp>
      <p:pic>
        <p:nvPicPr>
          <p:cNvPr id="4098" name="Picture 2">
            <a:extLst>
              <a:ext uri="{FF2B5EF4-FFF2-40B4-BE49-F238E27FC236}">
                <a16:creationId xmlns:a16="http://schemas.microsoft.com/office/drawing/2014/main" id="{7382BCC9-6E7B-6689-636B-0F60360D4B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527" y="762568"/>
            <a:ext cx="7519481" cy="5639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822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6CC022-AADF-69DA-B5D6-31ECEB17211A}"/>
              </a:ext>
            </a:extLst>
          </p:cNvPr>
          <p:cNvSpPr>
            <a:spLocks noGrp="1"/>
          </p:cNvSpPr>
          <p:nvPr>
            <p:ph type="sldNum" sz="quarter" idx="12"/>
          </p:nvPr>
        </p:nvSpPr>
        <p:spPr/>
        <p:txBody>
          <a:bodyPr/>
          <a:lstStyle/>
          <a:p>
            <a:fld id="{828D620C-E048-4DF2-865A-5BE58B03BB1E}" type="slidenum">
              <a:rPr lang="en-US" smtClean="0"/>
              <a:t>16</a:t>
            </a:fld>
            <a:endParaRPr lang="en-US"/>
          </a:p>
        </p:txBody>
      </p:sp>
      <p:sp>
        <p:nvSpPr>
          <p:cNvPr id="7" name="Text Placeholder 5">
            <a:extLst>
              <a:ext uri="{FF2B5EF4-FFF2-40B4-BE49-F238E27FC236}">
                <a16:creationId xmlns:a16="http://schemas.microsoft.com/office/drawing/2014/main" id="{DE9F485A-FE36-A4B2-DC9A-A655B6891A81}"/>
              </a:ext>
            </a:extLst>
          </p:cNvPr>
          <p:cNvSpPr>
            <a:spLocks noGrp="1"/>
          </p:cNvSpPr>
          <p:nvPr>
            <p:ph type="body" sz="half" idx="2"/>
          </p:nvPr>
        </p:nvSpPr>
        <p:spPr>
          <a:xfrm>
            <a:off x="1408482" y="1146168"/>
            <a:ext cx="6550832" cy="4241808"/>
          </a:xfrm>
        </p:spPr>
        <p:txBody>
          <a:bodyPr>
            <a:noAutofit/>
          </a:bodyPr>
          <a:lstStyle/>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p:txBody>
      </p:sp>
      <p:sp>
        <p:nvSpPr>
          <p:cNvPr id="4" name="TextBox 3">
            <a:extLst>
              <a:ext uri="{FF2B5EF4-FFF2-40B4-BE49-F238E27FC236}">
                <a16:creationId xmlns:a16="http://schemas.microsoft.com/office/drawing/2014/main" id="{FC6D3C27-2DF6-54C7-D226-43E594F92873}"/>
              </a:ext>
            </a:extLst>
          </p:cNvPr>
          <p:cNvSpPr txBox="1"/>
          <p:nvPr/>
        </p:nvSpPr>
        <p:spPr>
          <a:xfrm>
            <a:off x="1040860" y="118762"/>
            <a:ext cx="7286017" cy="584775"/>
          </a:xfrm>
          <a:prstGeom prst="rect">
            <a:avLst/>
          </a:prstGeom>
          <a:noFill/>
        </p:spPr>
        <p:txBody>
          <a:bodyPr wrap="square">
            <a:spAutoFit/>
          </a:bodyPr>
          <a:lstStyle/>
          <a:p>
            <a:pPr algn="ctr"/>
            <a:r>
              <a:rPr lang="en-US" sz="3200" b="1" dirty="0">
                <a:solidFill>
                  <a:srgbClr val="00FF00"/>
                </a:solidFill>
                <a:latin typeface="Times New Roman" panose="02020603050405020304" pitchFamily="18" charset="0"/>
                <a:cs typeface="Times New Roman" panose="02020603050405020304" pitchFamily="18" charset="0"/>
              </a:rPr>
              <a:t>Palestine during the Life of Christ</a:t>
            </a:r>
            <a:endParaRPr lang="en-US" sz="3200" b="1" dirty="0">
              <a:solidFill>
                <a:srgbClr val="00FF00"/>
              </a:solidFill>
            </a:endParaRPr>
          </a:p>
        </p:txBody>
      </p:sp>
      <p:sp>
        <p:nvSpPr>
          <p:cNvPr id="5" name="TextBox 4">
            <a:extLst>
              <a:ext uri="{FF2B5EF4-FFF2-40B4-BE49-F238E27FC236}">
                <a16:creationId xmlns:a16="http://schemas.microsoft.com/office/drawing/2014/main" id="{C558ED5D-531D-D4EF-6F78-8FAB6B0CAD90}"/>
              </a:ext>
            </a:extLst>
          </p:cNvPr>
          <p:cNvSpPr txBox="1"/>
          <p:nvPr/>
        </p:nvSpPr>
        <p:spPr>
          <a:xfrm>
            <a:off x="1" y="752984"/>
            <a:ext cx="9056480" cy="6555641"/>
          </a:xfrm>
          <a:prstGeom prst="rect">
            <a:avLst/>
          </a:prstGeom>
          <a:noFill/>
        </p:spPr>
        <p:txBody>
          <a:bodyPr wrap="square">
            <a:spAutoFit/>
          </a:bodyPr>
          <a:lstStyle/>
          <a:p>
            <a:pPr marL="457200"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Nabateans: Arabian tribe that moved into the areas once occupied by Edom and Moab.</a:t>
            </a:r>
          </a:p>
          <a:p>
            <a:pPr marL="457200"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They had been a formidable foe to the Greeks, and weren’t conquered by Roman until after the close of the NT.</a:t>
            </a:r>
          </a:p>
          <a:p>
            <a:pPr marL="457200"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Jesus raised Lazarus from the dead in </a:t>
            </a:r>
            <a:r>
              <a:rPr lang="en-US" sz="2800" dirty="0">
                <a:solidFill>
                  <a:srgbClr val="FB57D0"/>
                </a:solidFill>
                <a:latin typeface="Times New Roman" panose="02020603050405020304" pitchFamily="18" charset="0"/>
                <a:cs typeface="Times New Roman" panose="02020603050405020304" pitchFamily="18" charset="0"/>
              </a:rPr>
              <a:t>Bethany</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  Bethany was located on the eastern slope of the </a:t>
            </a:r>
            <a:r>
              <a:rPr lang="en-US" sz="2800" dirty="0">
                <a:solidFill>
                  <a:srgbClr val="FB57D0"/>
                </a:solidFill>
                <a:latin typeface="Times New Roman" panose="02020603050405020304" pitchFamily="18" charset="0"/>
                <a:cs typeface="Times New Roman" panose="02020603050405020304" pitchFamily="18" charset="0"/>
              </a:rPr>
              <a:t>Mount of Olives</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Mount of Olives was directly east of Jerusalem.  It was 250 feet higher than the temple.</a:t>
            </a:r>
          </a:p>
          <a:p>
            <a:pPr marL="457200" indent="-457200">
              <a:buFont typeface="Arial" panose="020B0604020202020204" pitchFamily="34" charset="0"/>
              <a:buChar char="•"/>
            </a:pPr>
            <a:r>
              <a:rPr lang="en-US" sz="2800" dirty="0">
                <a:solidFill>
                  <a:srgbClr val="FB57D0"/>
                </a:solidFill>
                <a:latin typeface="Times New Roman" panose="02020603050405020304" pitchFamily="18" charset="0"/>
                <a:cs typeface="Times New Roman" panose="02020603050405020304" pitchFamily="18" charset="0"/>
              </a:rPr>
              <a:t>Garden of Gethsemane </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was somewhere on the slopes of the Mount of Olives.</a:t>
            </a:r>
          </a:p>
          <a:p>
            <a:pPr marL="457200"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284990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6CC022-AADF-69DA-B5D6-31ECEB17211A}"/>
              </a:ext>
            </a:extLst>
          </p:cNvPr>
          <p:cNvSpPr>
            <a:spLocks noGrp="1"/>
          </p:cNvSpPr>
          <p:nvPr>
            <p:ph type="sldNum" sz="quarter" idx="12"/>
          </p:nvPr>
        </p:nvSpPr>
        <p:spPr/>
        <p:txBody>
          <a:bodyPr/>
          <a:lstStyle/>
          <a:p>
            <a:fld id="{828D620C-E048-4DF2-865A-5BE58B03BB1E}" type="slidenum">
              <a:rPr lang="en-US" smtClean="0"/>
              <a:t>17</a:t>
            </a:fld>
            <a:endParaRPr lang="en-US"/>
          </a:p>
        </p:txBody>
      </p:sp>
      <p:sp>
        <p:nvSpPr>
          <p:cNvPr id="7" name="Text Placeholder 5">
            <a:extLst>
              <a:ext uri="{FF2B5EF4-FFF2-40B4-BE49-F238E27FC236}">
                <a16:creationId xmlns:a16="http://schemas.microsoft.com/office/drawing/2014/main" id="{DE9F485A-FE36-A4B2-DC9A-A655B6891A81}"/>
              </a:ext>
            </a:extLst>
          </p:cNvPr>
          <p:cNvSpPr>
            <a:spLocks noGrp="1"/>
          </p:cNvSpPr>
          <p:nvPr>
            <p:ph type="body" sz="half" idx="2"/>
          </p:nvPr>
        </p:nvSpPr>
        <p:spPr>
          <a:xfrm>
            <a:off x="1408482" y="1146168"/>
            <a:ext cx="6550832" cy="4241808"/>
          </a:xfrm>
        </p:spPr>
        <p:txBody>
          <a:bodyPr>
            <a:noAutofit/>
          </a:bodyPr>
          <a:lstStyle/>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endParaRPr lang="en-US" sz="240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p:txBody>
      </p:sp>
      <p:sp>
        <p:nvSpPr>
          <p:cNvPr id="4" name="TextBox 3">
            <a:extLst>
              <a:ext uri="{FF2B5EF4-FFF2-40B4-BE49-F238E27FC236}">
                <a16:creationId xmlns:a16="http://schemas.microsoft.com/office/drawing/2014/main" id="{FC6D3C27-2DF6-54C7-D226-43E594F92873}"/>
              </a:ext>
            </a:extLst>
          </p:cNvPr>
          <p:cNvSpPr txBox="1"/>
          <p:nvPr/>
        </p:nvSpPr>
        <p:spPr>
          <a:xfrm>
            <a:off x="1040860" y="118762"/>
            <a:ext cx="7286017" cy="584775"/>
          </a:xfrm>
          <a:prstGeom prst="rect">
            <a:avLst/>
          </a:prstGeom>
          <a:noFill/>
        </p:spPr>
        <p:txBody>
          <a:bodyPr wrap="square">
            <a:spAutoFit/>
          </a:bodyPr>
          <a:lstStyle/>
          <a:p>
            <a:pPr algn="ctr"/>
            <a:r>
              <a:rPr lang="en-US" sz="3200" b="1" dirty="0">
                <a:solidFill>
                  <a:srgbClr val="00FF00"/>
                </a:solidFill>
                <a:latin typeface="Times New Roman" panose="02020603050405020304" pitchFamily="18" charset="0"/>
                <a:cs typeface="Times New Roman" panose="02020603050405020304" pitchFamily="18" charset="0"/>
              </a:rPr>
              <a:t>Kingdom of Heaven Established</a:t>
            </a:r>
            <a:endParaRPr lang="en-US" sz="3200" b="1" dirty="0">
              <a:solidFill>
                <a:srgbClr val="00FF00"/>
              </a:solidFill>
            </a:endParaRPr>
          </a:p>
        </p:txBody>
      </p:sp>
      <p:sp>
        <p:nvSpPr>
          <p:cNvPr id="5" name="TextBox 4">
            <a:extLst>
              <a:ext uri="{FF2B5EF4-FFF2-40B4-BE49-F238E27FC236}">
                <a16:creationId xmlns:a16="http://schemas.microsoft.com/office/drawing/2014/main" id="{C558ED5D-531D-D4EF-6F78-8FAB6B0CAD90}"/>
              </a:ext>
            </a:extLst>
          </p:cNvPr>
          <p:cNvSpPr txBox="1"/>
          <p:nvPr/>
        </p:nvSpPr>
        <p:spPr>
          <a:xfrm>
            <a:off x="1" y="752984"/>
            <a:ext cx="9056480" cy="6124754"/>
          </a:xfrm>
          <a:prstGeom prst="rect">
            <a:avLst/>
          </a:prstGeom>
          <a:noFill/>
        </p:spPr>
        <p:txBody>
          <a:bodyPr wrap="square">
            <a:spAutoFit/>
          </a:bodyPr>
          <a:lstStyle/>
          <a:p>
            <a:pPr marL="457200"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Vision of Nebuchadnezzar, God showed that He would establish an </a:t>
            </a:r>
            <a:r>
              <a:rPr lang="en-US" sz="2800" dirty="0">
                <a:solidFill>
                  <a:srgbClr val="FB57D0"/>
                </a:solidFill>
                <a:latin typeface="Times New Roman" panose="02020603050405020304" pitchFamily="18" charset="0"/>
                <a:cs typeface="Times New Roman" panose="02020603050405020304" pitchFamily="18" charset="0"/>
              </a:rPr>
              <a:t>eternal kingdom </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during the days of the 4</a:t>
            </a:r>
            <a:r>
              <a:rPr lang="en-US" sz="2800" baseline="30000" dirty="0">
                <a:solidFill>
                  <a:schemeClr val="accent4">
                    <a:lumMod val="60000"/>
                    <a:lumOff val="40000"/>
                  </a:schemeClr>
                </a:solidFill>
                <a:latin typeface="Times New Roman" panose="02020603050405020304" pitchFamily="18" charset="0"/>
                <a:cs typeface="Times New Roman" panose="02020603050405020304" pitchFamily="18" charset="0"/>
              </a:rPr>
              <a:t>th</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 world kingdom (which we have learned is the Roman).</a:t>
            </a:r>
          </a:p>
          <a:p>
            <a:pPr marL="457200"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Jesus ascended into Heaven in AD 29. </a:t>
            </a:r>
          </a:p>
          <a:p>
            <a:pPr marL="457200"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On the day of</a:t>
            </a:r>
            <a:r>
              <a:rPr lang="en-US" sz="2800" dirty="0">
                <a:solidFill>
                  <a:srgbClr val="FB57D0"/>
                </a:solidFill>
                <a:latin typeface="Times New Roman" panose="02020603050405020304" pitchFamily="18" charset="0"/>
                <a:cs typeface="Times New Roman" panose="02020603050405020304" pitchFamily="18" charset="0"/>
              </a:rPr>
              <a:t> Pentecost</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 just after Jesus ascended, the </a:t>
            </a:r>
          </a:p>
          <a:p>
            <a:pPr marL="457200"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Parthians and Medes and Elamites and residents of Mesopotamia, Judea and Cappadocia, Pontus and Asia,  Phrygia and Pamphylia, Egypt and the parts of Libya belonging to Cyrene, and visitors from Rome, 11 both Jews and proselytes, Cretans and Arabians</a:t>
            </a:r>
          </a:p>
          <a:p>
            <a:pPr marL="457200"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168441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0AF595-2EDF-2502-9F6C-791A666E99CC}"/>
              </a:ext>
            </a:extLst>
          </p:cNvPr>
          <p:cNvSpPr>
            <a:spLocks noGrp="1"/>
          </p:cNvSpPr>
          <p:nvPr>
            <p:ph type="title"/>
          </p:nvPr>
        </p:nvSpPr>
        <p:spPr>
          <a:xfrm>
            <a:off x="257271" y="173755"/>
            <a:ext cx="8643538" cy="554476"/>
          </a:xfrm>
        </p:spPr>
        <p:txBody>
          <a:bodyPr>
            <a:noAutofit/>
          </a:bodyPr>
          <a:lstStyle/>
          <a:p>
            <a:r>
              <a:rPr lang="en-US" b="1" dirty="0">
                <a:solidFill>
                  <a:srgbClr val="00FF00"/>
                </a:solidFill>
                <a:latin typeface="Times New Roman" panose="02020603050405020304" pitchFamily="18" charset="0"/>
                <a:cs typeface="Times New Roman" panose="02020603050405020304" pitchFamily="18" charset="0"/>
              </a:rPr>
              <a:t>Recall the Dream of Nebuchadnezzar in Daniel 2</a:t>
            </a:r>
          </a:p>
        </p:txBody>
      </p:sp>
      <p:sp>
        <p:nvSpPr>
          <p:cNvPr id="2" name="Slide Number Placeholder 1">
            <a:extLst>
              <a:ext uri="{FF2B5EF4-FFF2-40B4-BE49-F238E27FC236}">
                <a16:creationId xmlns:a16="http://schemas.microsoft.com/office/drawing/2014/main" id="{526CC022-AADF-69DA-B5D6-31ECEB17211A}"/>
              </a:ext>
            </a:extLst>
          </p:cNvPr>
          <p:cNvSpPr>
            <a:spLocks noGrp="1"/>
          </p:cNvSpPr>
          <p:nvPr>
            <p:ph type="sldNum" sz="quarter" idx="12"/>
          </p:nvPr>
        </p:nvSpPr>
        <p:spPr/>
        <p:txBody>
          <a:bodyPr/>
          <a:lstStyle/>
          <a:p>
            <a:fld id="{828D620C-E048-4DF2-865A-5BE58B03BB1E}" type="slidenum">
              <a:rPr lang="en-US" smtClean="0"/>
              <a:t>18</a:t>
            </a:fld>
            <a:endParaRPr lang="en-US"/>
          </a:p>
        </p:txBody>
      </p:sp>
      <p:sp>
        <p:nvSpPr>
          <p:cNvPr id="7" name="Text Placeholder 5">
            <a:extLst>
              <a:ext uri="{FF2B5EF4-FFF2-40B4-BE49-F238E27FC236}">
                <a16:creationId xmlns:a16="http://schemas.microsoft.com/office/drawing/2014/main" id="{DE9F485A-FE36-A4B2-DC9A-A655B6891A81}"/>
              </a:ext>
            </a:extLst>
          </p:cNvPr>
          <p:cNvSpPr>
            <a:spLocks noGrp="1"/>
          </p:cNvSpPr>
          <p:nvPr>
            <p:ph type="body" sz="half" idx="2"/>
          </p:nvPr>
        </p:nvSpPr>
        <p:spPr>
          <a:xfrm>
            <a:off x="257270" y="729574"/>
            <a:ext cx="5781509" cy="6143816"/>
          </a:xfrm>
        </p:spPr>
        <p:txBody>
          <a:bodyPr>
            <a:noAutofit/>
          </a:bodyPr>
          <a:lstStyle/>
          <a:p>
            <a:pPr>
              <a:lnSpc>
                <a:spcPct val="100000"/>
              </a:lnSpc>
              <a:spcBef>
                <a:spcPts val="0"/>
              </a:spcBef>
            </a:pPr>
            <a:r>
              <a:rPr lang="en-US" sz="2800" dirty="0">
                <a:solidFill>
                  <a:schemeClr val="accent4">
                    <a:lumMod val="60000"/>
                    <a:lumOff val="40000"/>
                  </a:schemeClr>
                </a:solidFill>
                <a:latin typeface="Times New Roman" panose="02020603050405020304" pitchFamily="18" charset="0"/>
                <a:ea typeface="+mj-ea"/>
                <a:cs typeface="Times New Roman" panose="02020603050405020304" pitchFamily="18" charset="0"/>
              </a:rPr>
              <a:t>Four World Empires Prophesied</a:t>
            </a:r>
          </a:p>
          <a:p>
            <a:pPr>
              <a:lnSpc>
                <a:spcPct val="100000"/>
              </a:lnSpc>
              <a:spcBef>
                <a:spcPts val="0"/>
              </a:spcBef>
            </a:pPr>
            <a:endParaRPr lang="en-US" sz="28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a:lnSpc>
                <a:spcPct val="100000"/>
              </a:lnSpc>
              <a:spcBef>
                <a:spcPts val="0"/>
              </a:spcBef>
            </a:pPr>
            <a:r>
              <a:rPr lang="en-US" sz="2800" dirty="0">
                <a:solidFill>
                  <a:schemeClr val="accent4">
                    <a:lumMod val="60000"/>
                    <a:lumOff val="40000"/>
                  </a:schemeClr>
                </a:solidFill>
                <a:latin typeface="Times New Roman" panose="02020603050405020304" pitchFamily="18" charset="0"/>
                <a:ea typeface="+mj-ea"/>
                <a:cs typeface="Times New Roman" panose="02020603050405020304" pitchFamily="18" charset="0"/>
              </a:rPr>
              <a:t>Head of Gold:</a:t>
            </a:r>
          </a:p>
          <a:p>
            <a:pPr>
              <a:lnSpc>
                <a:spcPct val="100000"/>
              </a:lnSpc>
              <a:spcBef>
                <a:spcPts val="0"/>
              </a:spcBef>
            </a:pPr>
            <a:r>
              <a:rPr lang="en-US" sz="2800" dirty="0">
                <a:solidFill>
                  <a:schemeClr val="accent4">
                    <a:lumMod val="60000"/>
                    <a:lumOff val="40000"/>
                  </a:schemeClr>
                </a:solidFill>
                <a:latin typeface="Times New Roman" panose="02020603050405020304" pitchFamily="18" charset="0"/>
                <a:ea typeface="+mj-ea"/>
                <a:cs typeface="Times New Roman" panose="02020603050405020304" pitchFamily="18" charset="0"/>
              </a:rPr>
              <a:t>Babylonian Empire</a:t>
            </a:r>
          </a:p>
          <a:p>
            <a:pPr>
              <a:lnSpc>
                <a:spcPct val="100000"/>
              </a:lnSpc>
              <a:spcBef>
                <a:spcPts val="0"/>
              </a:spcBef>
            </a:pPr>
            <a:endParaRPr lang="en-US" sz="28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a:lnSpc>
                <a:spcPct val="100000"/>
              </a:lnSpc>
              <a:spcBef>
                <a:spcPts val="0"/>
              </a:spcBef>
            </a:pPr>
            <a:r>
              <a:rPr lang="en-US" sz="2800" dirty="0">
                <a:solidFill>
                  <a:schemeClr val="bg1">
                    <a:lumMod val="75000"/>
                  </a:schemeClr>
                </a:solidFill>
                <a:latin typeface="Times New Roman" panose="02020603050405020304" pitchFamily="18" charset="0"/>
                <a:ea typeface="+mj-ea"/>
                <a:cs typeface="Times New Roman" panose="02020603050405020304" pitchFamily="18" charset="0"/>
              </a:rPr>
              <a:t>Chest of Silver:</a:t>
            </a:r>
          </a:p>
          <a:p>
            <a:pPr>
              <a:lnSpc>
                <a:spcPct val="100000"/>
              </a:lnSpc>
              <a:spcBef>
                <a:spcPts val="0"/>
              </a:spcBef>
            </a:pPr>
            <a:r>
              <a:rPr lang="en-US" sz="2800" dirty="0" err="1">
                <a:solidFill>
                  <a:schemeClr val="bg1">
                    <a:lumMod val="75000"/>
                  </a:schemeClr>
                </a:solidFill>
                <a:latin typeface="Times New Roman" panose="02020603050405020304" pitchFamily="18" charset="0"/>
                <a:ea typeface="+mj-ea"/>
                <a:cs typeface="Times New Roman" panose="02020603050405020304" pitchFamily="18" charset="0"/>
              </a:rPr>
              <a:t>Medo</a:t>
            </a:r>
            <a:r>
              <a:rPr lang="en-US" sz="2800" dirty="0">
                <a:solidFill>
                  <a:schemeClr val="bg1">
                    <a:lumMod val="75000"/>
                  </a:schemeClr>
                </a:solidFill>
                <a:latin typeface="Times New Roman" panose="02020603050405020304" pitchFamily="18" charset="0"/>
                <a:ea typeface="+mj-ea"/>
                <a:cs typeface="Times New Roman" panose="02020603050405020304" pitchFamily="18" charset="0"/>
              </a:rPr>
              <a:t>-Persia Empire</a:t>
            </a:r>
          </a:p>
          <a:p>
            <a:pPr>
              <a:lnSpc>
                <a:spcPct val="100000"/>
              </a:lnSpc>
              <a:spcBef>
                <a:spcPts val="0"/>
              </a:spcBef>
            </a:pPr>
            <a:endParaRPr lang="en-US" sz="28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a:lnSpc>
                <a:spcPct val="100000"/>
              </a:lnSpc>
              <a:spcBef>
                <a:spcPts val="0"/>
              </a:spcBef>
            </a:pPr>
            <a:r>
              <a:rPr lang="en-US" sz="2800" dirty="0">
                <a:solidFill>
                  <a:schemeClr val="accent2">
                    <a:lumMod val="60000"/>
                    <a:lumOff val="40000"/>
                  </a:schemeClr>
                </a:solidFill>
                <a:latin typeface="Times New Roman" panose="02020603050405020304" pitchFamily="18" charset="0"/>
                <a:ea typeface="+mj-ea"/>
                <a:cs typeface="Times New Roman" panose="02020603050405020304" pitchFamily="18" charset="0"/>
              </a:rPr>
              <a:t>Belly and Thighs of Bronze:</a:t>
            </a:r>
          </a:p>
          <a:p>
            <a:pPr>
              <a:lnSpc>
                <a:spcPct val="100000"/>
              </a:lnSpc>
              <a:spcBef>
                <a:spcPts val="0"/>
              </a:spcBef>
            </a:pPr>
            <a:r>
              <a:rPr lang="en-US" sz="2800" dirty="0">
                <a:solidFill>
                  <a:schemeClr val="accent2">
                    <a:lumMod val="60000"/>
                    <a:lumOff val="40000"/>
                  </a:schemeClr>
                </a:solidFill>
                <a:latin typeface="Times New Roman" panose="02020603050405020304" pitchFamily="18" charset="0"/>
                <a:ea typeface="+mj-ea"/>
                <a:cs typeface="Times New Roman" panose="02020603050405020304" pitchFamily="18" charset="0"/>
              </a:rPr>
              <a:t>Grecian Empire</a:t>
            </a:r>
          </a:p>
          <a:p>
            <a:pPr>
              <a:lnSpc>
                <a:spcPct val="100000"/>
              </a:lnSpc>
              <a:spcBef>
                <a:spcPts val="0"/>
              </a:spcBef>
            </a:pPr>
            <a:endParaRPr lang="en-US" sz="2800" dirty="0">
              <a:solidFill>
                <a:schemeClr val="accent2">
                  <a:lumMod val="60000"/>
                  <a:lumOff val="40000"/>
                </a:schemeClr>
              </a:solidFill>
              <a:latin typeface="Times New Roman" panose="02020603050405020304" pitchFamily="18" charset="0"/>
              <a:ea typeface="+mj-ea"/>
              <a:cs typeface="Times New Roman" panose="02020603050405020304" pitchFamily="18" charset="0"/>
            </a:endParaRPr>
          </a:p>
          <a:p>
            <a:pPr>
              <a:lnSpc>
                <a:spcPct val="100000"/>
              </a:lnSpc>
              <a:spcBef>
                <a:spcPts val="0"/>
              </a:spcBef>
            </a:pPr>
            <a:r>
              <a:rPr lang="en-US" sz="2800" dirty="0">
                <a:solidFill>
                  <a:schemeClr val="accent1">
                    <a:lumMod val="40000"/>
                    <a:lumOff val="60000"/>
                  </a:schemeClr>
                </a:solidFill>
                <a:latin typeface="Times New Roman" panose="02020603050405020304" pitchFamily="18" charset="0"/>
                <a:ea typeface="+mj-ea"/>
                <a:cs typeface="Times New Roman" panose="02020603050405020304" pitchFamily="18" charset="0"/>
              </a:rPr>
              <a:t>Feet and Toes of Iron and Clay:</a:t>
            </a:r>
          </a:p>
          <a:p>
            <a:pPr>
              <a:lnSpc>
                <a:spcPct val="100000"/>
              </a:lnSpc>
              <a:spcBef>
                <a:spcPts val="0"/>
              </a:spcBef>
            </a:pPr>
            <a:r>
              <a:rPr lang="en-US" sz="2800" dirty="0">
                <a:solidFill>
                  <a:schemeClr val="accent1">
                    <a:lumMod val="40000"/>
                    <a:lumOff val="60000"/>
                  </a:schemeClr>
                </a:solidFill>
                <a:latin typeface="Times New Roman" panose="02020603050405020304" pitchFamily="18" charset="0"/>
                <a:ea typeface="+mj-ea"/>
                <a:cs typeface="Times New Roman" panose="02020603050405020304" pitchFamily="18" charset="0"/>
              </a:rPr>
              <a:t>Roman Empire</a:t>
            </a:r>
          </a:p>
          <a:p>
            <a:pPr marL="342900" indent="-3429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p:txBody>
      </p:sp>
      <p:pic>
        <p:nvPicPr>
          <p:cNvPr id="8" name="Picture 7">
            <a:extLst>
              <a:ext uri="{FF2B5EF4-FFF2-40B4-BE49-F238E27FC236}">
                <a16:creationId xmlns:a16="http://schemas.microsoft.com/office/drawing/2014/main" id="{1125E7D1-70FD-F6B7-97F5-4B2EEF08BA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4179" y="783242"/>
            <a:ext cx="3402730" cy="6021421"/>
          </a:xfrm>
          <a:prstGeom prst="rect">
            <a:avLst/>
          </a:prstGeom>
        </p:spPr>
      </p:pic>
      <p:sp>
        <p:nvSpPr>
          <p:cNvPr id="11" name="TextBox 10">
            <a:extLst>
              <a:ext uri="{FF2B5EF4-FFF2-40B4-BE49-F238E27FC236}">
                <a16:creationId xmlns:a16="http://schemas.microsoft.com/office/drawing/2014/main" id="{F210691A-C555-583C-F6A1-10DEA8B6F02B}"/>
              </a:ext>
            </a:extLst>
          </p:cNvPr>
          <p:cNvSpPr txBox="1"/>
          <p:nvPr/>
        </p:nvSpPr>
        <p:spPr>
          <a:xfrm>
            <a:off x="6209161" y="997245"/>
            <a:ext cx="972766" cy="369332"/>
          </a:xfrm>
          <a:prstGeom prst="rect">
            <a:avLst/>
          </a:prstGeom>
          <a:solidFill>
            <a:schemeClr val="tx2">
              <a:alpha val="82000"/>
            </a:schemeClr>
          </a:solidFill>
        </p:spPr>
        <p:txBody>
          <a:bodyPr wrap="square">
            <a:spAutoFit/>
          </a:bodyPr>
          <a:lstStyle/>
          <a:p>
            <a:r>
              <a:rPr lang="en-US" sz="1800" dirty="0">
                <a:solidFill>
                  <a:schemeClr val="accent4">
                    <a:lumMod val="60000"/>
                    <a:lumOff val="40000"/>
                  </a:schemeClr>
                </a:solidFill>
                <a:latin typeface="Times New Roman" panose="02020603050405020304" pitchFamily="18" charset="0"/>
                <a:ea typeface="+mj-ea"/>
                <a:cs typeface="Times New Roman" panose="02020603050405020304" pitchFamily="18" charset="0"/>
              </a:rPr>
              <a:t>Babylon</a:t>
            </a:r>
          </a:p>
        </p:txBody>
      </p:sp>
      <p:sp>
        <p:nvSpPr>
          <p:cNvPr id="12" name="TextBox 11">
            <a:extLst>
              <a:ext uri="{FF2B5EF4-FFF2-40B4-BE49-F238E27FC236}">
                <a16:creationId xmlns:a16="http://schemas.microsoft.com/office/drawing/2014/main" id="{67352F1A-8670-F40F-D59A-C7C8AAC6734F}"/>
              </a:ext>
            </a:extLst>
          </p:cNvPr>
          <p:cNvSpPr txBox="1"/>
          <p:nvPr/>
        </p:nvSpPr>
        <p:spPr>
          <a:xfrm>
            <a:off x="6333676" y="1947313"/>
            <a:ext cx="848251" cy="646331"/>
          </a:xfrm>
          <a:prstGeom prst="rect">
            <a:avLst/>
          </a:prstGeom>
          <a:solidFill>
            <a:schemeClr val="tx2">
              <a:alpha val="82000"/>
            </a:schemeClr>
          </a:solidFill>
        </p:spPr>
        <p:txBody>
          <a:bodyPr wrap="square">
            <a:spAutoFit/>
          </a:bodyPr>
          <a:lstStyle/>
          <a:p>
            <a:r>
              <a:rPr lang="en-US" sz="1800" dirty="0" err="1">
                <a:solidFill>
                  <a:schemeClr val="bg2"/>
                </a:solidFill>
                <a:latin typeface="Times New Roman" panose="02020603050405020304" pitchFamily="18" charset="0"/>
                <a:ea typeface="+mj-ea"/>
                <a:cs typeface="Times New Roman" panose="02020603050405020304" pitchFamily="18" charset="0"/>
              </a:rPr>
              <a:t>Medo</a:t>
            </a:r>
            <a:r>
              <a:rPr lang="en-US" sz="1800" dirty="0">
                <a:solidFill>
                  <a:schemeClr val="bg2"/>
                </a:solidFill>
                <a:latin typeface="Times New Roman" panose="02020603050405020304" pitchFamily="18" charset="0"/>
                <a:ea typeface="+mj-ea"/>
                <a:cs typeface="Times New Roman" panose="02020603050405020304" pitchFamily="18" charset="0"/>
              </a:rPr>
              <a:t>-Persia</a:t>
            </a:r>
          </a:p>
        </p:txBody>
      </p:sp>
      <p:sp>
        <p:nvSpPr>
          <p:cNvPr id="13" name="TextBox 12">
            <a:extLst>
              <a:ext uri="{FF2B5EF4-FFF2-40B4-BE49-F238E27FC236}">
                <a16:creationId xmlns:a16="http://schemas.microsoft.com/office/drawing/2014/main" id="{58B4CA6E-A953-CF60-26B4-3145687B0E1F}"/>
              </a:ext>
            </a:extLst>
          </p:cNvPr>
          <p:cNvSpPr txBox="1"/>
          <p:nvPr/>
        </p:nvSpPr>
        <p:spPr>
          <a:xfrm>
            <a:off x="6333676" y="2799692"/>
            <a:ext cx="972766" cy="369332"/>
          </a:xfrm>
          <a:prstGeom prst="rect">
            <a:avLst/>
          </a:prstGeom>
          <a:solidFill>
            <a:schemeClr val="tx2">
              <a:alpha val="82000"/>
            </a:schemeClr>
          </a:solidFill>
        </p:spPr>
        <p:txBody>
          <a:bodyPr wrap="square">
            <a:spAutoFit/>
          </a:bodyPr>
          <a:lstStyle/>
          <a:p>
            <a:r>
              <a:rPr lang="en-US" sz="1800" dirty="0">
                <a:solidFill>
                  <a:schemeClr val="accent2">
                    <a:lumMod val="60000"/>
                    <a:lumOff val="40000"/>
                  </a:schemeClr>
                </a:solidFill>
                <a:latin typeface="Times New Roman" panose="02020603050405020304" pitchFamily="18" charset="0"/>
                <a:ea typeface="+mj-ea"/>
                <a:cs typeface="Times New Roman" panose="02020603050405020304" pitchFamily="18" charset="0"/>
              </a:rPr>
              <a:t>Grecian</a:t>
            </a:r>
          </a:p>
        </p:txBody>
      </p:sp>
      <p:sp>
        <p:nvSpPr>
          <p:cNvPr id="14" name="TextBox 13">
            <a:extLst>
              <a:ext uri="{FF2B5EF4-FFF2-40B4-BE49-F238E27FC236}">
                <a16:creationId xmlns:a16="http://schemas.microsoft.com/office/drawing/2014/main" id="{B90421FA-1BD1-8815-22AB-D412E4A1F091}"/>
              </a:ext>
            </a:extLst>
          </p:cNvPr>
          <p:cNvSpPr txBox="1"/>
          <p:nvPr/>
        </p:nvSpPr>
        <p:spPr>
          <a:xfrm>
            <a:off x="6271418" y="5439397"/>
            <a:ext cx="972766" cy="369332"/>
          </a:xfrm>
          <a:prstGeom prst="rect">
            <a:avLst/>
          </a:prstGeom>
          <a:solidFill>
            <a:schemeClr val="tx2">
              <a:alpha val="82000"/>
            </a:schemeClr>
          </a:solidFill>
        </p:spPr>
        <p:txBody>
          <a:bodyPr wrap="square">
            <a:spAutoFit/>
          </a:bodyPr>
          <a:lstStyle/>
          <a:p>
            <a:r>
              <a:rPr lang="en-US" sz="1800" dirty="0">
                <a:solidFill>
                  <a:schemeClr val="accent1">
                    <a:lumMod val="40000"/>
                    <a:lumOff val="60000"/>
                  </a:schemeClr>
                </a:solidFill>
                <a:latin typeface="Times New Roman" panose="02020603050405020304" pitchFamily="18" charset="0"/>
                <a:ea typeface="+mj-ea"/>
                <a:cs typeface="Times New Roman" panose="02020603050405020304" pitchFamily="18" charset="0"/>
              </a:rPr>
              <a:t>Rome</a:t>
            </a:r>
          </a:p>
        </p:txBody>
      </p:sp>
      <p:graphicFrame>
        <p:nvGraphicFramePr>
          <p:cNvPr id="17" name="Object 16">
            <a:extLst>
              <a:ext uri="{FF2B5EF4-FFF2-40B4-BE49-F238E27FC236}">
                <a16:creationId xmlns:a16="http://schemas.microsoft.com/office/drawing/2014/main" id="{5A6F1852-9EA9-DB13-7423-FA894BCFB204}"/>
              </a:ext>
            </a:extLst>
          </p:cNvPr>
          <p:cNvGraphicFramePr>
            <a:graphicFrameLocks noChangeAspect="1"/>
          </p:cNvGraphicFramePr>
          <p:nvPr/>
        </p:nvGraphicFramePr>
        <p:xfrm>
          <a:off x="6074601" y="4100043"/>
          <a:ext cx="1340455" cy="593105"/>
        </p:xfrm>
        <a:graphic>
          <a:graphicData uri="http://schemas.openxmlformats.org/presentationml/2006/ole">
            <mc:AlternateContent xmlns:mc="http://schemas.openxmlformats.org/markup-compatibility/2006">
              <mc:Choice xmlns:v="urn:schemas-microsoft-com:vml" Requires="v">
                <p:oleObj name="Bitmap Image" r:id="rId4" imgW="2674800" imgH="708840" progId="PBrush">
                  <p:embed/>
                </p:oleObj>
              </mc:Choice>
              <mc:Fallback>
                <p:oleObj name="Bitmap Image" r:id="rId4" imgW="2674800" imgH="708840" progId="PBrush">
                  <p:embed/>
                  <p:pic>
                    <p:nvPicPr>
                      <p:cNvPr id="17" name="Object 16">
                        <a:extLst>
                          <a:ext uri="{FF2B5EF4-FFF2-40B4-BE49-F238E27FC236}">
                            <a16:creationId xmlns:a16="http://schemas.microsoft.com/office/drawing/2014/main" id="{5A6F1852-9EA9-DB13-7423-FA894BCFB204}"/>
                          </a:ext>
                        </a:extLst>
                      </p:cNvPr>
                      <p:cNvPicPr/>
                      <p:nvPr/>
                    </p:nvPicPr>
                    <p:blipFill>
                      <a:blip r:embed="rId5"/>
                      <a:stretch>
                        <a:fillRect/>
                      </a:stretch>
                    </p:blipFill>
                    <p:spPr>
                      <a:xfrm>
                        <a:off x="6074601" y="4100043"/>
                        <a:ext cx="1340455" cy="593105"/>
                      </a:xfrm>
                      <a:prstGeom prst="rect">
                        <a:avLst/>
                      </a:prstGeom>
                    </p:spPr>
                  </p:pic>
                </p:oleObj>
              </mc:Fallback>
            </mc:AlternateContent>
          </a:graphicData>
        </a:graphic>
      </p:graphicFrame>
      <p:cxnSp>
        <p:nvCxnSpPr>
          <p:cNvPr id="19" name="Straight Connector 18">
            <a:extLst>
              <a:ext uri="{FF2B5EF4-FFF2-40B4-BE49-F238E27FC236}">
                <a16:creationId xmlns:a16="http://schemas.microsoft.com/office/drawing/2014/main" id="{7935CFBF-9331-E7F3-3BBB-2373B2E39549}"/>
              </a:ext>
            </a:extLst>
          </p:cNvPr>
          <p:cNvCxnSpPr/>
          <p:nvPr/>
        </p:nvCxnSpPr>
        <p:spPr>
          <a:xfrm flipH="1">
            <a:off x="6118860" y="4086557"/>
            <a:ext cx="45720" cy="355599"/>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5B9126-F91A-AEE2-02C2-B0DBF9B4E7D7}"/>
              </a:ext>
            </a:extLst>
          </p:cNvPr>
          <p:cNvCxnSpPr>
            <a:cxnSpLocks/>
          </p:cNvCxnSpPr>
          <p:nvPr/>
        </p:nvCxnSpPr>
        <p:spPr>
          <a:xfrm flipH="1">
            <a:off x="6080515" y="3837154"/>
            <a:ext cx="84065" cy="60500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A02FF95-C0E1-1E34-F538-EB905163231A}"/>
              </a:ext>
            </a:extLst>
          </p:cNvPr>
          <p:cNvCxnSpPr/>
          <p:nvPr/>
        </p:nvCxnSpPr>
        <p:spPr>
          <a:xfrm flipH="1">
            <a:off x="6049070" y="4018463"/>
            <a:ext cx="45720" cy="355599"/>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E564C23-F924-8207-5846-46F2428C0487}"/>
              </a:ext>
            </a:extLst>
          </p:cNvPr>
          <p:cNvCxnSpPr>
            <a:cxnSpLocks/>
          </p:cNvCxnSpPr>
          <p:nvPr/>
        </p:nvCxnSpPr>
        <p:spPr>
          <a:xfrm>
            <a:off x="7306442" y="3943350"/>
            <a:ext cx="35428" cy="56388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66B8201A-F2D0-5846-388D-611434E8287F}"/>
              </a:ext>
            </a:extLst>
          </p:cNvPr>
          <p:cNvSpPr/>
          <p:nvPr/>
        </p:nvSpPr>
        <p:spPr>
          <a:xfrm>
            <a:off x="5935068" y="4419129"/>
            <a:ext cx="195268" cy="944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55CBE65-2290-6A80-B444-A1F983967362}"/>
              </a:ext>
            </a:extLst>
          </p:cNvPr>
          <p:cNvSpPr/>
          <p:nvPr/>
        </p:nvSpPr>
        <p:spPr>
          <a:xfrm>
            <a:off x="7341870" y="4086557"/>
            <a:ext cx="124661" cy="44734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A349391-7C87-CCEC-C4A1-F0E2A347E636}"/>
              </a:ext>
            </a:extLst>
          </p:cNvPr>
          <p:cNvSpPr/>
          <p:nvPr/>
        </p:nvSpPr>
        <p:spPr>
          <a:xfrm>
            <a:off x="7306442" y="4388037"/>
            <a:ext cx="45719" cy="5411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176CE68-89CE-A1FD-EF37-A44B8DC4857A}"/>
              </a:ext>
            </a:extLst>
          </p:cNvPr>
          <p:cNvSpPr/>
          <p:nvPr/>
        </p:nvSpPr>
        <p:spPr>
          <a:xfrm>
            <a:off x="6023126" y="4530755"/>
            <a:ext cx="141454" cy="1608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D570475-6F77-E400-BCCB-55A010741CE8}"/>
              </a:ext>
            </a:extLst>
          </p:cNvPr>
          <p:cNvSpPr/>
          <p:nvPr/>
        </p:nvSpPr>
        <p:spPr>
          <a:xfrm>
            <a:off x="7276774" y="4530755"/>
            <a:ext cx="194794" cy="1758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E4664E15-1C98-38D8-5EBD-0E14BE2B81BC}"/>
              </a:ext>
            </a:extLst>
          </p:cNvPr>
          <p:cNvSpPr/>
          <p:nvPr/>
        </p:nvSpPr>
        <p:spPr>
          <a:xfrm>
            <a:off x="292443" y="5439397"/>
            <a:ext cx="4660000" cy="9525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5499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6CC022-AADF-69DA-B5D6-31ECEB17211A}"/>
              </a:ext>
            </a:extLst>
          </p:cNvPr>
          <p:cNvSpPr>
            <a:spLocks noGrp="1"/>
          </p:cNvSpPr>
          <p:nvPr>
            <p:ph type="sldNum" sz="quarter" idx="12"/>
          </p:nvPr>
        </p:nvSpPr>
        <p:spPr/>
        <p:txBody>
          <a:bodyPr/>
          <a:lstStyle/>
          <a:p>
            <a:fld id="{828D620C-E048-4DF2-865A-5BE58B03BB1E}" type="slidenum">
              <a:rPr lang="en-US" smtClean="0"/>
              <a:t>19</a:t>
            </a:fld>
            <a:endParaRPr lang="en-US"/>
          </a:p>
        </p:txBody>
      </p:sp>
      <p:sp>
        <p:nvSpPr>
          <p:cNvPr id="7" name="Text Placeholder 5">
            <a:extLst>
              <a:ext uri="{FF2B5EF4-FFF2-40B4-BE49-F238E27FC236}">
                <a16:creationId xmlns:a16="http://schemas.microsoft.com/office/drawing/2014/main" id="{DE9F485A-FE36-A4B2-DC9A-A655B6891A81}"/>
              </a:ext>
            </a:extLst>
          </p:cNvPr>
          <p:cNvSpPr>
            <a:spLocks noGrp="1"/>
          </p:cNvSpPr>
          <p:nvPr>
            <p:ph type="body" sz="half" idx="2"/>
          </p:nvPr>
        </p:nvSpPr>
        <p:spPr>
          <a:xfrm>
            <a:off x="1408482" y="1146168"/>
            <a:ext cx="6550832" cy="4241808"/>
          </a:xfrm>
        </p:spPr>
        <p:txBody>
          <a:bodyPr>
            <a:noAutofit/>
          </a:bodyPr>
          <a:lstStyle/>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p:txBody>
      </p:sp>
      <p:sp>
        <p:nvSpPr>
          <p:cNvPr id="4" name="TextBox 3">
            <a:extLst>
              <a:ext uri="{FF2B5EF4-FFF2-40B4-BE49-F238E27FC236}">
                <a16:creationId xmlns:a16="http://schemas.microsoft.com/office/drawing/2014/main" id="{FC6D3C27-2DF6-54C7-D226-43E594F92873}"/>
              </a:ext>
            </a:extLst>
          </p:cNvPr>
          <p:cNvSpPr txBox="1"/>
          <p:nvPr/>
        </p:nvSpPr>
        <p:spPr>
          <a:xfrm>
            <a:off x="928991" y="177793"/>
            <a:ext cx="7286017" cy="584775"/>
          </a:xfrm>
          <a:prstGeom prst="rect">
            <a:avLst/>
          </a:prstGeom>
          <a:noFill/>
        </p:spPr>
        <p:txBody>
          <a:bodyPr wrap="square">
            <a:spAutoFit/>
          </a:bodyPr>
          <a:lstStyle/>
          <a:p>
            <a:pPr algn="ctr"/>
            <a:r>
              <a:rPr lang="en-US" sz="3200" b="1" dirty="0">
                <a:solidFill>
                  <a:srgbClr val="00FF00"/>
                </a:solidFill>
                <a:latin typeface="Times New Roman" panose="02020603050405020304" pitchFamily="18" charset="0"/>
                <a:cs typeface="Times New Roman" panose="02020603050405020304" pitchFamily="18" charset="0"/>
              </a:rPr>
              <a:t>Acts: Nations in Jerusalem at Pentecost</a:t>
            </a:r>
            <a:endParaRPr lang="en-US" sz="3200" b="1" dirty="0">
              <a:solidFill>
                <a:srgbClr val="00FF00"/>
              </a:solidFill>
            </a:endParaRPr>
          </a:p>
        </p:txBody>
      </p:sp>
      <p:pic>
        <p:nvPicPr>
          <p:cNvPr id="5122" name="Picture 2">
            <a:extLst>
              <a:ext uri="{FF2B5EF4-FFF2-40B4-BE49-F238E27FC236}">
                <a16:creationId xmlns:a16="http://schemas.microsoft.com/office/drawing/2014/main" id="{4A3C1DF8-1C91-4D60-D5CA-E6BBE2161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901" y="714646"/>
            <a:ext cx="7208196" cy="600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706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a:extLst>
              <a:ext uri="{FF2B5EF4-FFF2-40B4-BE49-F238E27FC236}">
                <a16:creationId xmlns:a16="http://schemas.microsoft.com/office/drawing/2014/main" id="{F37300E9-8181-69DC-D531-0BDA7320C8F4}"/>
              </a:ext>
            </a:extLst>
          </p:cNvPr>
          <p:cNvSpPr>
            <a:spLocks noGrp="1"/>
          </p:cNvSpPr>
          <p:nvPr>
            <p:ph type="title"/>
          </p:nvPr>
        </p:nvSpPr>
        <p:spPr>
          <a:xfrm>
            <a:off x="797390" y="145138"/>
            <a:ext cx="7315200" cy="457200"/>
          </a:xfrm>
        </p:spPr>
        <p:txBody>
          <a:bodyPr>
            <a:noAutofit/>
          </a:bodyPr>
          <a:lstStyle/>
          <a:p>
            <a:r>
              <a:rPr lang="en-US" sz="3600" dirty="0">
                <a:latin typeface="Bahnschrift SemiLight Condensed" panose="020B0502040204020203" pitchFamily="34" charset="0"/>
              </a:rPr>
              <a:t>The Bible Presents One Complete, Unified Story</a:t>
            </a:r>
          </a:p>
        </p:txBody>
      </p:sp>
      <p:sp>
        <p:nvSpPr>
          <p:cNvPr id="9" name="Content Placeholder 13">
            <a:extLst>
              <a:ext uri="{FF2B5EF4-FFF2-40B4-BE49-F238E27FC236}">
                <a16:creationId xmlns:a16="http://schemas.microsoft.com/office/drawing/2014/main" id="{0CF8DA80-B90F-F93C-C236-33EB730B3521}"/>
              </a:ext>
            </a:extLst>
          </p:cNvPr>
          <p:cNvSpPr>
            <a:spLocks noGrp="1"/>
          </p:cNvSpPr>
          <p:nvPr>
            <p:ph idx="1"/>
          </p:nvPr>
        </p:nvSpPr>
        <p:spPr>
          <a:xfrm>
            <a:off x="205902" y="457200"/>
            <a:ext cx="7202776" cy="5943600"/>
          </a:xfrm>
        </p:spPr>
        <p:txBody>
          <a:bodyPr vert="horz" lIns="91440" tIns="45720" rIns="91440" bIns="45720" rtlCol="0" anchor="t" anchorCtr="0">
            <a:noAutofit/>
          </a:bodyPr>
          <a:lstStyle/>
          <a:p>
            <a:pPr>
              <a:lnSpc>
                <a:spcPct val="80000"/>
              </a:lnSpc>
              <a:spcBef>
                <a:spcPct val="0"/>
              </a:spcBef>
              <a:buNone/>
            </a:pPr>
            <a:r>
              <a:rPr lang="en-US" sz="3000" dirty="0">
                <a:solidFill>
                  <a:srgbClr val="FFFF66"/>
                </a:solidFill>
                <a:latin typeface="Bahnschrift SemiLight Condensed" panose="020B0502040204020203" pitchFamily="34" charset="0"/>
                <a:ea typeface="+mj-ea"/>
                <a:cs typeface="+mj-cs"/>
              </a:rPr>
              <a:t>Before the Flood</a:t>
            </a:r>
          </a:p>
          <a:p>
            <a:pPr>
              <a:lnSpc>
                <a:spcPct val="80000"/>
              </a:lnSpc>
              <a:spcBef>
                <a:spcPct val="0"/>
              </a:spcBef>
              <a:buNone/>
            </a:pPr>
            <a:r>
              <a:rPr lang="en-US" sz="3000" dirty="0">
                <a:solidFill>
                  <a:srgbClr val="FFFF66"/>
                </a:solidFill>
                <a:latin typeface="Bahnschrift SemiLight Condensed" panose="020B0502040204020203" pitchFamily="34" charset="0"/>
                <a:ea typeface="+mj-ea"/>
                <a:cs typeface="+mj-cs"/>
              </a:rPr>
              <a:t>Flood</a:t>
            </a:r>
          </a:p>
          <a:p>
            <a:pPr>
              <a:lnSpc>
                <a:spcPct val="80000"/>
              </a:lnSpc>
              <a:spcBef>
                <a:spcPct val="0"/>
              </a:spcBef>
              <a:buNone/>
            </a:pPr>
            <a:r>
              <a:rPr lang="en-US" sz="3000" dirty="0">
                <a:solidFill>
                  <a:srgbClr val="FFFF66"/>
                </a:solidFill>
                <a:latin typeface="Bahnschrift SemiLight Condensed" panose="020B0502040204020203" pitchFamily="34" charset="0"/>
                <a:ea typeface="+mj-ea"/>
                <a:cs typeface="+mj-cs"/>
              </a:rPr>
              <a:t>Scattering of the People</a:t>
            </a:r>
          </a:p>
          <a:p>
            <a:pPr>
              <a:lnSpc>
                <a:spcPct val="80000"/>
              </a:lnSpc>
              <a:spcBef>
                <a:spcPct val="0"/>
              </a:spcBef>
              <a:buNone/>
            </a:pPr>
            <a:r>
              <a:rPr lang="en-US" sz="3000" dirty="0">
                <a:solidFill>
                  <a:srgbClr val="FFFF66"/>
                </a:solidFill>
                <a:latin typeface="Bahnschrift SemiLight Condensed" panose="020B0502040204020203" pitchFamily="34" charset="0"/>
                <a:ea typeface="+mj-ea"/>
                <a:cs typeface="+mj-cs"/>
              </a:rPr>
              <a:t>Patriarchs</a:t>
            </a:r>
          </a:p>
          <a:p>
            <a:pPr>
              <a:lnSpc>
                <a:spcPct val="80000"/>
              </a:lnSpc>
              <a:spcBef>
                <a:spcPct val="0"/>
              </a:spcBef>
              <a:buNone/>
            </a:pPr>
            <a:r>
              <a:rPr lang="en-US" sz="3000" dirty="0">
                <a:solidFill>
                  <a:srgbClr val="FFFF66"/>
                </a:solidFill>
                <a:latin typeface="Bahnschrift SemiLight Condensed" panose="020B0502040204020203" pitchFamily="34" charset="0"/>
                <a:ea typeface="+mj-ea"/>
                <a:cs typeface="+mj-cs"/>
              </a:rPr>
              <a:t>Exodus</a:t>
            </a:r>
          </a:p>
          <a:p>
            <a:pPr>
              <a:lnSpc>
                <a:spcPct val="80000"/>
              </a:lnSpc>
              <a:spcBef>
                <a:spcPct val="0"/>
              </a:spcBef>
              <a:buNone/>
            </a:pPr>
            <a:r>
              <a:rPr lang="en-US" sz="3000" dirty="0">
                <a:solidFill>
                  <a:srgbClr val="FFFF66"/>
                </a:solidFill>
                <a:latin typeface="Bahnschrift SemiLight Condensed" panose="020B0502040204020203" pitchFamily="34" charset="0"/>
                <a:ea typeface="+mj-ea"/>
                <a:cs typeface="+mj-cs"/>
              </a:rPr>
              <a:t>Wandering in the Wilderness</a:t>
            </a:r>
          </a:p>
          <a:p>
            <a:pPr>
              <a:lnSpc>
                <a:spcPct val="80000"/>
              </a:lnSpc>
              <a:spcBef>
                <a:spcPct val="0"/>
              </a:spcBef>
              <a:buNone/>
            </a:pPr>
            <a:r>
              <a:rPr lang="en-US" sz="3000" dirty="0">
                <a:solidFill>
                  <a:srgbClr val="FFFF66"/>
                </a:solidFill>
                <a:latin typeface="Bahnschrift SemiLight Condensed" panose="020B0502040204020203" pitchFamily="34" charset="0"/>
                <a:ea typeface="+mj-ea"/>
                <a:cs typeface="+mj-cs"/>
              </a:rPr>
              <a:t>Invasion and Conquest</a:t>
            </a:r>
          </a:p>
          <a:p>
            <a:pPr>
              <a:lnSpc>
                <a:spcPct val="80000"/>
              </a:lnSpc>
              <a:spcBef>
                <a:spcPct val="0"/>
              </a:spcBef>
              <a:buNone/>
            </a:pPr>
            <a:r>
              <a:rPr lang="en-US" sz="3000" dirty="0">
                <a:solidFill>
                  <a:srgbClr val="FFFF66"/>
                </a:solidFill>
                <a:latin typeface="Bahnschrift SemiLight Condensed" panose="020B0502040204020203" pitchFamily="34" charset="0"/>
                <a:ea typeface="+mj-ea"/>
                <a:cs typeface="+mj-cs"/>
              </a:rPr>
              <a:t>Judges</a:t>
            </a:r>
          </a:p>
          <a:p>
            <a:pPr>
              <a:lnSpc>
                <a:spcPct val="80000"/>
              </a:lnSpc>
              <a:spcBef>
                <a:spcPct val="0"/>
              </a:spcBef>
              <a:buNone/>
            </a:pPr>
            <a:r>
              <a:rPr lang="en-US" sz="3000" dirty="0">
                <a:solidFill>
                  <a:srgbClr val="FFFF66"/>
                </a:solidFill>
                <a:latin typeface="Bahnschrift SemiLight Condensed" panose="020B0502040204020203" pitchFamily="34" charset="0"/>
                <a:ea typeface="+mj-ea"/>
                <a:cs typeface="+mj-cs"/>
              </a:rPr>
              <a:t>United Kingdom</a:t>
            </a:r>
          </a:p>
          <a:p>
            <a:pPr>
              <a:lnSpc>
                <a:spcPct val="80000"/>
              </a:lnSpc>
              <a:spcBef>
                <a:spcPct val="0"/>
              </a:spcBef>
              <a:buNone/>
            </a:pPr>
            <a:r>
              <a:rPr lang="en-US" sz="3000" dirty="0">
                <a:solidFill>
                  <a:srgbClr val="FFFF66"/>
                </a:solidFill>
                <a:latin typeface="Bahnschrift SemiLight Condensed" panose="020B0502040204020203" pitchFamily="34" charset="0"/>
                <a:ea typeface="+mj-ea"/>
                <a:cs typeface="+mj-cs"/>
              </a:rPr>
              <a:t>Divided Kingdom</a:t>
            </a:r>
          </a:p>
          <a:p>
            <a:pPr>
              <a:lnSpc>
                <a:spcPct val="80000"/>
              </a:lnSpc>
              <a:spcBef>
                <a:spcPct val="0"/>
              </a:spcBef>
              <a:buNone/>
            </a:pPr>
            <a:r>
              <a:rPr lang="en-US" sz="3000" dirty="0">
                <a:solidFill>
                  <a:srgbClr val="FFFF66"/>
                </a:solidFill>
                <a:latin typeface="Bahnschrift SemiLight Condensed" panose="020B0502040204020203" pitchFamily="34" charset="0"/>
                <a:ea typeface="+mj-ea"/>
                <a:cs typeface="+mj-cs"/>
              </a:rPr>
              <a:t>Judah Alone</a:t>
            </a:r>
          </a:p>
          <a:p>
            <a:pPr>
              <a:lnSpc>
                <a:spcPct val="80000"/>
              </a:lnSpc>
              <a:spcBef>
                <a:spcPct val="0"/>
              </a:spcBef>
              <a:buNone/>
            </a:pPr>
            <a:r>
              <a:rPr lang="en-US" sz="3000" dirty="0">
                <a:solidFill>
                  <a:srgbClr val="FFFF66"/>
                </a:solidFill>
                <a:latin typeface="Bahnschrift SemiLight Condensed" panose="020B0502040204020203" pitchFamily="34" charset="0"/>
                <a:ea typeface="+mj-ea"/>
                <a:cs typeface="+mj-cs"/>
              </a:rPr>
              <a:t>Captivity</a:t>
            </a:r>
          </a:p>
          <a:p>
            <a:pPr>
              <a:lnSpc>
                <a:spcPct val="80000"/>
              </a:lnSpc>
              <a:spcBef>
                <a:spcPct val="0"/>
              </a:spcBef>
              <a:buNone/>
            </a:pPr>
            <a:r>
              <a:rPr lang="en-US" sz="3000" dirty="0">
                <a:solidFill>
                  <a:srgbClr val="FFFF66"/>
                </a:solidFill>
                <a:latin typeface="Bahnschrift SemiLight Condensed" panose="020B0502040204020203" pitchFamily="34" charset="0"/>
                <a:ea typeface="+mj-ea"/>
                <a:cs typeface="+mj-cs"/>
              </a:rPr>
              <a:t>Return from Captivity</a:t>
            </a:r>
          </a:p>
          <a:p>
            <a:pPr>
              <a:lnSpc>
                <a:spcPct val="80000"/>
              </a:lnSpc>
              <a:spcBef>
                <a:spcPct val="0"/>
              </a:spcBef>
              <a:buNone/>
            </a:pPr>
            <a:r>
              <a:rPr lang="en-US" sz="3000" dirty="0">
                <a:solidFill>
                  <a:schemeClr val="bg1"/>
                </a:solidFill>
                <a:latin typeface="Bahnschrift SemiLight Condensed" panose="020B0502040204020203" pitchFamily="34" charset="0"/>
                <a:ea typeface="+mj-ea"/>
                <a:cs typeface="+mj-cs"/>
              </a:rPr>
              <a:t>Years of Silence</a:t>
            </a:r>
          </a:p>
          <a:p>
            <a:pPr>
              <a:lnSpc>
                <a:spcPct val="80000"/>
              </a:lnSpc>
              <a:spcBef>
                <a:spcPct val="0"/>
              </a:spcBef>
              <a:buNone/>
            </a:pPr>
            <a:r>
              <a:rPr lang="en-US" sz="3000" dirty="0">
                <a:solidFill>
                  <a:srgbClr val="66FFCC"/>
                </a:solidFill>
                <a:latin typeface="Bahnschrift SemiLight Condensed" panose="020B0502040204020203" pitchFamily="34" charset="0"/>
                <a:ea typeface="+mj-ea"/>
                <a:cs typeface="+mj-cs"/>
              </a:rPr>
              <a:t>Life of Christ</a:t>
            </a:r>
          </a:p>
          <a:p>
            <a:pPr>
              <a:lnSpc>
                <a:spcPct val="80000"/>
              </a:lnSpc>
              <a:spcBef>
                <a:spcPct val="0"/>
              </a:spcBef>
              <a:buNone/>
            </a:pPr>
            <a:r>
              <a:rPr lang="en-US" sz="3000" dirty="0">
                <a:solidFill>
                  <a:srgbClr val="66FFCC"/>
                </a:solidFill>
                <a:latin typeface="Bahnschrift SemiLight Condensed" panose="020B0502040204020203" pitchFamily="34" charset="0"/>
                <a:ea typeface="+mj-ea"/>
                <a:cs typeface="+mj-cs"/>
              </a:rPr>
              <a:t>Early Church</a:t>
            </a:r>
          </a:p>
          <a:p>
            <a:pPr>
              <a:lnSpc>
                <a:spcPct val="80000"/>
              </a:lnSpc>
              <a:spcBef>
                <a:spcPct val="0"/>
              </a:spcBef>
              <a:buNone/>
            </a:pPr>
            <a:r>
              <a:rPr lang="en-US" sz="3000" dirty="0">
                <a:solidFill>
                  <a:srgbClr val="66FFCC"/>
                </a:solidFill>
                <a:latin typeface="Bahnschrift SemiLight Condensed" panose="020B0502040204020203" pitchFamily="34" charset="0"/>
                <a:ea typeface="+mj-ea"/>
                <a:cs typeface="+mj-cs"/>
              </a:rPr>
              <a:t>Letters to Christians</a:t>
            </a:r>
          </a:p>
        </p:txBody>
      </p:sp>
      <p:sp>
        <p:nvSpPr>
          <p:cNvPr id="10" name="Right Brace 9">
            <a:extLst>
              <a:ext uri="{FF2B5EF4-FFF2-40B4-BE49-F238E27FC236}">
                <a16:creationId xmlns:a16="http://schemas.microsoft.com/office/drawing/2014/main" id="{CD5F6ED5-22C5-AADF-81D4-B6CF468F328B}"/>
              </a:ext>
            </a:extLst>
          </p:cNvPr>
          <p:cNvSpPr/>
          <p:nvPr/>
        </p:nvSpPr>
        <p:spPr>
          <a:xfrm>
            <a:off x="2979655" y="609600"/>
            <a:ext cx="3105150" cy="4572000"/>
          </a:xfrm>
          <a:prstGeom prst="rightBrace">
            <a:avLst/>
          </a:prstGeom>
          <a:noFill/>
          <a:ln w="60325">
            <a:solidFill>
              <a:srgbClr val="FFFF6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FFFF66"/>
              </a:solidFill>
            </a:endParaRPr>
          </a:p>
        </p:txBody>
      </p:sp>
      <p:sp>
        <p:nvSpPr>
          <p:cNvPr id="11" name="Right Brace 10">
            <a:extLst>
              <a:ext uri="{FF2B5EF4-FFF2-40B4-BE49-F238E27FC236}">
                <a16:creationId xmlns:a16="http://schemas.microsoft.com/office/drawing/2014/main" id="{8045DCF6-6C88-5557-AB3B-A71D10B51726}"/>
              </a:ext>
            </a:extLst>
          </p:cNvPr>
          <p:cNvSpPr/>
          <p:nvPr/>
        </p:nvSpPr>
        <p:spPr>
          <a:xfrm>
            <a:off x="3019425" y="5766375"/>
            <a:ext cx="3054494" cy="852865"/>
          </a:xfrm>
          <a:prstGeom prst="rightBrace">
            <a:avLst>
              <a:gd name="adj1" fmla="val 9234"/>
              <a:gd name="adj2" fmla="val 50000"/>
            </a:avLst>
          </a:prstGeom>
          <a:ln w="60325">
            <a:solidFill>
              <a:srgbClr val="66FFCC"/>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1E80A513-6DB8-321E-89C6-66574CCD74B4}"/>
              </a:ext>
            </a:extLst>
          </p:cNvPr>
          <p:cNvSpPr txBox="1"/>
          <p:nvPr/>
        </p:nvSpPr>
        <p:spPr>
          <a:xfrm>
            <a:off x="5920902" y="2566730"/>
            <a:ext cx="2447290" cy="584775"/>
          </a:xfrm>
          <a:prstGeom prst="rect">
            <a:avLst/>
          </a:prstGeom>
          <a:noFill/>
        </p:spPr>
        <p:txBody>
          <a:bodyPr wrap="square">
            <a:spAutoFit/>
          </a:bodyPr>
          <a:lstStyle/>
          <a:p>
            <a:pPr algn="ctr"/>
            <a:r>
              <a:rPr lang="en-US" sz="3200" dirty="0">
                <a:solidFill>
                  <a:srgbClr val="FFFF66"/>
                </a:solidFill>
                <a:latin typeface="Bahnschrift SemiLight Condensed" panose="020B0502040204020203" pitchFamily="34" charset="0"/>
                <a:ea typeface="+mj-ea"/>
                <a:cs typeface="+mj-cs"/>
              </a:rPr>
              <a:t>Old Testament</a:t>
            </a:r>
            <a:endParaRPr lang="en-US" sz="3200" dirty="0">
              <a:solidFill>
                <a:srgbClr val="FFFF66"/>
              </a:solidFill>
            </a:endParaRPr>
          </a:p>
        </p:txBody>
      </p:sp>
      <p:sp>
        <p:nvSpPr>
          <p:cNvPr id="13" name="TextBox 12">
            <a:extLst>
              <a:ext uri="{FF2B5EF4-FFF2-40B4-BE49-F238E27FC236}">
                <a16:creationId xmlns:a16="http://schemas.microsoft.com/office/drawing/2014/main" id="{93C1E42F-299F-1948-1AA7-8D1620BEFFBF}"/>
              </a:ext>
            </a:extLst>
          </p:cNvPr>
          <p:cNvSpPr txBox="1"/>
          <p:nvPr/>
        </p:nvSpPr>
        <p:spPr>
          <a:xfrm>
            <a:off x="5943600" y="5925245"/>
            <a:ext cx="2608550" cy="584775"/>
          </a:xfrm>
          <a:prstGeom prst="rect">
            <a:avLst/>
          </a:prstGeom>
          <a:noFill/>
        </p:spPr>
        <p:txBody>
          <a:bodyPr wrap="square">
            <a:spAutoFit/>
          </a:bodyPr>
          <a:lstStyle/>
          <a:p>
            <a:pPr algn="ctr"/>
            <a:r>
              <a:rPr lang="en-US" sz="3200" dirty="0">
                <a:solidFill>
                  <a:srgbClr val="66FFCC"/>
                </a:solidFill>
                <a:latin typeface="Bahnschrift SemiLight Condensed" panose="020B0502040204020203" pitchFamily="34" charset="0"/>
                <a:ea typeface="+mj-ea"/>
                <a:cs typeface="+mj-cs"/>
              </a:rPr>
              <a:t>New Testament</a:t>
            </a:r>
            <a:endParaRPr lang="en-US" sz="3200" dirty="0">
              <a:solidFill>
                <a:srgbClr val="66FFCC"/>
              </a:solidFill>
            </a:endParaRPr>
          </a:p>
        </p:txBody>
      </p:sp>
      <p:sp>
        <p:nvSpPr>
          <p:cNvPr id="14" name="TextBox 13">
            <a:extLst>
              <a:ext uri="{FF2B5EF4-FFF2-40B4-BE49-F238E27FC236}">
                <a16:creationId xmlns:a16="http://schemas.microsoft.com/office/drawing/2014/main" id="{B7EA04FB-4A39-EDCC-E2EA-663B5BC0B9D9}"/>
              </a:ext>
            </a:extLst>
          </p:cNvPr>
          <p:cNvSpPr txBox="1"/>
          <p:nvPr/>
        </p:nvSpPr>
        <p:spPr>
          <a:xfrm>
            <a:off x="5006502" y="5181600"/>
            <a:ext cx="4572000" cy="584775"/>
          </a:xfrm>
          <a:prstGeom prst="rect">
            <a:avLst/>
          </a:prstGeom>
          <a:noFill/>
        </p:spPr>
        <p:txBody>
          <a:bodyPr wrap="square">
            <a:spAutoFit/>
          </a:bodyPr>
          <a:lstStyle/>
          <a:p>
            <a:pPr algn="ctr"/>
            <a:r>
              <a:rPr lang="en-US" sz="3200" dirty="0">
                <a:latin typeface="Bahnschrift SemiLight Condensed" panose="020B0502040204020203" pitchFamily="34" charset="0"/>
                <a:ea typeface="+mj-ea"/>
                <a:cs typeface="+mj-cs"/>
              </a:rPr>
              <a:t>Between OT &amp; NT</a:t>
            </a:r>
            <a:endParaRPr lang="en-US" sz="3200" dirty="0"/>
          </a:p>
        </p:txBody>
      </p:sp>
      <p:cxnSp>
        <p:nvCxnSpPr>
          <p:cNvPr id="15" name="Straight Arrow Connector 14">
            <a:extLst>
              <a:ext uri="{FF2B5EF4-FFF2-40B4-BE49-F238E27FC236}">
                <a16:creationId xmlns:a16="http://schemas.microsoft.com/office/drawing/2014/main" id="{123F41DC-83C5-DB7F-2ACB-8C6C01EA1044}"/>
              </a:ext>
            </a:extLst>
          </p:cNvPr>
          <p:cNvCxnSpPr>
            <a:cxnSpLocks/>
          </p:cNvCxnSpPr>
          <p:nvPr/>
        </p:nvCxnSpPr>
        <p:spPr>
          <a:xfrm>
            <a:off x="3019425" y="5486400"/>
            <a:ext cx="310515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Cloud 15">
            <a:extLst>
              <a:ext uri="{FF2B5EF4-FFF2-40B4-BE49-F238E27FC236}">
                <a16:creationId xmlns:a16="http://schemas.microsoft.com/office/drawing/2014/main" id="{6FBC903E-BB91-5986-A5BB-2039AE2F3AF8}"/>
              </a:ext>
            </a:extLst>
          </p:cNvPr>
          <p:cNvSpPr/>
          <p:nvPr/>
        </p:nvSpPr>
        <p:spPr>
          <a:xfrm>
            <a:off x="5463702" y="726670"/>
            <a:ext cx="3352800" cy="1843303"/>
          </a:xfrm>
          <a:prstGeom prst="cloud">
            <a:avLst/>
          </a:prstGeom>
          <a:solidFill>
            <a:srgbClr val="FCF1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Bahnschrift SemiBold Condensed" panose="020B0502040204020203" pitchFamily="34" charset="0"/>
                <a:cs typeface="Arial" panose="020B0604020202020204" pitchFamily="34" charset="0"/>
              </a:rPr>
              <a:t>We organize the story into 17 periods</a:t>
            </a:r>
          </a:p>
        </p:txBody>
      </p:sp>
      <p:sp>
        <p:nvSpPr>
          <p:cNvPr id="17" name="Rectangle: Rounded Corners 16">
            <a:extLst>
              <a:ext uri="{FF2B5EF4-FFF2-40B4-BE49-F238E27FC236}">
                <a16:creationId xmlns:a16="http://schemas.microsoft.com/office/drawing/2014/main" id="{C51747E2-CEB7-647D-17DF-3157FF921928}"/>
              </a:ext>
            </a:extLst>
          </p:cNvPr>
          <p:cNvSpPr/>
          <p:nvPr/>
        </p:nvSpPr>
        <p:spPr>
          <a:xfrm>
            <a:off x="205902" y="5506942"/>
            <a:ext cx="2036098" cy="457200"/>
          </a:xfrm>
          <a:prstGeom prst="roundRect">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337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500"/>
                                        <p:tgtEl>
                                          <p:spTgt spid="9">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500"/>
                                        <p:tgtEl>
                                          <p:spTgt spid="9">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fade">
                                      <p:cBhvr>
                                        <p:cTn id="24" dur="500"/>
                                        <p:tgtEl>
                                          <p:spTgt spid="9">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9">
                                            <p:txEl>
                                              <p:pRg st="5" end="5"/>
                                            </p:txEl>
                                          </p:spTgt>
                                        </p:tgtEl>
                                        <p:attrNameLst>
                                          <p:attrName>style.visibility</p:attrName>
                                        </p:attrNameLst>
                                      </p:cBhvr>
                                      <p:to>
                                        <p:strVal val="visible"/>
                                      </p:to>
                                    </p:set>
                                    <p:animEffect transition="in" filter="fade">
                                      <p:cBhvr>
                                        <p:cTn id="30" dur="500"/>
                                        <p:tgtEl>
                                          <p:spTgt spid="9">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animEffect transition="in" filter="fade">
                                      <p:cBhvr>
                                        <p:cTn id="33" dur="500"/>
                                        <p:tgtEl>
                                          <p:spTgt spid="9">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9">
                                            <p:txEl>
                                              <p:pRg st="7" end="7"/>
                                            </p:txEl>
                                          </p:spTgt>
                                        </p:tgtEl>
                                        <p:attrNameLst>
                                          <p:attrName>style.visibility</p:attrName>
                                        </p:attrNameLst>
                                      </p:cBhvr>
                                      <p:to>
                                        <p:strVal val="visible"/>
                                      </p:to>
                                    </p:set>
                                    <p:animEffect transition="in" filter="fade">
                                      <p:cBhvr>
                                        <p:cTn id="36" dur="500"/>
                                        <p:tgtEl>
                                          <p:spTgt spid="9">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animEffect transition="in" filter="fade">
                                      <p:cBhvr>
                                        <p:cTn id="39" dur="500"/>
                                        <p:tgtEl>
                                          <p:spTgt spid="9">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9">
                                            <p:txEl>
                                              <p:pRg st="9" end="9"/>
                                            </p:txEl>
                                          </p:spTgt>
                                        </p:tgtEl>
                                        <p:attrNameLst>
                                          <p:attrName>style.visibility</p:attrName>
                                        </p:attrNameLst>
                                      </p:cBhvr>
                                      <p:to>
                                        <p:strVal val="visible"/>
                                      </p:to>
                                    </p:set>
                                    <p:animEffect transition="in" filter="fade">
                                      <p:cBhvr>
                                        <p:cTn id="42" dur="500"/>
                                        <p:tgtEl>
                                          <p:spTgt spid="9">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9">
                                            <p:txEl>
                                              <p:pRg st="10" end="10"/>
                                            </p:txEl>
                                          </p:spTgt>
                                        </p:tgtEl>
                                        <p:attrNameLst>
                                          <p:attrName>style.visibility</p:attrName>
                                        </p:attrNameLst>
                                      </p:cBhvr>
                                      <p:to>
                                        <p:strVal val="visible"/>
                                      </p:to>
                                    </p:set>
                                    <p:animEffect transition="in" filter="fade">
                                      <p:cBhvr>
                                        <p:cTn id="45" dur="500"/>
                                        <p:tgtEl>
                                          <p:spTgt spid="9">
                                            <p:txEl>
                                              <p:pRg st="10" end="10"/>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9">
                                            <p:txEl>
                                              <p:pRg st="11" end="11"/>
                                            </p:txEl>
                                          </p:spTgt>
                                        </p:tgtEl>
                                        <p:attrNameLst>
                                          <p:attrName>style.visibility</p:attrName>
                                        </p:attrNameLst>
                                      </p:cBhvr>
                                      <p:to>
                                        <p:strVal val="visible"/>
                                      </p:to>
                                    </p:set>
                                    <p:animEffect transition="in" filter="fade">
                                      <p:cBhvr>
                                        <p:cTn id="48" dur="500"/>
                                        <p:tgtEl>
                                          <p:spTgt spid="9">
                                            <p:txEl>
                                              <p:pRg st="11" end="11"/>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9">
                                            <p:txEl>
                                              <p:pRg st="12" end="12"/>
                                            </p:txEl>
                                          </p:spTgt>
                                        </p:tgtEl>
                                        <p:attrNameLst>
                                          <p:attrName>style.visibility</p:attrName>
                                        </p:attrNameLst>
                                      </p:cBhvr>
                                      <p:to>
                                        <p:strVal val="visible"/>
                                      </p:to>
                                    </p:set>
                                    <p:animEffect transition="in" filter="fade">
                                      <p:cBhvr>
                                        <p:cTn id="51" dur="500"/>
                                        <p:tgtEl>
                                          <p:spTgt spid="9">
                                            <p:txEl>
                                              <p:pRg st="12" end="12"/>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
                                            <p:txEl>
                                              <p:pRg st="13" end="13"/>
                                            </p:txEl>
                                          </p:spTgt>
                                        </p:tgtEl>
                                        <p:attrNameLst>
                                          <p:attrName>style.visibility</p:attrName>
                                        </p:attrNameLst>
                                      </p:cBhvr>
                                      <p:to>
                                        <p:strVal val="visible"/>
                                      </p:to>
                                    </p:set>
                                    <p:animEffect transition="in" filter="fade">
                                      <p:cBhvr>
                                        <p:cTn id="62" dur="500"/>
                                        <p:tgtEl>
                                          <p:spTgt spid="9">
                                            <p:txEl>
                                              <p:pRg st="13" end="13"/>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500"/>
                                        <p:tgtEl>
                                          <p:spTgt spid="1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9">
                                            <p:txEl>
                                              <p:pRg st="14" end="14"/>
                                            </p:txEl>
                                          </p:spTgt>
                                        </p:tgtEl>
                                        <p:attrNameLst>
                                          <p:attrName>style.visibility</p:attrName>
                                        </p:attrNameLst>
                                      </p:cBhvr>
                                      <p:to>
                                        <p:strVal val="visible"/>
                                      </p:to>
                                    </p:set>
                                    <p:animEffect transition="in" filter="fade">
                                      <p:cBhvr>
                                        <p:cTn id="73" dur="500"/>
                                        <p:tgtEl>
                                          <p:spTgt spid="9">
                                            <p:txEl>
                                              <p:pRg st="14" end="14"/>
                                            </p:txEl>
                                          </p:spTgt>
                                        </p:tgtEl>
                                      </p:cBhvr>
                                    </p:animEffect>
                                  </p:childTnLst>
                                </p:cTn>
                              </p:par>
                              <p:par>
                                <p:cTn id="74" presetID="10" presetClass="entr" presetSubtype="0" fill="hold" nodeType="withEffect">
                                  <p:stCondLst>
                                    <p:cond delay="0"/>
                                  </p:stCondLst>
                                  <p:childTnLst>
                                    <p:set>
                                      <p:cBhvr>
                                        <p:cTn id="75" dur="1" fill="hold">
                                          <p:stCondLst>
                                            <p:cond delay="0"/>
                                          </p:stCondLst>
                                        </p:cTn>
                                        <p:tgtEl>
                                          <p:spTgt spid="9">
                                            <p:txEl>
                                              <p:pRg st="15" end="15"/>
                                            </p:txEl>
                                          </p:spTgt>
                                        </p:tgtEl>
                                        <p:attrNameLst>
                                          <p:attrName>style.visibility</p:attrName>
                                        </p:attrNameLst>
                                      </p:cBhvr>
                                      <p:to>
                                        <p:strVal val="visible"/>
                                      </p:to>
                                    </p:set>
                                    <p:animEffect transition="in" filter="fade">
                                      <p:cBhvr>
                                        <p:cTn id="76" dur="500"/>
                                        <p:tgtEl>
                                          <p:spTgt spid="9">
                                            <p:txEl>
                                              <p:pRg st="15" end="15"/>
                                            </p:txEl>
                                          </p:spTgt>
                                        </p:tgtEl>
                                      </p:cBhvr>
                                    </p:animEffect>
                                  </p:childTnLst>
                                </p:cTn>
                              </p:par>
                              <p:par>
                                <p:cTn id="77" presetID="10" presetClass="entr" presetSubtype="0" fill="hold" nodeType="withEffect">
                                  <p:stCondLst>
                                    <p:cond delay="0"/>
                                  </p:stCondLst>
                                  <p:childTnLst>
                                    <p:set>
                                      <p:cBhvr>
                                        <p:cTn id="78" dur="1" fill="hold">
                                          <p:stCondLst>
                                            <p:cond delay="0"/>
                                          </p:stCondLst>
                                        </p:cTn>
                                        <p:tgtEl>
                                          <p:spTgt spid="9">
                                            <p:txEl>
                                              <p:pRg st="16" end="16"/>
                                            </p:txEl>
                                          </p:spTgt>
                                        </p:tgtEl>
                                        <p:attrNameLst>
                                          <p:attrName>style.visibility</p:attrName>
                                        </p:attrNameLst>
                                      </p:cBhvr>
                                      <p:to>
                                        <p:strVal val="visible"/>
                                      </p:to>
                                    </p:set>
                                    <p:animEffect transition="in" filter="fade">
                                      <p:cBhvr>
                                        <p:cTn id="79" dur="500"/>
                                        <p:tgtEl>
                                          <p:spTgt spid="9">
                                            <p:txEl>
                                              <p:pRg st="16" end="16"/>
                                            </p:txEl>
                                          </p:spTgt>
                                        </p:tgtEl>
                                      </p:cBhvr>
                                    </p:animEffect>
                                  </p:childTnLst>
                                </p:cTn>
                              </p:par>
                              <p:par>
                                <p:cTn id="80" presetID="1" presetClass="entr" presetSubtype="0" fill="hold" grpId="0" nodeType="withEffect">
                                  <p:stCondLst>
                                    <p:cond delay="0"/>
                                  </p:stCondLst>
                                  <p:childTnLst>
                                    <p:set>
                                      <p:cBhvr>
                                        <p:cTn id="81" dur="1" fill="hold">
                                          <p:stCondLst>
                                            <p:cond delay="0"/>
                                          </p:stCondLst>
                                        </p:cTn>
                                        <p:tgtEl>
                                          <p:spTgt spid="11"/>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13"/>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fade">
                                      <p:cBhvr>
                                        <p:cTn id="8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p:bldP spid="13" grpId="0"/>
      <p:bldP spid="14" grpId="0"/>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0AF595-2EDF-2502-9F6C-791A666E99CC}"/>
              </a:ext>
            </a:extLst>
          </p:cNvPr>
          <p:cNvSpPr>
            <a:spLocks noGrp="1"/>
          </p:cNvSpPr>
          <p:nvPr>
            <p:ph type="title"/>
          </p:nvPr>
        </p:nvSpPr>
        <p:spPr>
          <a:xfrm>
            <a:off x="604263" y="107004"/>
            <a:ext cx="8005864" cy="554476"/>
          </a:xfrm>
        </p:spPr>
        <p:txBody>
          <a:bodyPr>
            <a:noAutofit/>
          </a:bodyPr>
          <a:lstStyle/>
          <a:p>
            <a:r>
              <a:rPr lang="en-US" b="1" dirty="0">
                <a:solidFill>
                  <a:srgbClr val="00FF00"/>
                </a:solidFill>
                <a:latin typeface="Times New Roman" panose="02020603050405020304" pitchFamily="18" charset="0"/>
                <a:cs typeface="Times New Roman" panose="02020603050405020304" pitchFamily="18" charset="0"/>
              </a:rPr>
              <a:t>Jewish/World Affairs during Biblical Silence</a:t>
            </a:r>
            <a:endParaRPr lang="en-US" b="1" dirty="0">
              <a:solidFill>
                <a:srgbClr val="00FF00"/>
              </a:solidFill>
            </a:endParaRPr>
          </a:p>
        </p:txBody>
      </p:sp>
      <p:sp>
        <p:nvSpPr>
          <p:cNvPr id="2" name="Slide Number Placeholder 1">
            <a:extLst>
              <a:ext uri="{FF2B5EF4-FFF2-40B4-BE49-F238E27FC236}">
                <a16:creationId xmlns:a16="http://schemas.microsoft.com/office/drawing/2014/main" id="{526CC022-AADF-69DA-B5D6-31ECEB17211A}"/>
              </a:ext>
            </a:extLst>
          </p:cNvPr>
          <p:cNvSpPr>
            <a:spLocks noGrp="1"/>
          </p:cNvSpPr>
          <p:nvPr>
            <p:ph type="sldNum" sz="quarter" idx="12"/>
          </p:nvPr>
        </p:nvSpPr>
        <p:spPr/>
        <p:txBody>
          <a:bodyPr/>
          <a:lstStyle/>
          <a:p>
            <a:fld id="{828D620C-E048-4DF2-865A-5BE58B03BB1E}" type="slidenum">
              <a:rPr lang="en-US" smtClean="0"/>
              <a:t>3</a:t>
            </a:fld>
            <a:endParaRPr lang="en-US"/>
          </a:p>
        </p:txBody>
      </p:sp>
      <p:sp>
        <p:nvSpPr>
          <p:cNvPr id="7" name="Text Placeholder 5">
            <a:extLst>
              <a:ext uri="{FF2B5EF4-FFF2-40B4-BE49-F238E27FC236}">
                <a16:creationId xmlns:a16="http://schemas.microsoft.com/office/drawing/2014/main" id="{DE9F485A-FE36-A4B2-DC9A-A655B6891A81}"/>
              </a:ext>
            </a:extLst>
          </p:cNvPr>
          <p:cNvSpPr>
            <a:spLocks noGrp="1"/>
          </p:cNvSpPr>
          <p:nvPr>
            <p:ph type="body" sz="half" idx="2"/>
          </p:nvPr>
        </p:nvSpPr>
        <p:spPr>
          <a:xfrm>
            <a:off x="211550" y="577661"/>
            <a:ext cx="8802910" cy="6143816"/>
          </a:xfrm>
        </p:spPr>
        <p:txBody>
          <a:bodyPr>
            <a:noAutofit/>
          </a:bodyPr>
          <a:lstStyle/>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p:txBody>
      </p:sp>
      <p:sp>
        <p:nvSpPr>
          <p:cNvPr id="6" name="TextBox 5">
            <a:extLst>
              <a:ext uri="{FF2B5EF4-FFF2-40B4-BE49-F238E27FC236}">
                <a16:creationId xmlns:a16="http://schemas.microsoft.com/office/drawing/2014/main" id="{ACFF5668-4EBB-02A5-502E-3F6365D06888}"/>
              </a:ext>
            </a:extLst>
          </p:cNvPr>
          <p:cNvSpPr txBox="1"/>
          <p:nvPr/>
        </p:nvSpPr>
        <p:spPr>
          <a:xfrm>
            <a:off x="281940" y="643622"/>
            <a:ext cx="8650510" cy="4832092"/>
          </a:xfrm>
          <a:prstGeom prst="rect">
            <a:avLst/>
          </a:prstGeom>
          <a:noFill/>
        </p:spPr>
        <p:txBody>
          <a:bodyPr wrap="square">
            <a:spAutoFit/>
          </a:bodyPr>
          <a:lstStyle/>
          <a:p>
            <a:pPr marL="342900" indent="-3429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ea typeface="+mj-ea"/>
                <a:cs typeface="Times New Roman" panose="02020603050405020304" pitchFamily="18" charset="0"/>
              </a:rPr>
              <a:t>Rise of the </a:t>
            </a:r>
            <a:r>
              <a:rPr lang="en-US" sz="2800" dirty="0">
                <a:solidFill>
                  <a:srgbClr val="FB57D0"/>
                </a:solidFill>
                <a:latin typeface="Times New Roman" panose="02020603050405020304" pitchFamily="18" charset="0"/>
                <a:ea typeface="+mj-ea"/>
                <a:cs typeface="Times New Roman" panose="02020603050405020304" pitchFamily="18" charset="0"/>
              </a:rPr>
              <a:t>Grecian Empire </a:t>
            </a:r>
            <a:r>
              <a:rPr lang="en-US" sz="2800" dirty="0">
                <a:solidFill>
                  <a:schemeClr val="accent4">
                    <a:lumMod val="60000"/>
                    <a:lumOff val="40000"/>
                  </a:schemeClr>
                </a:solidFill>
                <a:latin typeface="Times New Roman" panose="02020603050405020304" pitchFamily="18" charset="0"/>
                <a:ea typeface="+mj-ea"/>
                <a:cs typeface="Times New Roman" panose="02020603050405020304" pitchFamily="18" charset="0"/>
              </a:rPr>
              <a:t>as </a:t>
            </a:r>
            <a:r>
              <a:rPr lang="en-US" sz="2800" dirty="0">
                <a:solidFill>
                  <a:srgbClr val="FB57D0"/>
                </a:solidFill>
                <a:latin typeface="Times New Roman" panose="02020603050405020304" pitchFamily="18" charset="0"/>
                <a:ea typeface="+mj-ea"/>
                <a:cs typeface="Times New Roman" panose="02020603050405020304" pitchFamily="18" charset="0"/>
              </a:rPr>
              <a:t>predicted</a:t>
            </a:r>
            <a:r>
              <a:rPr lang="en-US" sz="2800" dirty="0">
                <a:solidFill>
                  <a:schemeClr val="accent4">
                    <a:lumMod val="60000"/>
                    <a:lumOff val="40000"/>
                  </a:schemeClr>
                </a:solidFill>
                <a:latin typeface="Times New Roman" panose="02020603050405020304" pitchFamily="18" charset="0"/>
                <a:ea typeface="+mj-ea"/>
                <a:cs typeface="Times New Roman" panose="02020603050405020304" pitchFamily="18" charset="0"/>
              </a:rPr>
              <a:t> </a:t>
            </a:r>
            <a:r>
              <a:rPr lang="en-US" sz="2800" dirty="0">
                <a:solidFill>
                  <a:srgbClr val="FB57D0"/>
                </a:solidFill>
                <a:latin typeface="Times New Roman" panose="02020603050405020304" pitchFamily="18" charset="0"/>
                <a:ea typeface="+mj-ea"/>
                <a:cs typeface="Times New Roman" panose="02020603050405020304" pitchFamily="18" charset="0"/>
              </a:rPr>
              <a:t>in Daniel </a:t>
            </a:r>
            <a:r>
              <a:rPr lang="en-US" sz="2800" dirty="0">
                <a:solidFill>
                  <a:schemeClr val="accent4">
                    <a:lumMod val="60000"/>
                    <a:lumOff val="40000"/>
                  </a:schemeClr>
                </a:solidFill>
                <a:latin typeface="Times New Roman" panose="02020603050405020304" pitchFamily="18" charset="0"/>
                <a:ea typeface="+mj-ea"/>
                <a:cs typeface="Times New Roman" panose="02020603050405020304" pitchFamily="18" charset="0"/>
              </a:rPr>
              <a:t>fulfilled. Alexander, 4 Generals.  Seleucid (Syrian) and Ptolemaic (Egypt) empires emerge,</a:t>
            </a:r>
          </a:p>
          <a:p>
            <a:pPr marL="342900" indent="-342900">
              <a:buFont typeface="Arial" panose="020B0604020202020204" pitchFamily="34" charset="0"/>
              <a:buChar char="•"/>
            </a:pPr>
            <a:r>
              <a:rPr lang="en-US" sz="2800" dirty="0">
                <a:solidFill>
                  <a:srgbClr val="FB57D0"/>
                </a:solidFill>
                <a:latin typeface="Times New Roman" panose="02020603050405020304" pitchFamily="18" charset="0"/>
                <a:ea typeface="+mj-ea"/>
                <a:cs typeface="Times New Roman" panose="02020603050405020304" pitchFamily="18" charset="0"/>
              </a:rPr>
              <a:t>Greek culture, language and philosophy </a:t>
            </a:r>
            <a:r>
              <a:rPr lang="en-US" sz="2800" dirty="0">
                <a:solidFill>
                  <a:schemeClr val="accent4">
                    <a:lumMod val="60000"/>
                    <a:lumOff val="40000"/>
                  </a:schemeClr>
                </a:solidFill>
                <a:latin typeface="Times New Roman" panose="02020603050405020304" pitchFamily="18" charset="0"/>
                <a:ea typeface="+mj-ea"/>
                <a:cs typeface="Times New Roman" panose="02020603050405020304" pitchFamily="18" charset="0"/>
              </a:rPr>
              <a:t>became a way of life throughout the empire</a:t>
            </a:r>
          </a:p>
          <a:p>
            <a:pPr marL="342900" indent="-3429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Syrian empire eventually becomes dominant.</a:t>
            </a:r>
            <a:endParaRPr lang="en-US" sz="28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r>
              <a:rPr lang="en-US" sz="2800" dirty="0">
                <a:solidFill>
                  <a:srgbClr val="FB57D0"/>
                </a:solidFill>
                <a:latin typeface="Times New Roman" panose="02020603050405020304" pitchFamily="18" charset="0"/>
                <a:ea typeface="+mj-ea"/>
                <a:cs typeface="Times New Roman" panose="02020603050405020304" pitchFamily="18" charset="0"/>
              </a:rPr>
              <a:t>Antiochus Epiphanes, </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King of Syria </a:t>
            </a:r>
            <a:r>
              <a:rPr lang="en-US" sz="2800" dirty="0">
                <a:solidFill>
                  <a:schemeClr val="accent4">
                    <a:lumMod val="60000"/>
                    <a:lumOff val="40000"/>
                  </a:schemeClr>
                </a:solidFill>
                <a:latin typeface="Times New Roman" panose="02020603050405020304" pitchFamily="18" charset="0"/>
                <a:ea typeface="+mj-ea"/>
                <a:cs typeface="Times New Roman" panose="02020603050405020304" pitchFamily="18" charset="0"/>
              </a:rPr>
              <a:t>forbids Jewish religion, desecrates the temple with worship of Zeus</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 (which he declared himself to be) </a:t>
            </a:r>
            <a:r>
              <a:rPr lang="en-US" sz="2800" dirty="0">
                <a:solidFill>
                  <a:schemeClr val="accent4">
                    <a:lumMod val="60000"/>
                    <a:lumOff val="40000"/>
                  </a:schemeClr>
                </a:solidFill>
                <a:latin typeface="Times New Roman" panose="02020603050405020304" pitchFamily="18" charset="0"/>
                <a:ea typeface="+mj-ea"/>
                <a:cs typeface="Times New Roman" panose="02020603050405020304" pitchFamily="18" charset="0"/>
              </a:rPr>
              <a:t>and swine.</a:t>
            </a:r>
          </a:p>
          <a:p>
            <a:pPr marL="342900" indent="-3429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ea typeface="+mj-ea"/>
                <a:cs typeface="Times New Roman" panose="02020603050405020304" pitchFamily="18" charset="0"/>
              </a:rPr>
              <a:t>Maccabean Revolt leads to Jewish control of Jerusalem, cleansing of Temple, independence of Judah.</a:t>
            </a:r>
            <a:endParaRPr lang="en-US" sz="2400" dirty="0"/>
          </a:p>
        </p:txBody>
      </p:sp>
    </p:spTree>
    <p:extLst>
      <p:ext uri="{BB962C8B-B14F-4D97-AF65-F5344CB8AC3E}">
        <p14:creationId xmlns:p14="http://schemas.microsoft.com/office/powerpoint/2010/main" val="48157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0AF595-2EDF-2502-9F6C-791A666E99CC}"/>
              </a:ext>
            </a:extLst>
          </p:cNvPr>
          <p:cNvSpPr>
            <a:spLocks noGrp="1"/>
          </p:cNvSpPr>
          <p:nvPr>
            <p:ph type="title"/>
          </p:nvPr>
        </p:nvSpPr>
        <p:spPr>
          <a:xfrm>
            <a:off x="604263" y="107004"/>
            <a:ext cx="8005864" cy="554476"/>
          </a:xfrm>
        </p:spPr>
        <p:txBody>
          <a:bodyPr>
            <a:noAutofit/>
          </a:bodyPr>
          <a:lstStyle/>
          <a:p>
            <a:r>
              <a:rPr lang="en-US" b="1" dirty="0">
                <a:solidFill>
                  <a:srgbClr val="00FF00"/>
                </a:solidFill>
                <a:latin typeface="Times New Roman" panose="02020603050405020304" pitchFamily="18" charset="0"/>
                <a:cs typeface="Times New Roman" panose="02020603050405020304" pitchFamily="18" charset="0"/>
              </a:rPr>
              <a:t>Jewish/World Affairs during Biblical Silence</a:t>
            </a:r>
            <a:endParaRPr lang="en-US" b="1" dirty="0">
              <a:solidFill>
                <a:srgbClr val="00FF00"/>
              </a:solidFill>
            </a:endParaRPr>
          </a:p>
        </p:txBody>
      </p:sp>
      <p:sp>
        <p:nvSpPr>
          <p:cNvPr id="2" name="Slide Number Placeholder 1">
            <a:extLst>
              <a:ext uri="{FF2B5EF4-FFF2-40B4-BE49-F238E27FC236}">
                <a16:creationId xmlns:a16="http://schemas.microsoft.com/office/drawing/2014/main" id="{526CC022-AADF-69DA-B5D6-31ECEB17211A}"/>
              </a:ext>
            </a:extLst>
          </p:cNvPr>
          <p:cNvSpPr>
            <a:spLocks noGrp="1"/>
          </p:cNvSpPr>
          <p:nvPr>
            <p:ph type="sldNum" sz="quarter" idx="12"/>
          </p:nvPr>
        </p:nvSpPr>
        <p:spPr/>
        <p:txBody>
          <a:bodyPr/>
          <a:lstStyle/>
          <a:p>
            <a:fld id="{828D620C-E048-4DF2-865A-5BE58B03BB1E}" type="slidenum">
              <a:rPr lang="en-US" smtClean="0"/>
              <a:t>4</a:t>
            </a:fld>
            <a:endParaRPr lang="en-US"/>
          </a:p>
        </p:txBody>
      </p:sp>
      <p:sp>
        <p:nvSpPr>
          <p:cNvPr id="7" name="Text Placeholder 5">
            <a:extLst>
              <a:ext uri="{FF2B5EF4-FFF2-40B4-BE49-F238E27FC236}">
                <a16:creationId xmlns:a16="http://schemas.microsoft.com/office/drawing/2014/main" id="{DE9F485A-FE36-A4B2-DC9A-A655B6891A81}"/>
              </a:ext>
            </a:extLst>
          </p:cNvPr>
          <p:cNvSpPr>
            <a:spLocks noGrp="1"/>
          </p:cNvSpPr>
          <p:nvPr>
            <p:ph type="body" sz="half" idx="2"/>
          </p:nvPr>
        </p:nvSpPr>
        <p:spPr>
          <a:xfrm>
            <a:off x="211550" y="577661"/>
            <a:ext cx="8802910" cy="6143816"/>
          </a:xfrm>
        </p:spPr>
        <p:txBody>
          <a:bodyPr>
            <a:noAutofit/>
          </a:bodyPr>
          <a:lstStyle/>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p:txBody>
      </p:sp>
      <p:sp>
        <p:nvSpPr>
          <p:cNvPr id="6" name="TextBox 5">
            <a:extLst>
              <a:ext uri="{FF2B5EF4-FFF2-40B4-BE49-F238E27FC236}">
                <a16:creationId xmlns:a16="http://schemas.microsoft.com/office/drawing/2014/main" id="{ACFF5668-4EBB-02A5-502E-3F6365D06888}"/>
              </a:ext>
            </a:extLst>
          </p:cNvPr>
          <p:cNvSpPr txBox="1"/>
          <p:nvPr/>
        </p:nvSpPr>
        <p:spPr>
          <a:xfrm>
            <a:off x="281940" y="661481"/>
            <a:ext cx="8650510" cy="6001643"/>
          </a:xfrm>
          <a:prstGeom prst="rect">
            <a:avLst/>
          </a:prstGeom>
          <a:noFill/>
        </p:spPr>
        <p:txBody>
          <a:bodyPr wrap="square">
            <a:spAutoFit/>
          </a:bodyPr>
          <a:lstStyle/>
          <a:p>
            <a:pPr marL="342900" indent="-3429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ea typeface="+mj-ea"/>
                <a:cs typeface="Times New Roman" panose="02020603050405020304" pitchFamily="18" charset="0"/>
              </a:rPr>
              <a:t>Jewish Sects:  </a:t>
            </a:r>
            <a:r>
              <a:rPr lang="en-US" sz="2800" dirty="0">
                <a:solidFill>
                  <a:srgbClr val="FB57D0"/>
                </a:solidFill>
                <a:latin typeface="Times New Roman" panose="02020603050405020304" pitchFamily="18" charset="0"/>
                <a:ea typeface="+mj-ea"/>
                <a:cs typeface="Times New Roman" panose="02020603050405020304" pitchFamily="18" charset="0"/>
              </a:rPr>
              <a:t>Pharisees, Sadducees, Essenes, Zealots.</a:t>
            </a:r>
          </a:p>
          <a:p>
            <a:pPr marL="342900" indent="-3429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ea typeface="+mj-ea"/>
                <a:cs typeface="Times New Roman" panose="02020603050405020304" pitchFamily="18" charset="0"/>
              </a:rPr>
              <a:t>Pharisee </a:t>
            </a:r>
            <a:r>
              <a:rPr lang="en-US" sz="2800" dirty="0">
                <a:solidFill>
                  <a:srgbClr val="FB57D0"/>
                </a:solidFill>
                <a:latin typeface="Times New Roman" panose="02020603050405020304" pitchFamily="18" charset="0"/>
                <a:ea typeface="+mj-ea"/>
                <a:cs typeface="Times New Roman" panose="02020603050405020304" pitchFamily="18" charset="0"/>
              </a:rPr>
              <a:t>traditions</a:t>
            </a:r>
            <a:r>
              <a:rPr lang="en-US" sz="2800" dirty="0">
                <a:solidFill>
                  <a:schemeClr val="accent4">
                    <a:lumMod val="60000"/>
                    <a:lumOff val="40000"/>
                  </a:schemeClr>
                </a:solidFill>
                <a:latin typeface="Times New Roman" panose="02020603050405020304" pitchFamily="18" charset="0"/>
                <a:ea typeface="+mj-ea"/>
                <a:cs typeface="Times New Roman" panose="02020603050405020304" pitchFamily="18" charset="0"/>
              </a:rPr>
              <a:t> aimed at careful observance of the OT Law come to have the force of law themselves.</a:t>
            </a:r>
          </a:p>
          <a:p>
            <a:pPr marL="342900" indent="-342900">
              <a:buFont typeface="Arial" panose="020B0604020202020204" pitchFamily="34" charset="0"/>
              <a:buChar char="•"/>
            </a:pPr>
            <a:r>
              <a:rPr lang="en-US" sz="2800" dirty="0">
                <a:solidFill>
                  <a:srgbClr val="FB57D0"/>
                </a:solidFill>
                <a:latin typeface="Times New Roman" panose="02020603050405020304" pitchFamily="18" charset="0"/>
                <a:ea typeface="+mj-ea"/>
                <a:cs typeface="Times New Roman" panose="02020603050405020304" pitchFamily="18" charset="0"/>
              </a:rPr>
              <a:t>Septuagint</a:t>
            </a:r>
            <a:r>
              <a:rPr lang="en-US" sz="2800" dirty="0">
                <a:solidFill>
                  <a:schemeClr val="accent4">
                    <a:lumMod val="60000"/>
                    <a:lumOff val="40000"/>
                  </a:schemeClr>
                </a:solidFill>
                <a:latin typeface="Times New Roman" panose="02020603050405020304" pitchFamily="18" charset="0"/>
                <a:ea typeface="+mj-ea"/>
                <a:cs typeface="Times New Roman" panose="02020603050405020304" pitchFamily="18" charset="0"/>
              </a:rPr>
              <a:t> (Greek Translation of the OT).  Jesus, NT writers quoted from it.</a:t>
            </a:r>
          </a:p>
          <a:p>
            <a:pPr marL="342900" indent="-3429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ea typeface="+mj-ea"/>
                <a:cs typeface="Times New Roman" panose="02020603050405020304" pitchFamily="18" charset="0"/>
              </a:rPr>
              <a:t>Jewish </a:t>
            </a:r>
            <a:r>
              <a:rPr lang="en-US" sz="2800" dirty="0">
                <a:solidFill>
                  <a:srgbClr val="FB57D0"/>
                </a:solidFill>
                <a:latin typeface="Times New Roman" panose="02020603050405020304" pitchFamily="18" charset="0"/>
                <a:ea typeface="+mj-ea"/>
                <a:cs typeface="Times New Roman" panose="02020603050405020304" pitchFamily="18" charset="0"/>
              </a:rPr>
              <a:t>Synagogues</a:t>
            </a:r>
            <a:r>
              <a:rPr lang="en-US" sz="2800" dirty="0">
                <a:solidFill>
                  <a:schemeClr val="accent4">
                    <a:lumMod val="60000"/>
                    <a:lumOff val="40000"/>
                  </a:schemeClr>
                </a:solidFill>
                <a:latin typeface="Times New Roman" panose="02020603050405020304" pitchFamily="18" charset="0"/>
                <a:ea typeface="+mj-ea"/>
                <a:cs typeface="Times New Roman" panose="02020603050405020304" pitchFamily="18" charset="0"/>
              </a:rPr>
              <a:t> established in many cities.</a:t>
            </a:r>
          </a:p>
          <a:p>
            <a:pPr marL="342900" indent="-3429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ea typeface="+mj-ea"/>
                <a:cs typeface="Times New Roman" panose="02020603050405020304" pitchFamily="18" charset="0"/>
              </a:rPr>
              <a:t>Essenes collected writings, many found in 20</a:t>
            </a:r>
            <a:r>
              <a:rPr lang="en-US" sz="2800" baseline="30000" dirty="0">
                <a:solidFill>
                  <a:schemeClr val="accent4">
                    <a:lumMod val="60000"/>
                    <a:lumOff val="40000"/>
                  </a:schemeClr>
                </a:solidFill>
                <a:latin typeface="Times New Roman" panose="02020603050405020304" pitchFamily="18" charset="0"/>
                <a:ea typeface="+mj-ea"/>
                <a:cs typeface="Times New Roman" panose="02020603050405020304" pitchFamily="18" charset="0"/>
              </a:rPr>
              <a:t>th</a:t>
            </a:r>
            <a:r>
              <a:rPr lang="en-US" sz="2800" dirty="0">
                <a:solidFill>
                  <a:schemeClr val="accent4">
                    <a:lumMod val="60000"/>
                    <a:lumOff val="40000"/>
                  </a:schemeClr>
                </a:solidFill>
                <a:latin typeface="Times New Roman" panose="02020603050405020304" pitchFamily="18" charset="0"/>
                <a:ea typeface="+mj-ea"/>
                <a:cs typeface="Times New Roman" panose="02020603050405020304" pitchFamily="18" charset="0"/>
              </a:rPr>
              <a:t> century, helped prove the OT has not been corrupted.</a:t>
            </a:r>
          </a:p>
          <a:p>
            <a:pPr marL="342900" indent="-342900">
              <a:buFont typeface="Arial" panose="020B0604020202020204" pitchFamily="34" charset="0"/>
              <a:buChar char="•"/>
            </a:pPr>
            <a:r>
              <a:rPr lang="en-US" sz="2800" dirty="0">
                <a:solidFill>
                  <a:srgbClr val="FB57D0"/>
                </a:solidFill>
                <a:latin typeface="Times New Roman" panose="02020603050405020304" pitchFamily="18" charset="0"/>
                <a:ea typeface="+mj-ea"/>
                <a:cs typeface="Times New Roman" panose="02020603050405020304" pitchFamily="18" charset="0"/>
              </a:rPr>
              <a:t>Idolatry</a:t>
            </a:r>
            <a:r>
              <a:rPr lang="en-US" sz="2800" dirty="0">
                <a:solidFill>
                  <a:schemeClr val="accent4">
                    <a:lumMod val="60000"/>
                    <a:lumOff val="40000"/>
                  </a:schemeClr>
                </a:solidFill>
                <a:latin typeface="Times New Roman" panose="02020603050405020304" pitchFamily="18" charset="0"/>
                <a:ea typeface="+mj-ea"/>
                <a:cs typeface="Times New Roman" panose="02020603050405020304" pitchFamily="18" charset="0"/>
              </a:rPr>
              <a:t> now </a:t>
            </a:r>
            <a:r>
              <a:rPr lang="en-US" sz="2800" dirty="0">
                <a:solidFill>
                  <a:srgbClr val="FB57D0"/>
                </a:solidFill>
                <a:latin typeface="Times New Roman" panose="02020603050405020304" pitchFamily="18" charset="0"/>
                <a:ea typeface="+mj-ea"/>
                <a:cs typeface="Times New Roman" panose="02020603050405020304" pitchFamily="18" charset="0"/>
              </a:rPr>
              <a:t>abhorred</a:t>
            </a:r>
            <a:r>
              <a:rPr lang="en-US" sz="2800" dirty="0">
                <a:solidFill>
                  <a:schemeClr val="accent4">
                    <a:lumMod val="60000"/>
                    <a:lumOff val="40000"/>
                  </a:schemeClr>
                </a:solidFill>
                <a:latin typeface="Times New Roman" panose="02020603050405020304" pitchFamily="18" charset="0"/>
                <a:ea typeface="+mj-ea"/>
                <a:cs typeface="Times New Roman" panose="02020603050405020304" pitchFamily="18" charset="0"/>
              </a:rPr>
              <a:t> by Jews.</a:t>
            </a:r>
          </a:p>
          <a:p>
            <a:pPr marL="342900" indent="-3429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ea typeface="+mj-ea"/>
                <a:cs typeface="Times New Roman" panose="02020603050405020304" pitchFamily="18" charset="0"/>
              </a:rPr>
              <a:t>Roman Empire conquers Syria and expands to control much of the Mediterranean world.</a:t>
            </a:r>
          </a:p>
          <a:p>
            <a:pPr marL="342900" indent="-3429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ea typeface="+mj-ea"/>
                <a:cs typeface="Times New Roman" panose="02020603050405020304" pitchFamily="18" charset="0"/>
              </a:rPr>
              <a:t>Herod family named authorities over Judea. </a:t>
            </a: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81923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0AF595-2EDF-2502-9F6C-791A666E99CC}"/>
              </a:ext>
            </a:extLst>
          </p:cNvPr>
          <p:cNvSpPr>
            <a:spLocks noGrp="1"/>
          </p:cNvSpPr>
          <p:nvPr>
            <p:ph type="title"/>
          </p:nvPr>
        </p:nvSpPr>
        <p:spPr>
          <a:xfrm>
            <a:off x="257270" y="136524"/>
            <a:ext cx="8789453" cy="554476"/>
          </a:xfrm>
        </p:spPr>
        <p:txBody>
          <a:bodyPr>
            <a:noAutofit/>
          </a:bodyPr>
          <a:lstStyle/>
          <a:p>
            <a:r>
              <a:rPr lang="en-US" b="1" dirty="0">
                <a:solidFill>
                  <a:srgbClr val="00FF00"/>
                </a:solidFill>
                <a:latin typeface="Times New Roman" panose="02020603050405020304" pitchFamily="18" charset="0"/>
                <a:cs typeface="Times New Roman" panose="02020603050405020304" pitchFamily="18" charset="0"/>
              </a:rPr>
              <a:t>Recall the Dream of Nebuchadnezzar in Daniel 2</a:t>
            </a:r>
            <a:endParaRPr lang="en-US" b="1" dirty="0">
              <a:solidFill>
                <a:srgbClr val="00FF00"/>
              </a:solidFill>
            </a:endParaRPr>
          </a:p>
        </p:txBody>
      </p:sp>
      <p:sp>
        <p:nvSpPr>
          <p:cNvPr id="2" name="Slide Number Placeholder 1">
            <a:extLst>
              <a:ext uri="{FF2B5EF4-FFF2-40B4-BE49-F238E27FC236}">
                <a16:creationId xmlns:a16="http://schemas.microsoft.com/office/drawing/2014/main" id="{526CC022-AADF-69DA-B5D6-31ECEB17211A}"/>
              </a:ext>
            </a:extLst>
          </p:cNvPr>
          <p:cNvSpPr>
            <a:spLocks noGrp="1"/>
          </p:cNvSpPr>
          <p:nvPr>
            <p:ph type="sldNum" sz="quarter" idx="12"/>
          </p:nvPr>
        </p:nvSpPr>
        <p:spPr/>
        <p:txBody>
          <a:bodyPr/>
          <a:lstStyle/>
          <a:p>
            <a:fld id="{828D620C-E048-4DF2-865A-5BE58B03BB1E}" type="slidenum">
              <a:rPr lang="en-US" smtClean="0"/>
              <a:t>5</a:t>
            </a:fld>
            <a:endParaRPr lang="en-US"/>
          </a:p>
        </p:txBody>
      </p:sp>
      <p:sp>
        <p:nvSpPr>
          <p:cNvPr id="7" name="Text Placeholder 5">
            <a:extLst>
              <a:ext uri="{FF2B5EF4-FFF2-40B4-BE49-F238E27FC236}">
                <a16:creationId xmlns:a16="http://schemas.microsoft.com/office/drawing/2014/main" id="{DE9F485A-FE36-A4B2-DC9A-A655B6891A81}"/>
              </a:ext>
            </a:extLst>
          </p:cNvPr>
          <p:cNvSpPr>
            <a:spLocks noGrp="1"/>
          </p:cNvSpPr>
          <p:nvPr>
            <p:ph type="body" sz="half" idx="2"/>
          </p:nvPr>
        </p:nvSpPr>
        <p:spPr>
          <a:xfrm>
            <a:off x="257270" y="729574"/>
            <a:ext cx="5781509" cy="6143816"/>
          </a:xfrm>
        </p:spPr>
        <p:txBody>
          <a:bodyPr>
            <a:noAutofit/>
          </a:bodyPr>
          <a:lstStyle/>
          <a:p>
            <a:pPr>
              <a:lnSpc>
                <a:spcPct val="100000"/>
              </a:lnSpc>
              <a:spcBef>
                <a:spcPts val="0"/>
              </a:spcBef>
            </a:pPr>
            <a:r>
              <a:rPr lang="en-US" sz="3200" dirty="0">
                <a:solidFill>
                  <a:schemeClr val="accent4">
                    <a:lumMod val="60000"/>
                    <a:lumOff val="40000"/>
                  </a:schemeClr>
                </a:solidFill>
                <a:latin typeface="Times New Roman" panose="02020603050405020304" pitchFamily="18" charset="0"/>
                <a:ea typeface="+mj-ea"/>
                <a:cs typeface="Times New Roman" panose="02020603050405020304" pitchFamily="18" charset="0"/>
              </a:rPr>
              <a:t>Four World Empires Prophesied</a:t>
            </a:r>
          </a:p>
          <a:p>
            <a:pPr>
              <a:lnSpc>
                <a:spcPct val="100000"/>
              </a:lnSpc>
              <a:spcBef>
                <a:spcPts val="0"/>
              </a:spcBef>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a:lnSpc>
                <a:spcPct val="100000"/>
              </a:lnSpc>
              <a:spcBef>
                <a:spcPts val="0"/>
              </a:spcBef>
            </a:pPr>
            <a:r>
              <a:rPr lang="en-US" sz="2800" dirty="0">
                <a:solidFill>
                  <a:schemeClr val="accent4">
                    <a:lumMod val="60000"/>
                    <a:lumOff val="40000"/>
                  </a:schemeClr>
                </a:solidFill>
                <a:latin typeface="Times New Roman" panose="02020603050405020304" pitchFamily="18" charset="0"/>
                <a:ea typeface="+mj-ea"/>
                <a:cs typeface="Times New Roman" panose="02020603050405020304" pitchFamily="18" charset="0"/>
              </a:rPr>
              <a:t>Head of Gold:</a:t>
            </a:r>
          </a:p>
          <a:p>
            <a:pPr>
              <a:lnSpc>
                <a:spcPct val="100000"/>
              </a:lnSpc>
              <a:spcBef>
                <a:spcPts val="0"/>
              </a:spcBef>
            </a:pPr>
            <a:r>
              <a:rPr lang="en-US" sz="2800" dirty="0">
                <a:solidFill>
                  <a:schemeClr val="accent4">
                    <a:lumMod val="60000"/>
                    <a:lumOff val="40000"/>
                  </a:schemeClr>
                </a:solidFill>
                <a:latin typeface="Times New Roman" panose="02020603050405020304" pitchFamily="18" charset="0"/>
                <a:ea typeface="+mj-ea"/>
                <a:cs typeface="Times New Roman" panose="02020603050405020304" pitchFamily="18" charset="0"/>
              </a:rPr>
              <a:t>Babylonian Empire</a:t>
            </a:r>
          </a:p>
          <a:p>
            <a:pPr>
              <a:lnSpc>
                <a:spcPct val="100000"/>
              </a:lnSpc>
              <a:spcBef>
                <a:spcPts val="0"/>
              </a:spcBef>
            </a:pPr>
            <a:endParaRPr lang="en-US" sz="28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a:lnSpc>
                <a:spcPct val="100000"/>
              </a:lnSpc>
              <a:spcBef>
                <a:spcPts val="0"/>
              </a:spcBef>
            </a:pPr>
            <a:r>
              <a:rPr lang="en-US" sz="2800" dirty="0">
                <a:solidFill>
                  <a:schemeClr val="bg1">
                    <a:lumMod val="75000"/>
                  </a:schemeClr>
                </a:solidFill>
                <a:latin typeface="Times New Roman" panose="02020603050405020304" pitchFamily="18" charset="0"/>
                <a:ea typeface="+mj-ea"/>
                <a:cs typeface="Times New Roman" panose="02020603050405020304" pitchFamily="18" charset="0"/>
              </a:rPr>
              <a:t>Chest of Silver:</a:t>
            </a:r>
          </a:p>
          <a:p>
            <a:pPr>
              <a:lnSpc>
                <a:spcPct val="100000"/>
              </a:lnSpc>
              <a:spcBef>
                <a:spcPts val="0"/>
              </a:spcBef>
            </a:pPr>
            <a:r>
              <a:rPr lang="en-US" sz="2800" dirty="0" err="1">
                <a:solidFill>
                  <a:schemeClr val="bg1">
                    <a:lumMod val="75000"/>
                  </a:schemeClr>
                </a:solidFill>
                <a:latin typeface="Times New Roman" panose="02020603050405020304" pitchFamily="18" charset="0"/>
                <a:ea typeface="+mj-ea"/>
                <a:cs typeface="Times New Roman" panose="02020603050405020304" pitchFamily="18" charset="0"/>
              </a:rPr>
              <a:t>Medo</a:t>
            </a:r>
            <a:r>
              <a:rPr lang="en-US" sz="2800" dirty="0">
                <a:solidFill>
                  <a:schemeClr val="bg1">
                    <a:lumMod val="75000"/>
                  </a:schemeClr>
                </a:solidFill>
                <a:latin typeface="Times New Roman" panose="02020603050405020304" pitchFamily="18" charset="0"/>
                <a:ea typeface="+mj-ea"/>
                <a:cs typeface="Times New Roman" panose="02020603050405020304" pitchFamily="18" charset="0"/>
              </a:rPr>
              <a:t>-Persia Empire</a:t>
            </a:r>
          </a:p>
          <a:p>
            <a:pPr>
              <a:lnSpc>
                <a:spcPct val="100000"/>
              </a:lnSpc>
              <a:spcBef>
                <a:spcPts val="0"/>
              </a:spcBef>
            </a:pPr>
            <a:endParaRPr lang="en-US" sz="28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a:lnSpc>
                <a:spcPct val="100000"/>
              </a:lnSpc>
              <a:spcBef>
                <a:spcPts val="0"/>
              </a:spcBef>
            </a:pPr>
            <a:r>
              <a:rPr lang="en-US" sz="2800" dirty="0">
                <a:solidFill>
                  <a:schemeClr val="accent2">
                    <a:lumMod val="60000"/>
                    <a:lumOff val="40000"/>
                  </a:schemeClr>
                </a:solidFill>
                <a:latin typeface="Times New Roman" panose="02020603050405020304" pitchFamily="18" charset="0"/>
                <a:ea typeface="+mj-ea"/>
                <a:cs typeface="Times New Roman" panose="02020603050405020304" pitchFamily="18" charset="0"/>
              </a:rPr>
              <a:t>Belly and Thighs of Bronze:</a:t>
            </a:r>
          </a:p>
          <a:p>
            <a:pPr>
              <a:lnSpc>
                <a:spcPct val="100000"/>
              </a:lnSpc>
              <a:spcBef>
                <a:spcPts val="0"/>
              </a:spcBef>
            </a:pPr>
            <a:r>
              <a:rPr lang="en-US" sz="2800" dirty="0">
                <a:solidFill>
                  <a:schemeClr val="accent2">
                    <a:lumMod val="60000"/>
                    <a:lumOff val="40000"/>
                  </a:schemeClr>
                </a:solidFill>
                <a:latin typeface="Times New Roman" panose="02020603050405020304" pitchFamily="18" charset="0"/>
                <a:ea typeface="+mj-ea"/>
                <a:cs typeface="Times New Roman" panose="02020603050405020304" pitchFamily="18" charset="0"/>
              </a:rPr>
              <a:t>Grecian Empire</a:t>
            </a:r>
          </a:p>
          <a:p>
            <a:pPr>
              <a:lnSpc>
                <a:spcPct val="100000"/>
              </a:lnSpc>
              <a:spcBef>
                <a:spcPts val="0"/>
              </a:spcBef>
            </a:pPr>
            <a:endParaRPr lang="en-US" sz="2800" dirty="0">
              <a:solidFill>
                <a:schemeClr val="accent2">
                  <a:lumMod val="60000"/>
                  <a:lumOff val="40000"/>
                </a:schemeClr>
              </a:solidFill>
              <a:latin typeface="Times New Roman" panose="02020603050405020304" pitchFamily="18" charset="0"/>
              <a:ea typeface="+mj-ea"/>
              <a:cs typeface="Times New Roman" panose="02020603050405020304" pitchFamily="18" charset="0"/>
            </a:endParaRPr>
          </a:p>
          <a:p>
            <a:pPr>
              <a:lnSpc>
                <a:spcPct val="100000"/>
              </a:lnSpc>
              <a:spcBef>
                <a:spcPts val="0"/>
              </a:spcBef>
            </a:pPr>
            <a:r>
              <a:rPr lang="en-US" sz="2800" dirty="0">
                <a:solidFill>
                  <a:schemeClr val="accent1">
                    <a:lumMod val="40000"/>
                    <a:lumOff val="60000"/>
                  </a:schemeClr>
                </a:solidFill>
                <a:latin typeface="Times New Roman" panose="02020603050405020304" pitchFamily="18" charset="0"/>
                <a:ea typeface="+mj-ea"/>
                <a:cs typeface="Times New Roman" panose="02020603050405020304" pitchFamily="18" charset="0"/>
              </a:rPr>
              <a:t>Feet and Toes of Iron and Clay:</a:t>
            </a:r>
          </a:p>
          <a:p>
            <a:pPr>
              <a:lnSpc>
                <a:spcPct val="100000"/>
              </a:lnSpc>
              <a:spcBef>
                <a:spcPts val="0"/>
              </a:spcBef>
            </a:pPr>
            <a:r>
              <a:rPr lang="en-US" sz="2800" dirty="0">
                <a:solidFill>
                  <a:schemeClr val="accent1">
                    <a:lumMod val="40000"/>
                    <a:lumOff val="60000"/>
                  </a:schemeClr>
                </a:solidFill>
                <a:latin typeface="Times New Roman" panose="02020603050405020304" pitchFamily="18" charset="0"/>
                <a:ea typeface="+mj-ea"/>
                <a:cs typeface="Times New Roman" panose="02020603050405020304" pitchFamily="18" charset="0"/>
              </a:rPr>
              <a:t>Roman Empire</a:t>
            </a: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p:txBody>
      </p:sp>
      <p:pic>
        <p:nvPicPr>
          <p:cNvPr id="8" name="Picture 7">
            <a:extLst>
              <a:ext uri="{FF2B5EF4-FFF2-40B4-BE49-F238E27FC236}">
                <a16:creationId xmlns:a16="http://schemas.microsoft.com/office/drawing/2014/main" id="{1125E7D1-70FD-F6B7-97F5-4B2EEF08BA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4179" y="729574"/>
            <a:ext cx="3402730" cy="6021421"/>
          </a:xfrm>
          <a:prstGeom prst="rect">
            <a:avLst/>
          </a:prstGeom>
        </p:spPr>
      </p:pic>
      <p:sp>
        <p:nvSpPr>
          <p:cNvPr id="11" name="TextBox 10">
            <a:extLst>
              <a:ext uri="{FF2B5EF4-FFF2-40B4-BE49-F238E27FC236}">
                <a16:creationId xmlns:a16="http://schemas.microsoft.com/office/drawing/2014/main" id="{F210691A-C555-583C-F6A1-10DEA8B6F02B}"/>
              </a:ext>
            </a:extLst>
          </p:cNvPr>
          <p:cNvSpPr txBox="1"/>
          <p:nvPr/>
        </p:nvSpPr>
        <p:spPr>
          <a:xfrm>
            <a:off x="6209161" y="997245"/>
            <a:ext cx="972766" cy="369332"/>
          </a:xfrm>
          <a:prstGeom prst="rect">
            <a:avLst/>
          </a:prstGeom>
          <a:solidFill>
            <a:schemeClr val="tx2">
              <a:alpha val="82000"/>
            </a:schemeClr>
          </a:solidFill>
        </p:spPr>
        <p:txBody>
          <a:bodyPr wrap="square">
            <a:spAutoFit/>
          </a:bodyPr>
          <a:lstStyle/>
          <a:p>
            <a:r>
              <a:rPr lang="en-US" sz="1800" dirty="0">
                <a:solidFill>
                  <a:schemeClr val="accent4">
                    <a:lumMod val="60000"/>
                    <a:lumOff val="40000"/>
                  </a:schemeClr>
                </a:solidFill>
                <a:latin typeface="Times New Roman" panose="02020603050405020304" pitchFamily="18" charset="0"/>
                <a:ea typeface="+mj-ea"/>
                <a:cs typeface="Times New Roman" panose="02020603050405020304" pitchFamily="18" charset="0"/>
              </a:rPr>
              <a:t>Babylon</a:t>
            </a:r>
          </a:p>
        </p:txBody>
      </p:sp>
      <p:sp>
        <p:nvSpPr>
          <p:cNvPr id="12" name="TextBox 11">
            <a:extLst>
              <a:ext uri="{FF2B5EF4-FFF2-40B4-BE49-F238E27FC236}">
                <a16:creationId xmlns:a16="http://schemas.microsoft.com/office/drawing/2014/main" id="{67352F1A-8670-F40F-D59A-C7C8AAC6734F}"/>
              </a:ext>
            </a:extLst>
          </p:cNvPr>
          <p:cNvSpPr txBox="1"/>
          <p:nvPr/>
        </p:nvSpPr>
        <p:spPr>
          <a:xfrm>
            <a:off x="6333676" y="1947313"/>
            <a:ext cx="848251" cy="646331"/>
          </a:xfrm>
          <a:prstGeom prst="rect">
            <a:avLst/>
          </a:prstGeom>
          <a:solidFill>
            <a:schemeClr val="tx2">
              <a:alpha val="82000"/>
            </a:schemeClr>
          </a:solidFill>
        </p:spPr>
        <p:txBody>
          <a:bodyPr wrap="square">
            <a:spAutoFit/>
          </a:bodyPr>
          <a:lstStyle/>
          <a:p>
            <a:r>
              <a:rPr lang="en-US" sz="1800" dirty="0" err="1">
                <a:solidFill>
                  <a:schemeClr val="bg2"/>
                </a:solidFill>
                <a:latin typeface="Times New Roman" panose="02020603050405020304" pitchFamily="18" charset="0"/>
                <a:ea typeface="+mj-ea"/>
                <a:cs typeface="Times New Roman" panose="02020603050405020304" pitchFamily="18" charset="0"/>
              </a:rPr>
              <a:t>Medo</a:t>
            </a:r>
            <a:r>
              <a:rPr lang="en-US" sz="1800" dirty="0">
                <a:solidFill>
                  <a:schemeClr val="bg2"/>
                </a:solidFill>
                <a:latin typeface="Times New Roman" panose="02020603050405020304" pitchFamily="18" charset="0"/>
                <a:ea typeface="+mj-ea"/>
                <a:cs typeface="Times New Roman" panose="02020603050405020304" pitchFamily="18" charset="0"/>
              </a:rPr>
              <a:t>-Persia</a:t>
            </a:r>
          </a:p>
        </p:txBody>
      </p:sp>
      <p:sp>
        <p:nvSpPr>
          <p:cNvPr id="13" name="TextBox 12">
            <a:extLst>
              <a:ext uri="{FF2B5EF4-FFF2-40B4-BE49-F238E27FC236}">
                <a16:creationId xmlns:a16="http://schemas.microsoft.com/office/drawing/2014/main" id="{58B4CA6E-A953-CF60-26B4-3145687B0E1F}"/>
              </a:ext>
            </a:extLst>
          </p:cNvPr>
          <p:cNvSpPr txBox="1"/>
          <p:nvPr/>
        </p:nvSpPr>
        <p:spPr>
          <a:xfrm>
            <a:off x="6333676" y="2799692"/>
            <a:ext cx="972766" cy="369332"/>
          </a:xfrm>
          <a:prstGeom prst="rect">
            <a:avLst/>
          </a:prstGeom>
          <a:solidFill>
            <a:schemeClr val="tx2">
              <a:alpha val="82000"/>
            </a:schemeClr>
          </a:solidFill>
        </p:spPr>
        <p:txBody>
          <a:bodyPr wrap="square">
            <a:spAutoFit/>
          </a:bodyPr>
          <a:lstStyle/>
          <a:p>
            <a:r>
              <a:rPr lang="en-US" sz="1800" dirty="0">
                <a:solidFill>
                  <a:schemeClr val="accent2">
                    <a:lumMod val="60000"/>
                    <a:lumOff val="40000"/>
                  </a:schemeClr>
                </a:solidFill>
                <a:latin typeface="Times New Roman" panose="02020603050405020304" pitchFamily="18" charset="0"/>
                <a:ea typeface="+mj-ea"/>
                <a:cs typeface="Times New Roman" panose="02020603050405020304" pitchFamily="18" charset="0"/>
              </a:rPr>
              <a:t>Grecian</a:t>
            </a:r>
          </a:p>
        </p:txBody>
      </p:sp>
      <p:sp>
        <p:nvSpPr>
          <p:cNvPr id="14" name="TextBox 13">
            <a:extLst>
              <a:ext uri="{FF2B5EF4-FFF2-40B4-BE49-F238E27FC236}">
                <a16:creationId xmlns:a16="http://schemas.microsoft.com/office/drawing/2014/main" id="{B90421FA-1BD1-8815-22AB-D412E4A1F091}"/>
              </a:ext>
            </a:extLst>
          </p:cNvPr>
          <p:cNvSpPr txBox="1"/>
          <p:nvPr/>
        </p:nvSpPr>
        <p:spPr>
          <a:xfrm>
            <a:off x="6271418" y="5439397"/>
            <a:ext cx="972766" cy="369332"/>
          </a:xfrm>
          <a:prstGeom prst="rect">
            <a:avLst/>
          </a:prstGeom>
          <a:solidFill>
            <a:schemeClr val="tx2">
              <a:alpha val="82000"/>
            </a:schemeClr>
          </a:solidFill>
        </p:spPr>
        <p:txBody>
          <a:bodyPr wrap="square">
            <a:spAutoFit/>
          </a:bodyPr>
          <a:lstStyle/>
          <a:p>
            <a:r>
              <a:rPr lang="en-US" sz="1800" dirty="0">
                <a:solidFill>
                  <a:schemeClr val="accent1">
                    <a:lumMod val="40000"/>
                    <a:lumOff val="60000"/>
                  </a:schemeClr>
                </a:solidFill>
                <a:latin typeface="Times New Roman" panose="02020603050405020304" pitchFamily="18" charset="0"/>
                <a:ea typeface="+mj-ea"/>
                <a:cs typeface="Times New Roman" panose="02020603050405020304" pitchFamily="18" charset="0"/>
              </a:rPr>
              <a:t>Rome</a:t>
            </a:r>
          </a:p>
        </p:txBody>
      </p:sp>
      <p:graphicFrame>
        <p:nvGraphicFramePr>
          <p:cNvPr id="17" name="Object 16">
            <a:extLst>
              <a:ext uri="{FF2B5EF4-FFF2-40B4-BE49-F238E27FC236}">
                <a16:creationId xmlns:a16="http://schemas.microsoft.com/office/drawing/2014/main" id="{5A6F1852-9EA9-DB13-7423-FA894BCFB204}"/>
              </a:ext>
            </a:extLst>
          </p:cNvPr>
          <p:cNvGraphicFramePr>
            <a:graphicFrameLocks noChangeAspect="1"/>
          </p:cNvGraphicFramePr>
          <p:nvPr/>
        </p:nvGraphicFramePr>
        <p:xfrm>
          <a:off x="6074601" y="4100043"/>
          <a:ext cx="1340455" cy="593105"/>
        </p:xfrm>
        <a:graphic>
          <a:graphicData uri="http://schemas.openxmlformats.org/presentationml/2006/ole">
            <mc:AlternateContent xmlns:mc="http://schemas.openxmlformats.org/markup-compatibility/2006">
              <mc:Choice xmlns:v="urn:schemas-microsoft-com:vml" Requires="v">
                <p:oleObj name="Bitmap Image" r:id="rId4" imgW="2674800" imgH="708840" progId="PBrush">
                  <p:embed/>
                </p:oleObj>
              </mc:Choice>
              <mc:Fallback>
                <p:oleObj name="Bitmap Image" r:id="rId4" imgW="2674800" imgH="708840" progId="PBrush">
                  <p:embed/>
                  <p:pic>
                    <p:nvPicPr>
                      <p:cNvPr id="17" name="Object 16">
                        <a:extLst>
                          <a:ext uri="{FF2B5EF4-FFF2-40B4-BE49-F238E27FC236}">
                            <a16:creationId xmlns:a16="http://schemas.microsoft.com/office/drawing/2014/main" id="{5A6F1852-9EA9-DB13-7423-FA894BCFB204}"/>
                          </a:ext>
                        </a:extLst>
                      </p:cNvPr>
                      <p:cNvPicPr/>
                      <p:nvPr/>
                    </p:nvPicPr>
                    <p:blipFill>
                      <a:blip r:embed="rId5"/>
                      <a:stretch>
                        <a:fillRect/>
                      </a:stretch>
                    </p:blipFill>
                    <p:spPr>
                      <a:xfrm>
                        <a:off x="6074601" y="4100043"/>
                        <a:ext cx="1340455" cy="593105"/>
                      </a:xfrm>
                      <a:prstGeom prst="rect">
                        <a:avLst/>
                      </a:prstGeom>
                    </p:spPr>
                  </p:pic>
                </p:oleObj>
              </mc:Fallback>
            </mc:AlternateContent>
          </a:graphicData>
        </a:graphic>
      </p:graphicFrame>
      <p:cxnSp>
        <p:nvCxnSpPr>
          <p:cNvPr id="19" name="Straight Connector 18">
            <a:extLst>
              <a:ext uri="{FF2B5EF4-FFF2-40B4-BE49-F238E27FC236}">
                <a16:creationId xmlns:a16="http://schemas.microsoft.com/office/drawing/2014/main" id="{7935CFBF-9331-E7F3-3BBB-2373B2E39549}"/>
              </a:ext>
            </a:extLst>
          </p:cNvPr>
          <p:cNvCxnSpPr/>
          <p:nvPr/>
        </p:nvCxnSpPr>
        <p:spPr>
          <a:xfrm flipH="1">
            <a:off x="6118860" y="4086557"/>
            <a:ext cx="45720" cy="355599"/>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5B9126-F91A-AEE2-02C2-B0DBF9B4E7D7}"/>
              </a:ext>
            </a:extLst>
          </p:cNvPr>
          <p:cNvCxnSpPr>
            <a:cxnSpLocks/>
          </p:cNvCxnSpPr>
          <p:nvPr/>
        </p:nvCxnSpPr>
        <p:spPr>
          <a:xfrm flipH="1">
            <a:off x="6080515" y="3837154"/>
            <a:ext cx="84065" cy="60500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A02FF95-C0E1-1E34-F538-EB905163231A}"/>
              </a:ext>
            </a:extLst>
          </p:cNvPr>
          <p:cNvCxnSpPr/>
          <p:nvPr/>
        </p:nvCxnSpPr>
        <p:spPr>
          <a:xfrm flipH="1">
            <a:off x="6049070" y="4018463"/>
            <a:ext cx="45720" cy="355599"/>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E564C23-F924-8207-5846-46F2428C0487}"/>
              </a:ext>
            </a:extLst>
          </p:cNvPr>
          <p:cNvCxnSpPr>
            <a:cxnSpLocks/>
          </p:cNvCxnSpPr>
          <p:nvPr/>
        </p:nvCxnSpPr>
        <p:spPr>
          <a:xfrm>
            <a:off x="7306442" y="3943350"/>
            <a:ext cx="35428" cy="56388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66B8201A-F2D0-5846-388D-611434E8287F}"/>
              </a:ext>
            </a:extLst>
          </p:cNvPr>
          <p:cNvSpPr/>
          <p:nvPr/>
        </p:nvSpPr>
        <p:spPr>
          <a:xfrm>
            <a:off x="5935068" y="4419129"/>
            <a:ext cx="195268" cy="944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55CBE65-2290-6A80-B444-A1F983967362}"/>
              </a:ext>
            </a:extLst>
          </p:cNvPr>
          <p:cNvSpPr/>
          <p:nvPr/>
        </p:nvSpPr>
        <p:spPr>
          <a:xfrm>
            <a:off x="7341870" y="4086557"/>
            <a:ext cx="124661" cy="44734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A349391-7C87-CCEC-C4A1-F0E2A347E636}"/>
              </a:ext>
            </a:extLst>
          </p:cNvPr>
          <p:cNvSpPr/>
          <p:nvPr/>
        </p:nvSpPr>
        <p:spPr>
          <a:xfrm>
            <a:off x="7306442" y="4388037"/>
            <a:ext cx="45719" cy="5411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176CE68-89CE-A1FD-EF37-A44B8DC4857A}"/>
              </a:ext>
            </a:extLst>
          </p:cNvPr>
          <p:cNvSpPr/>
          <p:nvPr/>
        </p:nvSpPr>
        <p:spPr>
          <a:xfrm>
            <a:off x="6023126" y="4530755"/>
            <a:ext cx="141454" cy="1608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D570475-6F77-E400-BCCB-55A010741CE8}"/>
              </a:ext>
            </a:extLst>
          </p:cNvPr>
          <p:cNvSpPr/>
          <p:nvPr/>
        </p:nvSpPr>
        <p:spPr>
          <a:xfrm>
            <a:off x="7276774" y="4530755"/>
            <a:ext cx="194794" cy="1758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771D7A18-5DAC-62D4-022A-CA6F928F97C4}"/>
              </a:ext>
            </a:extLst>
          </p:cNvPr>
          <p:cNvSpPr/>
          <p:nvPr/>
        </p:nvSpPr>
        <p:spPr>
          <a:xfrm>
            <a:off x="246979" y="5403851"/>
            <a:ext cx="4747200" cy="9525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2876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6CC022-AADF-69DA-B5D6-31ECEB17211A}"/>
              </a:ext>
            </a:extLst>
          </p:cNvPr>
          <p:cNvSpPr>
            <a:spLocks noGrp="1"/>
          </p:cNvSpPr>
          <p:nvPr>
            <p:ph type="sldNum" sz="quarter" idx="12"/>
          </p:nvPr>
        </p:nvSpPr>
        <p:spPr/>
        <p:txBody>
          <a:bodyPr/>
          <a:lstStyle/>
          <a:p>
            <a:fld id="{828D620C-E048-4DF2-865A-5BE58B03BB1E}" type="slidenum">
              <a:rPr lang="en-US" smtClean="0"/>
              <a:t>6</a:t>
            </a:fld>
            <a:endParaRPr lang="en-US"/>
          </a:p>
        </p:txBody>
      </p:sp>
      <p:sp>
        <p:nvSpPr>
          <p:cNvPr id="7" name="Text Placeholder 5">
            <a:extLst>
              <a:ext uri="{FF2B5EF4-FFF2-40B4-BE49-F238E27FC236}">
                <a16:creationId xmlns:a16="http://schemas.microsoft.com/office/drawing/2014/main" id="{DE9F485A-FE36-A4B2-DC9A-A655B6891A81}"/>
              </a:ext>
            </a:extLst>
          </p:cNvPr>
          <p:cNvSpPr>
            <a:spLocks noGrp="1"/>
          </p:cNvSpPr>
          <p:nvPr>
            <p:ph type="body" sz="half" idx="2"/>
          </p:nvPr>
        </p:nvSpPr>
        <p:spPr>
          <a:xfrm>
            <a:off x="1408482" y="1146168"/>
            <a:ext cx="6550832" cy="4241808"/>
          </a:xfrm>
        </p:spPr>
        <p:txBody>
          <a:bodyPr>
            <a:noAutofit/>
          </a:bodyPr>
          <a:lstStyle/>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p:txBody>
      </p:sp>
      <p:sp>
        <p:nvSpPr>
          <p:cNvPr id="4" name="TextBox 3">
            <a:extLst>
              <a:ext uri="{FF2B5EF4-FFF2-40B4-BE49-F238E27FC236}">
                <a16:creationId xmlns:a16="http://schemas.microsoft.com/office/drawing/2014/main" id="{FC6D3C27-2DF6-54C7-D226-43E594F92873}"/>
              </a:ext>
            </a:extLst>
          </p:cNvPr>
          <p:cNvSpPr txBox="1"/>
          <p:nvPr/>
        </p:nvSpPr>
        <p:spPr>
          <a:xfrm>
            <a:off x="1040860" y="139219"/>
            <a:ext cx="7286017" cy="584775"/>
          </a:xfrm>
          <a:prstGeom prst="rect">
            <a:avLst/>
          </a:prstGeom>
          <a:noFill/>
        </p:spPr>
        <p:txBody>
          <a:bodyPr wrap="square">
            <a:spAutoFit/>
          </a:bodyPr>
          <a:lstStyle/>
          <a:p>
            <a:r>
              <a:rPr lang="en-US" sz="3200" b="1" dirty="0">
                <a:solidFill>
                  <a:srgbClr val="00FF00"/>
                </a:solidFill>
                <a:latin typeface="Times New Roman" panose="02020603050405020304" pitchFamily="18" charset="0"/>
                <a:cs typeface="Times New Roman" panose="02020603050405020304" pitchFamily="18" charset="0"/>
              </a:rPr>
              <a:t>Roman Empire-The Time Draws Near</a:t>
            </a:r>
            <a:endParaRPr lang="en-US" sz="3200" b="1" dirty="0">
              <a:solidFill>
                <a:srgbClr val="00FF00"/>
              </a:solidFill>
            </a:endParaRPr>
          </a:p>
        </p:txBody>
      </p:sp>
      <p:sp>
        <p:nvSpPr>
          <p:cNvPr id="5" name="TextBox 4">
            <a:extLst>
              <a:ext uri="{FF2B5EF4-FFF2-40B4-BE49-F238E27FC236}">
                <a16:creationId xmlns:a16="http://schemas.microsoft.com/office/drawing/2014/main" id="{C558ED5D-531D-D4EF-6F78-8FAB6B0CAD90}"/>
              </a:ext>
            </a:extLst>
          </p:cNvPr>
          <p:cNvSpPr txBox="1"/>
          <p:nvPr/>
        </p:nvSpPr>
        <p:spPr>
          <a:xfrm>
            <a:off x="199417" y="1146168"/>
            <a:ext cx="8745165" cy="2677656"/>
          </a:xfrm>
          <a:prstGeom prst="rect">
            <a:avLst/>
          </a:prstGeom>
          <a:noFill/>
        </p:spPr>
        <p:txBody>
          <a:bodyPr wrap="square">
            <a:spAutoFit/>
          </a:bodyPr>
          <a:lstStyle/>
          <a:p>
            <a:pPr marL="457200"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Years of Silence end when Gabriel announces the birth of John the Baptist to Zacharias (Luke 1:5-25).</a:t>
            </a:r>
          </a:p>
          <a:p>
            <a:pPr marL="457200" indent="-457200">
              <a:buFont typeface="Arial" panose="020B0604020202020204" pitchFamily="34" charset="0"/>
              <a:buChar char="•"/>
            </a:pPr>
            <a:r>
              <a:rPr lang="en-US" sz="2800" dirty="0">
                <a:solidFill>
                  <a:srgbClr val="FB57D0"/>
                </a:solidFill>
                <a:latin typeface="Times New Roman" panose="02020603050405020304" pitchFamily="18" charset="0"/>
                <a:cs typeface="Times New Roman" panose="02020603050405020304" pitchFamily="18" charset="0"/>
              </a:rPr>
              <a:t>Herod the Great. </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Reigned over Judea at the time Christ was born.  Tyrannical. Paranoid that someone would end his dynasty. Killed members of his own family.</a:t>
            </a:r>
          </a:p>
          <a:p>
            <a:pPr marL="457200"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Herod died in 4 BC not long after Jesus was born.</a:t>
            </a:r>
          </a:p>
        </p:txBody>
      </p:sp>
    </p:spTree>
    <p:extLst>
      <p:ext uri="{BB962C8B-B14F-4D97-AF65-F5344CB8AC3E}">
        <p14:creationId xmlns:p14="http://schemas.microsoft.com/office/powerpoint/2010/main" val="256740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6CC022-AADF-69DA-B5D6-31ECEB17211A}"/>
              </a:ext>
            </a:extLst>
          </p:cNvPr>
          <p:cNvSpPr>
            <a:spLocks noGrp="1"/>
          </p:cNvSpPr>
          <p:nvPr>
            <p:ph type="sldNum" sz="quarter" idx="12"/>
          </p:nvPr>
        </p:nvSpPr>
        <p:spPr/>
        <p:txBody>
          <a:bodyPr/>
          <a:lstStyle/>
          <a:p>
            <a:fld id="{828D620C-E048-4DF2-865A-5BE58B03BB1E}" type="slidenum">
              <a:rPr lang="en-US" smtClean="0"/>
              <a:t>7</a:t>
            </a:fld>
            <a:endParaRPr lang="en-US"/>
          </a:p>
        </p:txBody>
      </p:sp>
      <p:sp>
        <p:nvSpPr>
          <p:cNvPr id="7" name="Text Placeholder 5">
            <a:extLst>
              <a:ext uri="{FF2B5EF4-FFF2-40B4-BE49-F238E27FC236}">
                <a16:creationId xmlns:a16="http://schemas.microsoft.com/office/drawing/2014/main" id="{DE9F485A-FE36-A4B2-DC9A-A655B6891A81}"/>
              </a:ext>
            </a:extLst>
          </p:cNvPr>
          <p:cNvSpPr>
            <a:spLocks noGrp="1"/>
          </p:cNvSpPr>
          <p:nvPr>
            <p:ph type="body" sz="half" idx="2"/>
          </p:nvPr>
        </p:nvSpPr>
        <p:spPr>
          <a:xfrm>
            <a:off x="1408482" y="1146168"/>
            <a:ext cx="6550832" cy="4241808"/>
          </a:xfrm>
        </p:spPr>
        <p:txBody>
          <a:bodyPr>
            <a:noAutofit/>
          </a:bodyPr>
          <a:lstStyle/>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p:txBody>
      </p:sp>
      <p:sp>
        <p:nvSpPr>
          <p:cNvPr id="4" name="TextBox 3">
            <a:extLst>
              <a:ext uri="{FF2B5EF4-FFF2-40B4-BE49-F238E27FC236}">
                <a16:creationId xmlns:a16="http://schemas.microsoft.com/office/drawing/2014/main" id="{FC6D3C27-2DF6-54C7-D226-43E594F92873}"/>
              </a:ext>
            </a:extLst>
          </p:cNvPr>
          <p:cNvSpPr txBox="1"/>
          <p:nvPr/>
        </p:nvSpPr>
        <p:spPr>
          <a:xfrm>
            <a:off x="1040860" y="139219"/>
            <a:ext cx="7286017" cy="584775"/>
          </a:xfrm>
          <a:prstGeom prst="rect">
            <a:avLst/>
          </a:prstGeom>
          <a:noFill/>
        </p:spPr>
        <p:txBody>
          <a:bodyPr wrap="square">
            <a:spAutoFit/>
          </a:bodyPr>
          <a:lstStyle/>
          <a:p>
            <a:pPr algn="ctr"/>
            <a:r>
              <a:rPr lang="en-US" sz="3200" b="1" dirty="0">
                <a:solidFill>
                  <a:srgbClr val="00FF00"/>
                </a:solidFill>
                <a:latin typeface="Times New Roman" panose="02020603050405020304" pitchFamily="18" charset="0"/>
                <a:cs typeface="Times New Roman" panose="02020603050405020304" pitchFamily="18" charset="0"/>
              </a:rPr>
              <a:t>The Herod Family</a:t>
            </a:r>
            <a:endParaRPr lang="en-US" sz="3200" b="1" dirty="0">
              <a:solidFill>
                <a:srgbClr val="00FF00"/>
              </a:solidFill>
            </a:endParaRPr>
          </a:p>
        </p:txBody>
      </p:sp>
      <p:sp>
        <p:nvSpPr>
          <p:cNvPr id="5" name="TextBox 4">
            <a:extLst>
              <a:ext uri="{FF2B5EF4-FFF2-40B4-BE49-F238E27FC236}">
                <a16:creationId xmlns:a16="http://schemas.microsoft.com/office/drawing/2014/main" id="{C558ED5D-531D-D4EF-6F78-8FAB6B0CAD90}"/>
              </a:ext>
            </a:extLst>
          </p:cNvPr>
          <p:cNvSpPr txBox="1"/>
          <p:nvPr/>
        </p:nvSpPr>
        <p:spPr>
          <a:xfrm>
            <a:off x="311315" y="752984"/>
            <a:ext cx="8745165" cy="2246769"/>
          </a:xfrm>
          <a:prstGeom prst="rect">
            <a:avLst/>
          </a:prstGeom>
          <a:noFill/>
        </p:spPr>
        <p:txBody>
          <a:bodyPr wrap="square">
            <a:spAutoFit/>
          </a:bodyPr>
          <a:lstStyle/>
          <a:p>
            <a:pPr marL="457200"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endParaRPr lang="en-US" sz="2800" dirty="0"/>
          </a:p>
        </p:txBody>
      </p:sp>
      <p:pic>
        <p:nvPicPr>
          <p:cNvPr id="2050" name="Picture 2">
            <a:extLst>
              <a:ext uri="{FF2B5EF4-FFF2-40B4-BE49-F238E27FC236}">
                <a16:creationId xmlns:a16="http://schemas.microsoft.com/office/drawing/2014/main" id="{D8AF477B-0D27-391F-7E2F-1A0D1D80D1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01688"/>
            <a:ext cx="9144000" cy="5253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80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6CC022-AADF-69DA-B5D6-31ECEB17211A}"/>
              </a:ext>
            </a:extLst>
          </p:cNvPr>
          <p:cNvSpPr>
            <a:spLocks noGrp="1"/>
          </p:cNvSpPr>
          <p:nvPr>
            <p:ph type="sldNum" sz="quarter" idx="12"/>
          </p:nvPr>
        </p:nvSpPr>
        <p:spPr/>
        <p:txBody>
          <a:bodyPr/>
          <a:lstStyle/>
          <a:p>
            <a:fld id="{828D620C-E048-4DF2-865A-5BE58B03BB1E}" type="slidenum">
              <a:rPr lang="en-US" smtClean="0"/>
              <a:t>8</a:t>
            </a:fld>
            <a:endParaRPr lang="en-US"/>
          </a:p>
        </p:txBody>
      </p:sp>
      <p:sp>
        <p:nvSpPr>
          <p:cNvPr id="7" name="Text Placeholder 5">
            <a:extLst>
              <a:ext uri="{FF2B5EF4-FFF2-40B4-BE49-F238E27FC236}">
                <a16:creationId xmlns:a16="http://schemas.microsoft.com/office/drawing/2014/main" id="{DE9F485A-FE36-A4B2-DC9A-A655B6891A81}"/>
              </a:ext>
            </a:extLst>
          </p:cNvPr>
          <p:cNvSpPr>
            <a:spLocks noGrp="1"/>
          </p:cNvSpPr>
          <p:nvPr>
            <p:ph type="body" sz="half" idx="2"/>
          </p:nvPr>
        </p:nvSpPr>
        <p:spPr>
          <a:xfrm>
            <a:off x="1408482" y="1146168"/>
            <a:ext cx="6550832" cy="4241808"/>
          </a:xfrm>
        </p:spPr>
        <p:txBody>
          <a:bodyPr>
            <a:noAutofit/>
          </a:bodyPr>
          <a:lstStyle/>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p:txBody>
      </p:sp>
      <p:sp>
        <p:nvSpPr>
          <p:cNvPr id="4" name="TextBox 3">
            <a:extLst>
              <a:ext uri="{FF2B5EF4-FFF2-40B4-BE49-F238E27FC236}">
                <a16:creationId xmlns:a16="http://schemas.microsoft.com/office/drawing/2014/main" id="{FC6D3C27-2DF6-54C7-D226-43E594F92873}"/>
              </a:ext>
            </a:extLst>
          </p:cNvPr>
          <p:cNvSpPr txBox="1"/>
          <p:nvPr/>
        </p:nvSpPr>
        <p:spPr>
          <a:xfrm>
            <a:off x="1040860" y="139219"/>
            <a:ext cx="7286017" cy="584775"/>
          </a:xfrm>
          <a:prstGeom prst="rect">
            <a:avLst/>
          </a:prstGeom>
          <a:noFill/>
        </p:spPr>
        <p:txBody>
          <a:bodyPr wrap="square">
            <a:spAutoFit/>
          </a:bodyPr>
          <a:lstStyle/>
          <a:p>
            <a:pPr algn="ctr"/>
            <a:r>
              <a:rPr lang="en-US" sz="3200" b="1" dirty="0">
                <a:solidFill>
                  <a:srgbClr val="00FF00"/>
                </a:solidFill>
                <a:latin typeface="Times New Roman" panose="02020603050405020304" pitchFamily="18" charset="0"/>
                <a:cs typeface="Times New Roman" panose="02020603050405020304" pitchFamily="18" charset="0"/>
              </a:rPr>
              <a:t>“Fullness of Time”</a:t>
            </a:r>
            <a:endParaRPr lang="en-US" sz="3200" b="1" dirty="0">
              <a:solidFill>
                <a:srgbClr val="00FF00"/>
              </a:solidFill>
            </a:endParaRPr>
          </a:p>
        </p:txBody>
      </p:sp>
      <p:sp>
        <p:nvSpPr>
          <p:cNvPr id="5" name="TextBox 4">
            <a:extLst>
              <a:ext uri="{FF2B5EF4-FFF2-40B4-BE49-F238E27FC236}">
                <a16:creationId xmlns:a16="http://schemas.microsoft.com/office/drawing/2014/main" id="{C558ED5D-531D-D4EF-6F78-8FAB6B0CAD90}"/>
              </a:ext>
            </a:extLst>
          </p:cNvPr>
          <p:cNvSpPr txBox="1"/>
          <p:nvPr/>
        </p:nvSpPr>
        <p:spPr>
          <a:xfrm>
            <a:off x="311315" y="752984"/>
            <a:ext cx="8745165" cy="6986528"/>
          </a:xfrm>
          <a:prstGeom prst="rect">
            <a:avLst/>
          </a:prstGeom>
          <a:noFill/>
        </p:spPr>
        <p:txBody>
          <a:bodyPr wrap="square">
            <a:spAutoFit/>
          </a:bodyPr>
          <a:lstStyle/>
          <a:p>
            <a:pPr marL="457200"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God’s plan, in place before the world was created, reached the point that it was time for Him to bring Jesus into the world.  </a:t>
            </a:r>
            <a:r>
              <a:rPr lang="en-US" sz="2800" dirty="0">
                <a:solidFill>
                  <a:srgbClr val="FF0000"/>
                </a:solidFill>
                <a:latin typeface="Times New Roman" panose="02020603050405020304" pitchFamily="18" charset="0"/>
                <a:cs typeface="Times New Roman" panose="02020603050405020304" pitchFamily="18" charset="0"/>
              </a:rPr>
              <a:t>Galatians 4:4-7, Ephesians 1:10.</a:t>
            </a:r>
          </a:p>
          <a:p>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The </a:t>
            </a:r>
            <a:r>
              <a:rPr lang="en-US" sz="2800" dirty="0">
                <a:solidFill>
                  <a:srgbClr val="FB57D0"/>
                </a:solidFill>
                <a:latin typeface="Times New Roman" panose="02020603050405020304" pitchFamily="18" charset="0"/>
                <a:cs typeface="Times New Roman" panose="02020603050405020304" pitchFamily="18" charset="0"/>
              </a:rPr>
              <a:t>Roman Empire </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controlled lands surrounding the Mediterranean Sea and beyond.</a:t>
            </a:r>
          </a:p>
          <a:p>
            <a:pPr marL="914400" lvl="1"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Good roads allowed for travel and communication.</a:t>
            </a:r>
          </a:p>
          <a:p>
            <a:pPr marL="914400" lvl="1"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Greek Language dominated the empire.</a:t>
            </a:r>
          </a:p>
          <a:p>
            <a:pPr marL="914400" lvl="1"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Pax Romana “Roman Peace” 27BC to 180 AD.</a:t>
            </a:r>
          </a:p>
          <a:p>
            <a:pPr marL="457200"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Romans/Herod family allowed Jews some political/religious independence.  Improved cities, started reconstruction of the Temple.</a:t>
            </a:r>
          </a:p>
          <a:p>
            <a:pPr marL="457200"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96770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6CC022-AADF-69DA-B5D6-31ECEB17211A}"/>
              </a:ext>
            </a:extLst>
          </p:cNvPr>
          <p:cNvSpPr>
            <a:spLocks noGrp="1"/>
          </p:cNvSpPr>
          <p:nvPr>
            <p:ph type="sldNum" sz="quarter" idx="12"/>
          </p:nvPr>
        </p:nvSpPr>
        <p:spPr/>
        <p:txBody>
          <a:bodyPr/>
          <a:lstStyle/>
          <a:p>
            <a:fld id="{828D620C-E048-4DF2-865A-5BE58B03BB1E}" type="slidenum">
              <a:rPr lang="en-US" smtClean="0"/>
              <a:t>9</a:t>
            </a:fld>
            <a:endParaRPr lang="en-US"/>
          </a:p>
        </p:txBody>
      </p:sp>
      <p:sp>
        <p:nvSpPr>
          <p:cNvPr id="7" name="Text Placeholder 5">
            <a:extLst>
              <a:ext uri="{FF2B5EF4-FFF2-40B4-BE49-F238E27FC236}">
                <a16:creationId xmlns:a16="http://schemas.microsoft.com/office/drawing/2014/main" id="{DE9F485A-FE36-A4B2-DC9A-A655B6891A81}"/>
              </a:ext>
            </a:extLst>
          </p:cNvPr>
          <p:cNvSpPr>
            <a:spLocks noGrp="1"/>
          </p:cNvSpPr>
          <p:nvPr>
            <p:ph type="body" sz="half" idx="2"/>
          </p:nvPr>
        </p:nvSpPr>
        <p:spPr>
          <a:xfrm>
            <a:off x="1408482" y="1146168"/>
            <a:ext cx="6550832" cy="4241808"/>
          </a:xfrm>
        </p:spPr>
        <p:txBody>
          <a:bodyPr>
            <a:noAutofit/>
          </a:bodyPr>
          <a:lstStyle/>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p:txBody>
      </p:sp>
      <p:sp>
        <p:nvSpPr>
          <p:cNvPr id="4" name="TextBox 3">
            <a:extLst>
              <a:ext uri="{FF2B5EF4-FFF2-40B4-BE49-F238E27FC236}">
                <a16:creationId xmlns:a16="http://schemas.microsoft.com/office/drawing/2014/main" id="{FC6D3C27-2DF6-54C7-D226-43E594F92873}"/>
              </a:ext>
            </a:extLst>
          </p:cNvPr>
          <p:cNvSpPr txBox="1"/>
          <p:nvPr/>
        </p:nvSpPr>
        <p:spPr>
          <a:xfrm>
            <a:off x="1040860" y="139219"/>
            <a:ext cx="7286017" cy="584775"/>
          </a:xfrm>
          <a:prstGeom prst="rect">
            <a:avLst/>
          </a:prstGeom>
          <a:noFill/>
        </p:spPr>
        <p:txBody>
          <a:bodyPr wrap="square">
            <a:spAutoFit/>
          </a:bodyPr>
          <a:lstStyle/>
          <a:p>
            <a:pPr algn="ctr"/>
            <a:r>
              <a:rPr lang="en-US" sz="3200" b="1" dirty="0">
                <a:solidFill>
                  <a:srgbClr val="00FF00"/>
                </a:solidFill>
                <a:latin typeface="Times New Roman" panose="02020603050405020304" pitchFamily="18" charset="0"/>
                <a:cs typeface="Times New Roman" panose="02020603050405020304" pitchFamily="18" charset="0"/>
              </a:rPr>
              <a:t>Roman Empire In the Days of Christ</a:t>
            </a:r>
            <a:endParaRPr lang="en-US" sz="3200" b="1" dirty="0">
              <a:solidFill>
                <a:srgbClr val="00FF00"/>
              </a:solidFill>
            </a:endParaRPr>
          </a:p>
        </p:txBody>
      </p:sp>
      <p:pic>
        <p:nvPicPr>
          <p:cNvPr id="1026" name="Picture 2">
            <a:extLst>
              <a:ext uri="{FF2B5EF4-FFF2-40B4-BE49-F238E27FC236}">
                <a16:creationId xmlns:a16="http://schemas.microsoft.com/office/drawing/2014/main" id="{D722C083-7BA6-B4B9-5769-BC0FCECD7E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924127"/>
            <a:ext cx="8152166" cy="5703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9898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15911</TotalTime>
  <Words>1203</Words>
  <Application>Microsoft Office PowerPoint</Application>
  <PresentationFormat>On-screen Show (4:3)</PresentationFormat>
  <Paragraphs>233</Paragraphs>
  <Slides>19</Slides>
  <Notes>18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7" baseType="lpstr">
      <vt:lpstr>Arial</vt:lpstr>
      <vt:lpstr>Bahnschrift SemiBold Condensed</vt:lpstr>
      <vt:lpstr>Bahnschrift SemiLight Condensed</vt:lpstr>
      <vt:lpstr>Calibri</vt:lpstr>
      <vt:lpstr>Calibri Light</vt:lpstr>
      <vt:lpstr>Times New Roman</vt:lpstr>
      <vt:lpstr>Office Theme</vt:lpstr>
      <vt:lpstr>Bitmap Image</vt:lpstr>
      <vt:lpstr>History and Geography of Bible Lands</vt:lpstr>
      <vt:lpstr>The Bible Presents One Complete, Unified Story</vt:lpstr>
      <vt:lpstr>Jewish/World Affairs during Biblical Silence</vt:lpstr>
      <vt:lpstr>Jewish/World Affairs during Biblical Silence</vt:lpstr>
      <vt:lpstr>Recall the Dream of Nebuchadnezzar in Daniel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Recall the Dream of Nebuchadnezzar in Daniel 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and Geography of Bible Lands</dc:title>
  <dc:creator>trent</dc:creator>
  <cp:lastModifiedBy>Scott Abernathy</cp:lastModifiedBy>
  <cp:revision>223</cp:revision>
  <cp:lastPrinted>2022-10-23T13:40:44Z</cp:lastPrinted>
  <dcterms:created xsi:type="dcterms:W3CDTF">2022-08-06T12:40:21Z</dcterms:created>
  <dcterms:modified xsi:type="dcterms:W3CDTF">2022-10-23T13:42:02Z</dcterms:modified>
</cp:coreProperties>
</file>