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</p:sldMasterIdLst>
  <p:notesMasterIdLst>
    <p:notesMasterId r:id="rId12"/>
  </p:notesMasterIdLst>
  <p:sldIdLst>
    <p:sldId id="26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B82C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52402EE-7F44-42CF-85B6-90DA3ED4856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6BF4FDF-A9CF-40FE-882E-AE64A726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Peter 5:13  She who is in Babylon, elect together with you, greets you; and so does Mark my 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Colossians 4:10  </a:t>
            </a:r>
            <a:r>
              <a:rPr lang="en-US" dirty="0"/>
              <a:t>Aristarchus my fellow prisoner greets you, with Mark the cousin of Barnabas (about whom you received instructions: if he comes to you, welcome him),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r>
              <a:rPr lang="en-US" b="1" dirty="0">
                <a:solidFill>
                  <a:prstClr val="black"/>
                </a:solidFill>
              </a:rPr>
              <a:t>Colossians 4:10  </a:t>
            </a:r>
            <a:r>
              <a:rPr lang="en-US" dirty="0">
                <a:solidFill>
                  <a:prstClr val="black"/>
                </a:solidFill>
              </a:rPr>
              <a:t>Aristarchus my fellow prisoner greets you, with Mark the cousin of Barnabas (about whom you received instructions: if he comes to you, welcome him),</a:t>
            </a:r>
          </a:p>
          <a:p>
            <a:r>
              <a:rPr lang="en-US" b="1" dirty="0"/>
              <a:t>Philemon 1:23-24  </a:t>
            </a:r>
            <a:r>
              <a:rPr lang="en-US" dirty="0"/>
              <a:t>Epaphras, my fellow prisoner in Christ Jesus, greets you,  24  as do Mark, Aristarchus, Demas, Luke, my fellow laborers.</a:t>
            </a:r>
          </a:p>
          <a:p>
            <a:r>
              <a:rPr lang="en-US" b="1" dirty="0"/>
              <a:t>2 Timothy 4:11  </a:t>
            </a:r>
            <a:r>
              <a:rPr lang="en-US" dirty="0"/>
              <a:t>Only Luke is with me. Get Mark and bring him with you, for he is useful to me for ministry.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Mark 8:27-29  </a:t>
            </a:r>
            <a:r>
              <a:rPr lang="en-US" dirty="0"/>
              <a:t>Now Jesus and His disciples went out to the towns of Caesarea Philippi; and on the road He asked His disciples, saying to them, "Who do men say that I am?"  28  So they answered, "John the Baptist; but some say, Elijah; and others, one of the prophets."  29  He said to them, "But who do you say that I am?" Peter answered and said to Him, "You are the Christ.“</a:t>
            </a:r>
          </a:p>
          <a:p>
            <a:r>
              <a:rPr lang="en-US" b="1" dirty="0"/>
              <a:t>Mark 15:39  </a:t>
            </a:r>
            <a:r>
              <a:rPr lang="en-US" dirty="0"/>
              <a:t>So when the centurion, who stood opposite Him, saw that He cried out like this and breathed His last, he said, "Truly this Man was the Son of God!"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F4FDF-A9CF-40FE-882E-AE64A7261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D406-D70B-46BC-B994-AAB91789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A5DEB-6033-4FB5-AC2B-ABB3FAF78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F0F3-1F52-4DA5-B8D2-8B25F43F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74B2-D0D0-4DD3-9296-F85B4C43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5040C-CCEE-4DC8-9D78-694023C3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2DACE-C887-4F2F-8475-C64402E91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3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BFE8-8DC4-4803-B468-9DEF86EE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00015-530D-4D7B-A360-40C9DEAF2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908C8-57B3-402E-BB5E-B791A33C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0DB4-A8C0-484B-81C5-845B7B2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B6EFF-166E-4507-B3ED-06EEC89D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133E-D542-40C3-9192-E10CF074A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9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1B413-4E13-4E64-B3F6-AC00077B4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A26DC-5858-4057-82C1-5EEA281B2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BDA2F-5A79-4C75-91F9-147CA66E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B4501-C6B1-4C9D-A921-8B16E240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90079-080D-414A-9975-190A6814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19AAD-CED6-48F7-8F81-44495B42F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07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7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4A2C-29C1-471F-A517-434381DA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73259-B59D-4A26-9477-27CE663D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41F3-2636-466A-8F7B-7032B68A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D95FB-7344-4063-BADF-7F125D9C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2340-58B1-47AB-9B8F-D30C6D6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D6B2-C2F1-46B0-8216-2F35B792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84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99D1-C047-48AB-804E-6EC4E18C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8BF37-21CD-444F-A441-5801A01C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7A62E-DB25-4119-BAB9-944929C4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41A86-F315-4320-81A7-694A4D3B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C5DB-073D-4DF2-BBC4-C5F2AF8B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F46D6-3302-489C-85EB-001BA2617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2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03F7-53A4-4F8D-AA10-D095C12A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19EA-D58B-421D-8997-C079E57EA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36A70-DF2F-4274-94D2-A8E0E3EE8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09CF3-D582-4675-928C-5160A6F3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7E9-4743-4E48-816F-5919DFA9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36A5A-69F2-4DC6-B13D-C64988B3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5A08E-C33A-444E-9CE3-BBD10DD8F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6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D914-9307-4ADD-BBED-FE75098F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A33BE-98E3-4CE1-899F-A68D172A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B3502-4DE4-48E7-848D-CA8A0E41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70930-4E65-4FDF-AFAF-308A888EF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1D227-5421-445D-8340-78728D95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0AF4-994D-4E90-A01B-DEDFFBD5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FCB66-A394-4830-9574-B3EED4FF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F743B-CE73-4AC2-8B09-F1AE478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A41E6-352A-41B8-A736-F819127D8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0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FFB4-5391-4EB9-820E-945F19E9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6D94D-62F4-437A-A658-C81636F8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D61C9-51EA-47D9-A6A2-5A5A37F7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BE40F-CFA4-4350-B84A-2517C27F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DF8C-548F-4245-814B-7AD934C16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78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F0A59-2CE3-4FDA-9022-726C176C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BE565-FD5E-4F37-BA52-46444867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7A72A-FC29-40D3-9B17-3B52B254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1B97-D30F-46B7-A517-35BA78622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9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49EE-D638-4545-949B-12F4A6B8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22B6-89B5-4D02-A91F-BC67EEF35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4EC40-4406-4CC3-A9CB-C780DAE68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9DF12-C07C-4519-9C0A-E2CEABD0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ED4F9-55E4-4C9E-9B95-19C89F0A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DA5E5-AC8B-4ACB-8DFB-134640BB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5786-56A3-4404-9943-C74F59DF2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87DD-257D-4F45-8029-D697D0E6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327EA-BEE6-43AA-BCBB-403B2F1E1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28BFA-FEB8-485F-ABE0-CD9B6BBC0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875F4-D92B-471A-8081-DE8D5C74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D6E8-9E93-42B1-92D6-559C97CC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5CD19-3A96-42C5-A350-8DBBD291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D36F-8C35-4F2F-B6BE-1C6DCBCD1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0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63595C4-09F9-45B4-90AA-6A70A74DB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48E0D7C-1260-43E4-AF95-9888CBAF0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0A2C926-984A-40D1-9041-B9F148F5D2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23A0314-688A-4693-BE28-B2ADE9D0A9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99025C3-5625-4FC4-9F69-980C9ACA1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2577FD56-0040-4C36-9FFF-DD36D8DE22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4DE84-72CF-42DA-A1D1-0DB468E949D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5C1E-7E81-439B-AF42-12C306CA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5A7C-FA28-40BD-81CD-1DA9F70D1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595" y="1371686"/>
            <a:ext cx="3296156" cy="387014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ernard MT Condensed" panose="02050806060905020404" pitchFamily="18" charset="0"/>
              </a:rPr>
              <a:t>A Study of the Gospel  of Mark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3753C-4F35-470C-81F1-82E061EDE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7710" y="5441734"/>
            <a:ext cx="3656165" cy="154922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age Italic" panose="03070502040507070304" pitchFamily="66" charset="0"/>
              </a:rPr>
              <a:t>Leading the Lost to Belief and Obedience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1938-D405-4265-861C-5A8833955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r="9287" b="-1"/>
          <a:stretch/>
        </p:blipFill>
        <p:spPr>
          <a:xfrm>
            <a:off x="809447" y="727108"/>
            <a:ext cx="5136738" cy="471462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52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289349A-693B-419B-826E-4225DEFC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292929"/>
                </a:solidFill>
              </a:rPr>
              <a:t>Authorship of the Gospel of Mark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E3E90C2-DA36-405B-9879-BD388A89D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dirty="0"/>
              <a:t>The Gospel of Mark is thought to be the earliest of the four Gospels.</a:t>
            </a:r>
          </a:p>
          <a:p>
            <a:r>
              <a:rPr lang="en-US" altLang="en-US" dirty="0"/>
              <a:t>While not signed by Mark, very early historical evidence attributes it to him.</a:t>
            </a:r>
          </a:p>
          <a:p>
            <a:pPr lvl="1"/>
            <a:r>
              <a:rPr lang="en-US" altLang="en-US" dirty="0"/>
              <a:t>Eusebius (ca. 300 AD), Papias (ca. 150 AD), and Clement of Alexandria (ca. 200 AD) all attribute the book to Mark.</a:t>
            </a:r>
          </a:p>
          <a:p>
            <a:pPr lvl="1"/>
            <a:r>
              <a:rPr lang="en-US" altLang="en-US" dirty="0"/>
              <a:t>Mark’s association with Peter is often cited as support for his authorship (1 Peter 5:13)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AAF762D-BFF6-4CE1-AA97-8E0B1081F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292929"/>
                </a:solidFill>
              </a:rPr>
              <a:t>Ancient Mark Manuscript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1FD4AE4-65A1-4E74-89D4-0EA09B090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solidFill>
            <a:schemeClr val="tx1"/>
          </a:solidFill>
        </p:spPr>
        <p:txBody>
          <a:bodyPr/>
          <a:lstStyle/>
          <a:p>
            <a:endParaRPr lang="en-US" altLang="en-US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77624561-A03C-4A11-B375-48B268B0C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084638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33CCDCA2-941B-4692-804C-EA30A4D3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2971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The earliest text we have of the Gospel of Mark is in the Chester Beatty papyri and dates to about 250 A.D.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73188F-9839-4DA2-8E02-136A315AF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292929"/>
                </a:solidFill>
              </a:rPr>
              <a:t>Who is Mark?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CCAFA8D-6751-4660-BE76-4EFC67CD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He is known as John whose surname was Mark (Acts 12:11-12, 25; 15:37)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His mother’s home was a place where disciples gathered for prayer (Acts 12:12)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He was a cousin of Barnabas (Col. 4:10)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He accompanied Paul and Barnabas on their first missionary journey, but left them at </a:t>
            </a:r>
            <a:r>
              <a:rPr lang="en-US" altLang="en-US" sz="2800" dirty="0" err="1"/>
              <a:t>Perga</a:t>
            </a:r>
            <a:r>
              <a:rPr lang="en-US" altLang="en-US" sz="2800" dirty="0"/>
              <a:t> to return to Jerusalem (Acts 13:5, 13)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Paul and Barnabas separated because they disagreed about taking Mark with them on their next journey (Acts 15:36-39)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F4DFDAF-BF58-483C-B094-A504935F7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292929"/>
                </a:solidFill>
              </a:rPr>
              <a:t>Who is Mark?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BC949D7-4AC5-4A71-B14B-C410177C5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Mark and Barnabas journeyed to Cyprus to preach the gospel (Acts 15:39)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Mark is later with Paul at Rome and is regarded by Paul as a “fellow laborer” (Colossians 4:10; Philemon 23-24)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Paul desired Mark’s presence because “he is useful to me for ministry” (2 Timothy 4:11)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Mark was close to Peter and probably converted by him (1 Peter 5:13)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682163-F1C9-45ED-B414-7E87F046A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292929"/>
                </a:solidFill>
              </a:rPr>
              <a:t>The Purpose of Mark</a:t>
            </a:r>
            <a:r>
              <a:rPr lang="en-US" altLang="en-US" b="1">
                <a:solidFill>
                  <a:srgbClr val="292929"/>
                </a:solidFill>
              </a:rPr>
              <a:t>’s Gospel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F224FC-892F-4BE2-9EDD-5570A42BD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257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z="2800" dirty="0"/>
              <a:t>Apparently written for Gentiles and Romans to provide a record of Jesus’ life.</a:t>
            </a:r>
          </a:p>
          <a:p>
            <a:pPr lvl="1"/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Old Testament quotations.</a:t>
            </a:r>
          </a:p>
          <a:p>
            <a:pPr lvl="1"/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of </a:t>
            </a: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Hebrew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</a:p>
          <a:p>
            <a:pPr lvl="1"/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Jesus as a man of action</a:t>
            </a:r>
          </a:p>
          <a:p>
            <a:pPr marL="974725" lvl="2"/>
            <a:r>
              <a:rPr lang="en-US" altLang="en-US" i="1" dirty="0"/>
              <a:t>Focuses more on what Jesus did than what He said</a:t>
            </a:r>
          </a:p>
          <a:p>
            <a:pPr marL="974725" lvl="2"/>
            <a:r>
              <a:rPr lang="en-US" altLang="en-US" i="1" dirty="0"/>
              <a:t>Uses the word “immediately” 36 times.</a:t>
            </a:r>
          </a:p>
          <a:p>
            <a:r>
              <a:rPr lang="en-US" altLang="en-US" sz="2800" b="1" dirty="0"/>
              <a:t>Draws the reader to two important conclusions about Jesus:</a:t>
            </a:r>
          </a:p>
          <a:p>
            <a:pPr lvl="1"/>
            <a:r>
              <a:rPr lang="en-US" alt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are the Christ” </a:t>
            </a:r>
            <a:r>
              <a:rPr lang="en-US" altLang="en-US" sz="2400" dirty="0"/>
              <a:t>(Mark 8:27-29)</a:t>
            </a:r>
          </a:p>
          <a:p>
            <a:pPr lvl="1"/>
            <a:r>
              <a:rPr lang="en-US" alt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“Truly this Man was the Son of God” </a:t>
            </a:r>
            <a:r>
              <a:rPr lang="en-US" altLang="en-US" sz="2400" dirty="0"/>
              <a:t>(Mark 15:39)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682163-F1C9-45ED-B414-7E87F046A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292929"/>
                </a:solidFill>
              </a:rPr>
              <a:t>The Deity of Christ in Mark</a:t>
            </a:r>
            <a:endParaRPr lang="en-US" altLang="en-US" b="1" dirty="0">
              <a:solidFill>
                <a:srgbClr val="292929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F224FC-892F-4BE2-9EDD-5570A42BD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z="2800" b="1" dirty="0"/>
              <a:t>Mark 1:1, </a:t>
            </a:r>
            <a:r>
              <a:rPr lang="en-US" altLang="en-US" sz="2800" dirty="0"/>
              <a:t>“The beginning of the good news about Jesus the Messiah, </a:t>
            </a:r>
            <a:r>
              <a:rPr lang="en-US" altLang="en-US" sz="2800" b="1" dirty="0">
                <a:solidFill>
                  <a:srgbClr val="A50021"/>
                </a:solidFill>
              </a:rPr>
              <a:t>the Son of God</a:t>
            </a:r>
            <a:r>
              <a:rPr lang="en-US" altLang="en-US" sz="2800" dirty="0"/>
              <a:t>…”</a:t>
            </a:r>
          </a:p>
          <a:p>
            <a:r>
              <a:rPr lang="en-US" altLang="en-US" sz="2800" b="1" dirty="0"/>
              <a:t>Mark 1:3, </a:t>
            </a:r>
            <a:r>
              <a:rPr lang="en-US" altLang="en-US" sz="2800" dirty="0"/>
              <a:t>“a voice of one calling in the wilderness, ‘Prepare the way for </a:t>
            </a:r>
            <a:r>
              <a:rPr lang="en-US" altLang="en-US" sz="2800" b="1" dirty="0">
                <a:solidFill>
                  <a:srgbClr val="A50021"/>
                </a:solidFill>
              </a:rPr>
              <a:t>the Lord, </a:t>
            </a:r>
            <a:r>
              <a:rPr lang="en-US" altLang="en-US" sz="2800" dirty="0"/>
              <a:t>make straight paths for him.” (cf. Isaiah 40:3)</a:t>
            </a:r>
          </a:p>
          <a:p>
            <a:r>
              <a:rPr lang="en-US" altLang="en-US" sz="2800" b="1" dirty="0"/>
              <a:t>Mark 1:10-11, </a:t>
            </a:r>
            <a:r>
              <a:rPr lang="en-US" altLang="en-US" sz="2800" dirty="0"/>
              <a:t>“And when he came up out of the water, immediately he saw the heavens being torn open and the Spirit descending on him like a dove. And a voice came from heaven, ‘</a:t>
            </a:r>
            <a:r>
              <a:rPr lang="en-US" altLang="en-US" sz="2800" b="1" dirty="0">
                <a:solidFill>
                  <a:srgbClr val="A50021"/>
                </a:solidFill>
              </a:rPr>
              <a:t>You are my beloved Son</a:t>
            </a:r>
            <a:r>
              <a:rPr lang="en-US" altLang="en-US" sz="2800" dirty="0"/>
              <a:t>; with you, I am well pleased</a:t>
            </a:r>
            <a:r>
              <a:rPr lang="en-US" altLang="en-US" sz="2400" dirty="0"/>
              <a:t>.”</a:t>
            </a:r>
          </a:p>
          <a:p>
            <a:pPr lvl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032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682163-F1C9-45ED-B414-7E87F046A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292929"/>
                </a:solidFill>
              </a:rPr>
              <a:t>The Deity of Christ in Mark</a:t>
            </a:r>
            <a:endParaRPr lang="en-US" altLang="en-US" b="1" dirty="0">
              <a:solidFill>
                <a:srgbClr val="292929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F224FC-892F-4BE2-9EDD-5570A42BD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z="2800" b="1" dirty="0"/>
              <a:t>Mark 1:23-24, </a:t>
            </a:r>
            <a:r>
              <a:rPr lang="en-US" altLang="en-US" sz="2800" dirty="0"/>
              <a:t>“And immediately there was in their synagogue a man with an unclean spirit. And he cried out, ‘What have you to do with us, Jesus of Nazareth? Have you come to destroy us? I know who you are - the </a:t>
            </a:r>
            <a:r>
              <a:rPr lang="en-US" altLang="en-US" sz="2800" b="1" dirty="0">
                <a:solidFill>
                  <a:srgbClr val="A50021"/>
                </a:solidFill>
              </a:rPr>
              <a:t>Holy One of God</a:t>
            </a:r>
            <a:r>
              <a:rPr lang="en-US" altLang="en-US" sz="2800" dirty="0"/>
              <a:t>.”</a:t>
            </a:r>
          </a:p>
          <a:p>
            <a:r>
              <a:rPr lang="en-US" altLang="en-US" sz="2800" b="1" dirty="0"/>
              <a:t>Mark 2:5-10</a:t>
            </a:r>
            <a:r>
              <a:rPr lang="en-US" altLang="en-US" sz="2800" dirty="0"/>
              <a:t>, [When Jesus forgives the sins of a lame man, the Jews ask,] “</a:t>
            </a:r>
            <a:r>
              <a:rPr lang="en-US" altLang="en-US" sz="2800" b="1" dirty="0">
                <a:solidFill>
                  <a:srgbClr val="A50021"/>
                </a:solidFill>
              </a:rPr>
              <a:t>Who can forgive sins but God alone</a:t>
            </a:r>
            <a:r>
              <a:rPr lang="en-US" altLang="en-US" sz="2800" dirty="0"/>
              <a:t>?”  Jesus responds, “Which is easier: to say to this paralyzed man, ‘Your sins are forgiven,’ or to say, ‘Get up, take your mat and walk’?”</a:t>
            </a:r>
          </a:p>
        </p:txBody>
      </p:sp>
    </p:spTree>
    <p:extLst>
      <p:ext uri="{BB962C8B-B14F-4D97-AF65-F5344CB8AC3E}">
        <p14:creationId xmlns:p14="http://schemas.microsoft.com/office/powerpoint/2010/main" val="100921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682163-F1C9-45ED-B414-7E87F046A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292929"/>
                </a:solidFill>
              </a:rPr>
              <a:t>The Deity of Christ in Mark</a:t>
            </a:r>
            <a:endParaRPr lang="en-US" altLang="en-US" b="1" dirty="0">
              <a:solidFill>
                <a:srgbClr val="292929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F224FC-892F-4BE2-9EDD-5570A42BD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1355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z="2800" b="1" dirty="0"/>
              <a:t>Mark 9:2, 7 </a:t>
            </a:r>
            <a:r>
              <a:rPr lang="en-US" altLang="en-US" sz="2800" dirty="0"/>
              <a:t>“And he was transfigured before them, and his clothes became radiant, intensely white, as no one on earth could bleach them.… And a cloud overshadowed them, and a voice came out of the cloud, “This is </a:t>
            </a:r>
            <a:r>
              <a:rPr lang="en-US" altLang="en-US" sz="2800" b="1" dirty="0">
                <a:solidFill>
                  <a:srgbClr val="A50021"/>
                </a:solidFill>
              </a:rPr>
              <a:t>my beloved Son</a:t>
            </a:r>
            <a:r>
              <a:rPr lang="en-US" altLang="en-US" sz="2800" dirty="0"/>
              <a:t>; listen to him.”</a:t>
            </a:r>
          </a:p>
          <a:p>
            <a:r>
              <a:rPr lang="en-US" altLang="en-US" sz="2800" b="1" dirty="0"/>
              <a:t>Mark 14:61-64,  </a:t>
            </a:r>
            <a:r>
              <a:rPr lang="en-US" altLang="en-US" sz="2800" dirty="0"/>
              <a:t>“…the high priest asked him, ‘Are you </a:t>
            </a:r>
            <a:r>
              <a:rPr lang="en-US" altLang="en-US" sz="2800" b="1" dirty="0">
                <a:solidFill>
                  <a:srgbClr val="A50021"/>
                </a:solidFill>
              </a:rPr>
              <a:t>the Christ, the Son of the Blessed</a:t>
            </a:r>
            <a:r>
              <a:rPr lang="en-US" altLang="en-US" sz="2800" dirty="0"/>
              <a:t>?’ And Jesus said, ‘</a:t>
            </a:r>
            <a:r>
              <a:rPr lang="en-US" altLang="en-US" sz="2800" b="1" dirty="0">
                <a:solidFill>
                  <a:srgbClr val="A50021"/>
                </a:solidFill>
              </a:rPr>
              <a:t>I am</a:t>
            </a:r>
            <a:r>
              <a:rPr lang="en-US" altLang="en-US" sz="2800" dirty="0"/>
              <a:t>, and you will see the Son of Man seated at the right hand of Power, and coming with the clouds of heaven.”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649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1015</Words>
  <Application>Microsoft Office PowerPoint</Application>
  <PresentationFormat>On-screen Show (4:3)</PresentationFormat>
  <Paragraphs>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Bernard MT Condensed</vt:lpstr>
      <vt:lpstr>Calibri</vt:lpstr>
      <vt:lpstr>Calibri Light</vt:lpstr>
      <vt:lpstr>Rage Italic</vt:lpstr>
      <vt:lpstr>Rockwell</vt:lpstr>
      <vt:lpstr>Default Design</vt:lpstr>
      <vt:lpstr>Office Theme</vt:lpstr>
      <vt:lpstr>A Study of the Gospel  of Mark</vt:lpstr>
      <vt:lpstr>Authorship of the Gospel of Mark</vt:lpstr>
      <vt:lpstr>Ancient Mark Manuscript</vt:lpstr>
      <vt:lpstr>Who is Mark?</vt:lpstr>
      <vt:lpstr>Who is Mark?</vt:lpstr>
      <vt:lpstr>The Purpose of Mark’s Gospel</vt:lpstr>
      <vt:lpstr>The Deity of Christ in Mark</vt:lpstr>
      <vt:lpstr>The Deity of Christ in Mark</vt:lpstr>
      <vt:lpstr>The Deity of Christ in Mark</vt:lpstr>
    </vt:vector>
  </TitlesOfParts>
  <Company>New Georgia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Sandi  Klein</dc:creator>
  <cp:lastModifiedBy>Eastside</cp:lastModifiedBy>
  <cp:revision>19</cp:revision>
  <cp:lastPrinted>2020-03-18T20:07:36Z</cp:lastPrinted>
  <dcterms:created xsi:type="dcterms:W3CDTF">2010-05-08T14:32:52Z</dcterms:created>
  <dcterms:modified xsi:type="dcterms:W3CDTF">2020-03-18T23:36:37Z</dcterms:modified>
</cp:coreProperties>
</file>