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Lst>
  <p:notesMasterIdLst>
    <p:notesMasterId r:id="rId24"/>
  </p:notesMasterIdLst>
  <p:sldIdLst>
    <p:sldId id="266" r:id="rId4"/>
    <p:sldId id="320" r:id="rId5"/>
    <p:sldId id="334" r:id="rId6"/>
    <p:sldId id="335" r:id="rId7"/>
    <p:sldId id="336" r:id="rId8"/>
    <p:sldId id="337" r:id="rId9"/>
    <p:sldId id="406" r:id="rId10"/>
    <p:sldId id="340" r:id="rId11"/>
    <p:sldId id="408" r:id="rId12"/>
    <p:sldId id="341" r:id="rId13"/>
    <p:sldId id="407" r:id="rId14"/>
    <p:sldId id="339" r:id="rId15"/>
    <p:sldId id="409" r:id="rId16"/>
    <p:sldId id="410" r:id="rId17"/>
    <p:sldId id="344" r:id="rId18"/>
    <p:sldId id="411" r:id="rId19"/>
    <p:sldId id="412" r:id="rId20"/>
    <p:sldId id="413" r:id="rId21"/>
    <p:sldId id="414" r:id="rId22"/>
    <p:sldId id="256" r:id="rId23"/>
  </p:sldIdLst>
  <p:sldSz cx="9144000" cy="6858000" type="screen4x3"/>
  <p:notesSz cx="6954838" cy="9239250"/>
  <p:defaultTextStyle>
    <a:defPPr>
      <a:defRPr lang="en-US"/>
    </a:defPPr>
    <a:lvl1pPr algn="l" rtl="0" fontAlgn="base">
      <a:spcBef>
        <a:spcPct val="20000"/>
      </a:spcBef>
      <a:spcAft>
        <a:spcPct val="0"/>
      </a:spcAft>
      <a:buChar char="•"/>
      <a:defRPr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har char="•"/>
      <a:defRPr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har char="•"/>
      <a:defRPr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har char="•"/>
      <a:defRPr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har char="•"/>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A50021"/>
    <a:srgbClr val="1D2922"/>
    <a:srgbClr val="B82C00"/>
    <a:srgbClr val="864300"/>
    <a:srgbClr val="FFE79B"/>
    <a:srgbClr val="580058"/>
    <a:srgbClr val="0582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67" autoAdjust="0"/>
  </p:normalViewPr>
  <p:slideViewPr>
    <p:cSldViewPr>
      <p:cViewPr varScale="1">
        <p:scale>
          <a:sx n="71" d="100"/>
          <a:sy n="71" d="100"/>
        </p:scale>
        <p:origin x="171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20" tIns="46260" rIns="92520" bIns="46260" rtlCol="0"/>
          <a:lstStyle>
            <a:lvl1pPr algn="l">
              <a:defRPr sz="1200"/>
            </a:lvl1pPr>
          </a:lstStyle>
          <a:p>
            <a:endParaRPr lang="en-US"/>
          </a:p>
        </p:txBody>
      </p:sp>
      <p:sp>
        <p:nvSpPr>
          <p:cNvPr id="3" name="Date Placeholder 2"/>
          <p:cNvSpPr>
            <a:spLocks noGrp="1"/>
          </p:cNvSpPr>
          <p:nvPr>
            <p:ph type="dt" idx="1"/>
          </p:nvPr>
        </p:nvSpPr>
        <p:spPr>
          <a:xfrm>
            <a:off x="3939467" y="0"/>
            <a:ext cx="3013763" cy="463567"/>
          </a:xfrm>
          <a:prstGeom prst="rect">
            <a:avLst/>
          </a:prstGeom>
        </p:spPr>
        <p:txBody>
          <a:bodyPr vert="horz" lIns="92520" tIns="46260" rIns="92520" bIns="46260" rtlCol="0"/>
          <a:lstStyle>
            <a:lvl1pPr algn="r">
              <a:defRPr sz="1200"/>
            </a:lvl1pPr>
          </a:lstStyle>
          <a:p>
            <a:fld id="{D52402EE-7F44-42CF-85B6-90DA3ED48567}" type="datetimeFigureOut">
              <a:rPr lang="en-US" smtClean="0"/>
              <a:t>4/29/2020</a:t>
            </a:fld>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2520" tIns="46260" rIns="92520" bIns="46260" rtlCol="0" anchor="ctr"/>
          <a:lstStyle/>
          <a:p>
            <a:endParaRPr lang="en-US"/>
          </a:p>
        </p:txBody>
      </p:sp>
      <p:sp>
        <p:nvSpPr>
          <p:cNvPr id="5" name="Notes Placeholder 4"/>
          <p:cNvSpPr>
            <a:spLocks noGrp="1"/>
          </p:cNvSpPr>
          <p:nvPr>
            <p:ph type="body" sz="quarter" idx="3"/>
          </p:nvPr>
        </p:nvSpPr>
        <p:spPr>
          <a:xfrm>
            <a:off x="695484" y="4446388"/>
            <a:ext cx="5563870" cy="3637955"/>
          </a:xfrm>
          <a:prstGeom prst="rect">
            <a:avLst/>
          </a:prstGeom>
        </p:spPr>
        <p:txBody>
          <a:bodyPr vert="horz" lIns="92520" tIns="46260" rIns="92520" bIns="462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6"/>
            <a:ext cx="3013763" cy="463566"/>
          </a:xfrm>
          <a:prstGeom prst="rect">
            <a:avLst/>
          </a:prstGeom>
        </p:spPr>
        <p:txBody>
          <a:bodyPr vert="horz" lIns="92520" tIns="46260" rIns="92520" bIns="46260"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5686"/>
            <a:ext cx="3013763" cy="463566"/>
          </a:xfrm>
          <a:prstGeom prst="rect">
            <a:avLst/>
          </a:prstGeom>
        </p:spPr>
        <p:txBody>
          <a:bodyPr vert="horz" lIns="92520" tIns="46260" rIns="92520" bIns="46260" rtlCol="0" anchor="b"/>
          <a:lstStyle>
            <a:lvl1pPr algn="r">
              <a:defRPr sz="1200"/>
            </a:lvl1pPr>
          </a:lstStyle>
          <a:p>
            <a:fld id="{46BF4FDF-A9CF-40FE-882E-AE64A7261A16}" type="slidenum">
              <a:rPr lang="en-US" smtClean="0"/>
              <a:t>‹#›</a:t>
            </a:fld>
            <a:endParaRPr lang="en-US"/>
          </a:p>
        </p:txBody>
      </p:sp>
    </p:spTree>
    <p:extLst>
      <p:ext uri="{BB962C8B-B14F-4D97-AF65-F5344CB8AC3E}">
        <p14:creationId xmlns:p14="http://schemas.microsoft.com/office/powerpoint/2010/main" val="52065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1</a:t>
            </a:fld>
            <a:endParaRPr lang="en-US"/>
          </a:p>
        </p:txBody>
      </p:sp>
    </p:spTree>
    <p:extLst>
      <p:ext uri="{BB962C8B-B14F-4D97-AF65-F5344CB8AC3E}">
        <p14:creationId xmlns:p14="http://schemas.microsoft.com/office/powerpoint/2010/main" val="1739674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72B9C6-11E5-4F88-94A4-49F4F078623D}"/>
              </a:ext>
            </a:extLst>
          </p:cNvPr>
          <p:cNvSpPr>
            <a:spLocks noGrp="1" noChangeArrowheads="1"/>
          </p:cNvSpPr>
          <p:nvPr>
            <p:ph type="sldNum" sz="quarter" idx="5"/>
          </p:nvPr>
        </p:nvSpPr>
        <p:spPr>
          <a:ln/>
        </p:spPr>
        <p:txBody>
          <a:bodyPr/>
          <a:lstStyle/>
          <a:p>
            <a:fld id="{37FAA464-0D31-41B8-93CB-EE7056598105}" type="slidenum">
              <a:rPr lang="en-US" altLang="en-US"/>
              <a:pPr/>
              <a:t>10</a:t>
            </a:fld>
            <a:endParaRPr lang="en-US" altLang="en-US"/>
          </a:p>
        </p:txBody>
      </p:sp>
      <p:sp>
        <p:nvSpPr>
          <p:cNvPr id="218114" name="Rectangle 7">
            <a:extLst>
              <a:ext uri="{FF2B5EF4-FFF2-40B4-BE49-F238E27FC236}">
                <a16:creationId xmlns:a16="http://schemas.microsoft.com/office/drawing/2014/main" id="{79A1C29B-AF8C-46B3-84B8-39795F08309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8DDC33C7-749F-41A4-9EF7-625ED509972F}" type="slidenum">
              <a:rPr lang="en-US" altLang="en-US" sz="1200"/>
              <a:pPr algn="r">
                <a:buFontTx/>
                <a:buNone/>
              </a:pPr>
              <a:t>10</a:t>
            </a:fld>
            <a:endParaRPr lang="en-US" altLang="en-US" sz="1200"/>
          </a:p>
        </p:txBody>
      </p:sp>
      <p:sp>
        <p:nvSpPr>
          <p:cNvPr id="218115" name="Rectangle 2">
            <a:extLst>
              <a:ext uri="{FF2B5EF4-FFF2-40B4-BE49-F238E27FC236}">
                <a16:creationId xmlns:a16="http://schemas.microsoft.com/office/drawing/2014/main" id="{C24D52EB-F96C-47E9-AF2E-2C71849C3292}"/>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D311973A-0EE6-48B5-AA37-DD72AC8C9C6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CDABBE-809D-4050-BBF4-F2F5003720CD}"/>
              </a:ext>
            </a:extLst>
          </p:cNvPr>
          <p:cNvSpPr>
            <a:spLocks noGrp="1" noChangeArrowheads="1"/>
          </p:cNvSpPr>
          <p:nvPr>
            <p:ph type="sldNum" sz="quarter" idx="5"/>
          </p:nvPr>
        </p:nvSpPr>
        <p:spPr>
          <a:ln/>
        </p:spPr>
        <p:txBody>
          <a:bodyPr/>
          <a:lstStyle/>
          <a:p>
            <a:fld id="{AF84B4A4-1C28-42C1-B2E9-A5F27D1D4AB8}" type="slidenum">
              <a:rPr lang="en-US" altLang="en-US"/>
              <a:pPr/>
              <a:t>12</a:t>
            </a:fld>
            <a:endParaRPr lang="en-US" altLang="en-US"/>
          </a:p>
        </p:txBody>
      </p:sp>
      <p:sp>
        <p:nvSpPr>
          <p:cNvPr id="214018" name="Rectangle 7">
            <a:extLst>
              <a:ext uri="{FF2B5EF4-FFF2-40B4-BE49-F238E27FC236}">
                <a16:creationId xmlns:a16="http://schemas.microsoft.com/office/drawing/2014/main" id="{8C812DC6-780E-41F3-9AF7-FFA1E253723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C2175FB-D831-4505-BD25-BD0C10245734}" type="slidenum">
              <a:rPr lang="en-US" altLang="en-US" sz="1200"/>
              <a:pPr algn="r">
                <a:buFontTx/>
                <a:buNone/>
              </a:pPr>
              <a:t>12</a:t>
            </a:fld>
            <a:endParaRPr lang="en-US" altLang="en-US" sz="1200"/>
          </a:p>
        </p:txBody>
      </p:sp>
      <p:sp>
        <p:nvSpPr>
          <p:cNvPr id="214019" name="Rectangle 2">
            <a:extLst>
              <a:ext uri="{FF2B5EF4-FFF2-40B4-BE49-F238E27FC236}">
                <a16:creationId xmlns:a16="http://schemas.microsoft.com/office/drawing/2014/main" id="{DA2C541F-FCA2-4981-9CB5-9DD6824C643E}"/>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FAD10692-A43A-4314-AE62-F68689977B7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13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6052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14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9746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57519C4-CADB-4E22-AF45-EFF30019CB5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5DCC4D-B0F8-4F46-8FA3-2465497C161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4258" name="Rectangle 7">
            <a:extLst>
              <a:ext uri="{FF2B5EF4-FFF2-40B4-BE49-F238E27FC236}">
                <a16:creationId xmlns:a16="http://schemas.microsoft.com/office/drawing/2014/main" id="{257DE633-2EBD-43B2-82AC-CE501DB11B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F34BAB-5C57-49B0-B390-EA033BDE0D4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4259" name="Rectangle 2">
            <a:extLst>
              <a:ext uri="{FF2B5EF4-FFF2-40B4-BE49-F238E27FC236}">
                <a16:creationId xmlns:a16="http://schemas.microsoft.com/office/drawing/2014/main" id="{B964FB9C-48BB-49E6-A3D4-5864ABAB7DE4}"/>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2EF45AD3-2A8E-41DA-9CB8-DA943E3AA9BD}"/>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r>
              <a:rPr lang="en-US" altLang="en-US" dirty="0"/>
              <a:t>We cannot build multiple tabernacles – one for Jesus and one for our parents, or our family religion, or our favorite activity.  </a:t>
            </a:r>
          </a:p>
        </p:txBody>
      </p:sp>
    </p:spTree>
    <p:extLst>
      <p:ext uri="{BB962C8B-B14F-4D97-AF65-F5344CB8AC3E}">
        <p14:creationId xmlns:p14="http://schemas.microsoft.com/office/powerpoint/2010/main" val="209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r>
              <a:rPr lang="en-US" altLang="en-US" b="1" dirty="0"/>
              <a:t>2 Peter 1:14-18  </a:t>
            </a:r>
            <a:r>
              <a:rPr lang="en-US" altLang="en-US" dirty="0"/>
              <a:t>knowing that shortly I must put off my tent, just as our Lord Jesus Christ showed me.  (15)  Moreover I will be careful to ensure that you always have a reminder of these things after my decease.  (16)  For we did not follow cunningly devised fables when we made known to you the power and coming of our Lord Jesus Christ, but were eyewitnesses of His majesty.  (17)  For He received from God the Father honor and glory when such a voice came to Him from the Excellent Glory: "This is My beloved Son, in whom I am well pleased."  (18)  And we heard this voice which came from heaven when we were with Him on the holy mountain.</a:t>
            </a:r>
          </a:p>
        </p:txBody>
      </p:sp>
    </p:spTree>
    <p:extLst>
      <p:ext uri="{BB962C8B-B14F-4D97-AF65-F5344CB8AC3E}">
        <p14:creationId xmlns:p14="http://schemas.microsoft.com/office/powerpoint/2010/main" val="1448232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r>
              <a:rPr lang="en-US" altLang="en-US" dirty="0"/>
              <a:t>.  </a:t>
            </a:r>
          </a:p>
        </p:txBody>
      </p:sp>
    </p:spTree>
    <p:extLst>
      <p:ext uri="{BB962C8B-B14F-4D97-AF65-F5344CB8AC3E}">
        <p14:creationId xmlns:p14="http://schemas.microsoft.com/office/powerpoint/2010/main" val="1974849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48265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F4FDF-A9CF-40FE-882E-AE64A7261A16}" type="slidenum">
              <a:rPr lang="en-US" smtClean="0"/>
              <a:t>20</a:t>
            </a:fld>
            <a:endParaRPr lang="en-US"/>
          </a:p>
        </p:txBody>
      </p:sp>
    </p:spTree>
    <p:extLst>
      <p:ext uri="{BB962C8B-B14F-4D97-AF65-F5344CB8AC3E}">
        <p14:creationId xmlns:p14="http://schemas.microsoft.com/office/powerpoint/2010/main" val="16453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F4FDF-A9CF-40FE-882E-AE64A7261A16}" type="slidenum">
              <a:rPr lang="en-US" smtClean="0"/>
              <a:t>2</a:t>
            </a:fld>
            <a:endParaRPr lang="en-US"/>
          </a:p>
        </p:txBody>
      </p:sp>
    </p:spTree>
    <p:extLst>
      <p:ext uri="{BB962C8B-B14F-4D97-AF65-F5344CB8AC3E}">
        <p14:creationId xmlns:p14="http://schemas.microsoft.com/office/powerpoint/2010/main" val="261530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6C7BBE-898E-440E-BCFB-F23E2265CD69}"/>
              </a:ext>
            </a:extLst>
          </p:cNvPr>
          <p:cNvSpPr>
            <a:spLocks noGrp="1" noChangeArrowheads="1"/>
          </p:cNvSpPr>
          <p:nvPr>
            <p:ph type="sldNum" sz="quarter" idx="5"/>
          </p:nvPr>
        </p:nvSpPr>
        <p:spPr>
          <a:ln/>
        </p:spPr>
        <p:txBody>
          <a:bodyPr/>
          <a:lstStyle/>
          <a:p>
            <a:fld id="{1AE78A48-E143-4CF0-A871-906A51EEB591}" type="slidenum">
              <a:rPr lang="en-US" altLang="en-US"/>
              <a:pPr/>
              <a:t>3</a:t>
            </a:fld>
            <a:endParaRPr lang="en-US" altLang="en-US"/>
          </a:p>
        </p:txBody>
      </p:sp>
      <p:sp>
        <p:nvSpPr>
          <p:cNvPr id="203778" name="Rectangle 7">
            <a:extLst>
              <a:ext uri="{FF2B5EF4-FFF2-40B4-BE49-F238E27FC236}">
                <a16:creationId xmlns:a16="http://schemas.microsoft.com/office/drawing/2014/main" id="{9394CB67-D251-4EE9-92D9-152C383806D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F8A9946-87FB-4409-96B0-3A90E96FBE37}" type="slidenum">
              <a:rPr lang="en-US" altLang="en-US" sz="1200"/>
              <a:pPr algn="r">
                <a:buFontTx/>
                <a:buNone/>
              </a:pPr>
              <a:t>3</a:t>
            </a:fld>
            <a:endParaRPr lang="en-US" altLang="en-US" sz="1200"/>
          </a:p>
        </p:txBody>
      </p:sp>
      <p:sp>
        <p:nvSpPr>
          <p:cNvPr id="203779" name="Rectangle 2">
            <a:extLst>
              <a:ext uri="{FF2B5EF4-FFF2-40B4-BE49-F238E27FC236}">
                <a16:creationId xmlns:a16="http://schemas.microsoft.com/office/drawing/2014/main" id="{C99EF31B-96C4-4129-94DB-6F94960B5C3F}"/>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DBCDF64E-9D78-4799-A44F-1C8CEB7A4156}"/>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F5547A-EEA3-4902-8445-05F098C336AF}"/>
              </a:ext>
            </a:extLst>
          </p:cNvPr>
          <p:cNvSpPr>
            <a:spLocks noGrp="1" noChangeArrowheads="1"/>
          </p:cNvSpPr>
          <p:nvPr>
            <p:ph type="sldNum" sz="quarter" idx="5"/>
          </p:nvPr>
        </p:nvSpPr>
        <p:spPr>
          <a:ln/>
        </p:spPr>
        <p:txBody>
          <a:bodyPr/>
          <a:lstStyle/>
          <a:p>
            <a:fld id="{6149B131-3416-4981-9B8F-04C8F991D0B8}" type="slidenum">
              <a:rPr lang="en-US" altLang="en-US"/>
              <a:pPr/>
              <a:t>4</a:t>
            </a:fld>
            <a:endParaRPr lang="en-US" altLang="en-US"/>
          </a:p>
        </p:txBody>
      </p:sp>
      <p:sp>
        <p:nvSpPr>
          <p:cNvPr id="205826" name="Rectangle 7">
            <a:extLst>
              <a:ext uri="{FF2B5EF4-FFF2-40B4-BE49-F238E27FC236}">
                <a16:creationId xmlns:a16="http://schemas.microsoft.com/office/drawing/2014/main" id="{938B26AB-1B24-48F2-9E17-A8467FB529B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B441F32B-D0BA-4AF3-984D-467828C9FC0E}" type="slidenum">
              <a:rPr lang="en-US" altLang="en-US" sz="1200"/>
              <a:pPr algn="r">
                <a:buFontTx/>
                <a:buNone/>
              </a:pPr>
              <a:t>4</a:t>
            </a:fld>
            <a:endParaRPr lang="en-US" altLang="en-US" sz="1200"/>
          </a:p>
        </p:txBody>
      </p:sp>
      <p:sp>
        <p:nvSpPr>
          <p:cNvPr id="205827" name="Rectangle 2">
            <a:extLst>
              <a:ext uri="{FF2B5EF4-FFF2-40B4-BE49-F238E27FC236}">
                <a16:creationId xmlns:a16="http://schemas.microsoft.com/office/drawing/2014/main" id="{FFBE39DE-A915-4CE4-A332-46ABD1A0991D}"/>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73685D94-A0B7-4E96-9C65-56F5C281535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E0E770-F17D-4945-95BE-8567FA70D7C7}"/>
              </a:ext>
            </a:extLst>
          </p:cNvPr>
          <p:cNvSpPr>
            <a:spLocks noGrp="1" noChangeArrowheads="1"/>
          </p:cNvSpPr>
          <p:nvPr>
            <p:ph type="sldNum" sz="quarter" idx="5"/>
          </p:nvPr>
        </p:nvSpPr>
        <p:spPr>
          <a:ln/>
        </p:spPr>
        <p:txBody>
          <a:bodyPr/>
          <a:lstStyle/>
          <a:p>
            <a:fld id="{1ADCB053-9E37-49C3-9B97-8CF7A24CDBCF}" type="slidenum">
              <a:rPr lang="en-US" altLang="en-US"/>
              <a:pPr/>
              <a:t>5</a:t>
            </a:fld>
            <a:endParaRPr lang="en-US" altLang="en-US"/>
          </a:p>
        </p:txBody>
      </p:sp>
      <p:sp>
        <p:nvSpPr>
          <p:cNvPr id="207874" name="Rectangle 7">
            <a:extLst>
              <a:ext uri="{FF2B5EF4-FFF2-40B4-BE49-F238E27FC236}">
                <a16:creationId xmlns:a16="http://schemas.microsoft.com/office/drawing/2014/main" id="{95E40BBB-D5A7-4085-9A0E-AF6EC576AB0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83D8FFD2-7A9E-4A82-9FD0-85273AE30CCA}" type="slidenum">
              <a:rPr lang="en-US" altLang="en-US" sz="1200"/>
              <a:pPr algn="r">
                <a:buFontTx/>
                <a:buNone/>
              </a:pPr>
              <a:t>5</a:t>
            </a:fld>
            <a:endParaRPr lang="en-US" altLang="en-US" sz="1200"/>
          </a:p>
        </p:txBody>
      </p:sp>
      <p:sp>
        <p:nvSpPr>
          <p:cNvPr id="207875" name="Rectangle 2">
            <a:extLst>
              <a:ext uri="{FF2B5EF4-FFF2-40B4-BE49-F238E27FC236}">
                <a16:creationId xmlns:a16="http://schemas.microsoft.com/office/drawing/2014/main" id="{48ADDFBE-E6D9-4947-90D6-599719943387}"/>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C5103571-3347-4857-A90D-7AE847ED4193}"/>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65A1A5-0CFF-4794-8C94-2BA257DE5FE0}"/>
              </a:ext>
            </a:extLst>
          </p:cNvPr>
          <p:cNvSpPr>
            <a:spLocks noGrp="1" noChangeArrowheads="1"/>
          </p:cNvSpPr>
          <p:nvPr>
            <p:ph type="sldNum" sz="quarter" idx="5"/>
          </p:nvPr>
        </p:nvSpPr>
        <p:spPr>
          <a:ln/>
        </p:spPr>
        <p:txBody>
          <a:bodyPr/>
          <a:lstStyle/>
          <a:p>
            <a:fld id="{87E2A2DB-5B6E-4B29-8CD8-C3CE6E5CF01C}" type="slidenum">
              <a:rPr lang="en-US" altLang="en-US"/>
              <a:pPr/>
              <a:t>6</a:t>
            </a:fld>
            <a:endParaRPr lang="en-US" altLang="en-US"/>
          </a:p>
        </p:txBody>
      </p:sp>
      <p:sp>
        <p:nvSpPr>
          <p:cNvPr id="209922" name="Rectangle 7">
            <a:extLst>
              <a:ext uri="{FF2B5EF4-FFF2-40B4-BE49-F238E27FC236}">
                <a16:creationId xmlns:a16="http://schemas.microsoft.com/office/drawing/2014/main" id="{33C05D33-53EE-4F1C-8C3C-50EC38FA14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8CE3E783-9503-4567-AC02-1F409F376053}" type="slidenum">
              <a:rPr lang="en-US" altLang="en-US" sz="1200"/>
              <a:pPr algn="r">
                <a:buFontTx/>
                <a:buNone/>
              </a:pPr>
              <a:t>6</a:t>
            </a:fld>
            <a:endParaRPr lang="en-US" altLang="en-US" sz="1200"/>
          </a:p>
        </p:txBody>
      </p:sp>
      <p:sp>
        <p:nvSpPr>
          <p:cNvPr id="209923" name="Rectangle 2">
            <a:extLst>
              <a:ext uri="{FF2B5EF4-FFF2-40B4-BE49-F238E27FC236}">
                <a16:creationId xmlns:a16="http://schemas.microsoft.com/office/drawing/2014/main" id="{7D2DC57C-A83A-4475-A586-661282562FBE}"/>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7D6B2FA8-9D11-446E-B829-96707AB3BA2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30E33F-9964-4E1C-AFB4-B04FBF4C1F92}"/>
              </a:ext>
            </a:extLst>
          </p:cNvPr>
          <p:cNvSpPr>
            <a:spLocks noGrp="1" noChangeArrowheads="1"/>
          </p:cNvSpPr>
          <p:nvPr>
            <p:ph type="sldNum" sz="quarter" idx="5"/>
          </p:nvPr>
        </p:nvSpPr>
        <p:spPr>
          <a:ln/>
        </p:spPr>
        <p:txBody>
          <a:bodyPr/>
          <a:lstStyle/>
          <a:p>
            <a:pPr marL="0" marR="0" lvl="0" indent="0" algn="r" defTabSz="906628" rtl="0" eaLnBrk="1" fontAlgn="base" latinLnBrk="0" hangingPunct="1">
              <a:lnSpc>
                <a:spcPct val="100000"/>
              </a:lnSpc>
              <a:spcBef>
                <a:spcPct val="20000"/>
              </a:spcBef>
              <a:spcAft>
                <a:spcPct val="0"/>
              </a:spcAft>
              <a:buClrTx/>
              <a:buSzTx/>
              <a:buFontTx/>
              <a:buChar char="•"/>
              <a:tabLst/>
              <a:defRPr/>
            </a:pPr>
            <a:fld id="{E514F564-9A47-4851-9E6B-B96B631A01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06628" rtl="0" eaLnBrk="1" fontAlgn="base" latinLnBrk="0" hangingPunct="1">
                <a:lnSpc>
                  <a:spcPct val="100000"/>
                </a:lnSpc>
                <a:spcBef>
                  <a:spcPct val="20000"/>
                </a:spcBef>
                <a:spcAft>
                  <a:spcPct val="0"/>
                </a:spcAft>
                <a:buClrTx/>
                <a:buSzTx/>
                <a:buFontTx/>
                <a:buChar char="•"/>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1314" name="Rectangle 2">
            <a:extLst>
              <a:ext uri="{FF2B5EF4-FFF2-40B4-BE49-F238E27FC236}">
                <a16:creationId xmlns:a16="http://schemas.microsoft.com/office/drawing/2014/main" id="{0351CF1A-E380-428E-BFE8-B0C62068C6FB}"/>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241EA3F-C4FA-4A6C-BA9E-A30A91CAC12C}"/>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9781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69BF0B-89E6-4D61-B0CE-3B5A8744296B}"/>
              </a:ext>
            </a:extLst>
          </p:cNvPr>
          <p:cNvSpPr>
            <a:spLocks noGrp="1" noChangeArrowheads="1"/>
          </p:cNvSpPr>
          <p:nvPr>
            <p:ph type="sldNum" sz="quarter" idx="5"/>
          </p:nvPr>
        </p:nvSpPr>
        <p:spPr>
          <a:ln/>
        </p:spPr>
        <p:txBody>
          <a:bodyPr/>
          <a:lstStyle/>
          <a:p>
            <a:fld id="{A954747D-B8E7-4D2A-9AB7-1A93D4C604A3}" type="slidenum">
              <a:rPr lang="en-US" altLang="en-US"/>
              <a:pPr/>
              <a:t>8</a:t>
            </a:fld>
            <a:endParaRPr lang="en-US" altLang="en-US"/>
          </a:p>
        </p:txBody>
      </p:sp>
      <p:sp>
        <p:nvSpPr>
          <p:cNvPr id="216066" name="Rectangle 7">
            <a:extLst>
              <a:ext uri="{FF2B5EF4-FFF2-40B4-BE49-F238E27FC236}">
                <a16:creationId xmlns:a16="http://schemas.microsoft.com/office/drawing/2014/main" id="{73D7D687-CC7B-4F09-8A95-C9E4BB780C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BDB5CA42-6D1A-4214-AFD8-9755DDF2AC55}" type="slidenum">
              <a:rPr lang="en-US" altLang="en-US" sz="1200"/>
              <a:pPr algn="r">
                <a:buFontTx/>
                <a:buNone/>
              </a:pPr>
              <a:t>8</a:t>
            </a:fld>
            <a:endParaRPr lang="en-US" altLang="en-US" sz="1200"/>
          </a:p>
        </p:txBody>
      </p:sp>
      <p:sp>
        <p:nvSpPr>
          <p:cNvPr id="216067" name="Rectangle 2">
            <a:extLst>
              <a:ext uri="{FF2B5EF4-FFF2-40B4-BE49-F238E27FC236}">
                <a16:creationId xmlns:a16="http://schemas.microsoft.com/office/drawing/2014/main" id="{E53D0345-504E-4F0B-9001-EF1CB6ECA47B}"/>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118E4CFD-0182-4AEA-BCFF-71A884AC456B}"/>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CDABBE-809D-4050-BBF4-F2F5003720CD}"/>
              </a:ext>
            </a:extLst>
          </p:cNvPr>
          <p:cNvSpPr>
            <a:spLocks noGrp="1" noChangeArrowheads="1"/>
          </p:cNvSpPr>
          <p:nvPr>
            <p:ph type="sldNum" sz="quarter" idx="5"/>
          </p:nvPr>
        </p:nvSpPr>
        <p:spPr>
          <a:ln/>
        </p:spPr>
        <p:txBody>
          <a:bodyPr/>
          <a:lstStyle/>
          <a:p>
            <a:fld id="{AF84B4A4-1C28-42C1-B2E9-A5F27D1D4AB8}" type="slidenum">
              <a:rPr lang="en-US" altLang="en-US"/>
              <a:pPr/>
              <a:t>9</a:t>
            </a:fld>
            <a:endParaRPr lang="en-US" altLang="en-US"/>
          </a:p>
        </p:txBody>
      </p:sp>
      <p:sp>
        <p:nvSpPr>
          <p:cNvPr id="214018" name="Rectangle 7">
            <a:extLst>
              <a:ext uri="{FF2B5EF4-FFF2-40B4-BE49-F238E27FC236}">
                <a16:creationId xmlns:a16="http://schemas.microsoft.com/office/drawing/2014/main" id="{8C812DC6-780E-41F3-9AF7-FFA1E253723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anose="020B0604020202020204" pitchFamily="34" charset="0"/>
              </a:defRPr>
            </a:lvl1pPr>
            <a:lvl2pPr marL="742950" indent="-285750">
              <a:spcBef>
                <a:spcPct val="0"/>
              </a:spcBef>
              <a:defRPr>
                <a:solidFill>
                  <a:schemeClr val="tx1"/>
                </a:solidFill>
                <a:latin typeface="Arial" panose="020B0604020202020204" pitchFamily="34" charset="0"/>
              </a:defRPr>
            </a:lvl2pPr>
            <a:lvl3pPr marL="1143000" indent="-228600">
              <a:spcBef>
                <a:spcPct val="0"/>
              </a:spcBef>
              <a:defRPr>
                <a:solidFill>
                  <a:schemeClr val="tx1"/>
                </a:solidFill>
                <a:latin typeface="Arial" panose="020B0604020202020204" pitchFamily="34" charset="0"/>
              </a:defRPr>
            </a:lvl3pPr>
            <a:lvl4pPr marL="1600200" indent="-228600">
              <a:spcBef>
                <a:spcPct val="0"/>
              </a:spcBef>
              <a:defRPr>
                <a:solidFill>
                  <a:schemeClr val="tx1"/>
                </a:solidFill>
                <a:latin typeface="Arial" panose="020B0604020202020204" pitchFamily="34" charset="0"/>
              </a:defRPr>
            </a:lvl4pPr>
            <a:lvl5pPr marL="2057400" indent="-228600">
              <a:spcBef>
                <a:spcPct val="0"/>
              </a:spcBef>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buFontTx/>
              <a:buNone/>
            </a:pPr>
            <a:fld id="{FC2175FB-D831-4505-BD25-BD0C10245734}" type="slidenum">
              <a:rPr lang="en-US" altLang="en-US" sz="1200"/>
              <a:pPr algn="r">
                <a:buFontTx/>
                <a:buNone/>
              </a:pPr>
              <a:t>9</a:t>
            </a:fld>
            <a:endParaRPr lang="en-US" altLang="en-US" sz="1200"/>
          </a:p>
        </p:txBody>
      </p:sp>
      <p:sp>
        <p:nvSpPr>
          <p:cNvPr id="214019" name="Rectangle 2">
            <a:extLst>
              <a:ext uri="{FF2B5EF4-FFF2-40B4-BE49-F238E27FC236}">
                <a16:creationId xmlns:a16="http://schemas.microsoft.com/office/drawing/2014/main" id="{DA2C541F-FCA2-4981-9CB5-9DD6824C643E}"/>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FAD10692-A43A-4314-AE62-F68689977B78}"/>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9598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9073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8527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40658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1384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1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884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21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394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001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2958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4DE84-72CF-42DA-A1D1-0DB468E949D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6727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85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6441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6281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D375-42A6-45AE-A0B9-1E99551A7B9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19D250-6DD7-4146-B7BB-A2C522E172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FC4CBB-0B50-4F68-AD52-D45055C577D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ADDFC46-1E8F-45A9-A850-02D0F0210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EA5C7ED-F1C4-4A0D-9F51-2C480B34A932}"/>
              </a:ext>
            </a:extLst>
          </p:cNvPr>
          <p:cNvSpPr>
            <a:spLocks noGrp="1"/>
          </p:cNvSpPr>
          <p:nvPr>
            <p:ph type="sldNum" sz="quarter" idx="12"/>
          </p:nvPr>
        </p:nvSpPr>
        <p:spPr/>
        <p:txBody>
          <a:bodyPr/>
          <a:lstStyle>
            <a:lvl1pPr>
              <a:defRPr/>
            </a:lvl1pPr>
          </a:lstStyle>
          <a:p>
            <a:fld id="{89041349-AB2F-43DC-B055-5F8FB4FB2204}" type="slidenum">
              <a:rPr lang="en-US" altLang="en-US"/>
              <a:pPr/>
              <a:t>‹#›</a:t>
            </a:fld>
            <a:endParaRPr lang="en-US" altLang="en-US"/>
          </a:p>
        </p:txBody>
      </p:sp>
    </p:spTree>
    <p:extLst>
      <p:ext uri="{BB962C8B-B14F-4D97-AF65-F5344CB8AC3E}">
        <p14:creationId xmlns:p14="http://schemas.microsoft.com/office/powerpoint/2010/main" val="19802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CEA28-616F-49EC-BB1B-EF274AAB5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0DB2D-A393-4AF6-A1B8-70972812EF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F85CD-5355-4DB1-995A-A666A976F32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9501857-6249-4042-8284-A81A144585F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2D3985D-2EB6-4891-A942-FA0BB627DA72}"/>
              </a:ext>
            </a:extLst>
          </p:cNvPr>
          <p:cNvSpPr>
            <a:spLocks noGrp="1"/>
          </p:cNvSpPr>
          <p:nvPr>
            <p:ph type="sldNum" sz="quarter" idx="12"/>
          </p:nvPr>
        </p:nvSpPr>
        <p:spPr/>
        <p:txBody>
          <a:bodyPr/>
          <a:lstStyle>
            <a:lvl1pPr>
              <a:defRPr/>
            </a:lvl1pPr>
          </a:lstStyle>
          <a:p>
            <a:fld id="{7706C9CD-3834-4D72-93C5-B902218740D9}" type="slidenum">
              <a:rPr lang="en-US" altLang="en-US"/>
              <a:pPr/>
              <a:t>‹#›</a:t>
            </a:fld>
            <a:endParaRPr lang="en-US" altLang="en-US"/>
          </a:p>
        </p:txBody>
      </p:sp>
    </p:spTree>
    <p:extLst>
      <p:ext uri="{BB962C8B-B14F-4D97-AF65-F5344CB8AC3E}">
        <p14:creationId xmlns:p14="http://schemas.microsoft.com/office/powerpoint/2010/main" val="5273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A565-E6F5-440B-B38E-C842844DDC1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DBD010-E5CF-482A-A119-AA0B2349792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FE804F7-96A1-47AA-925B-3C75DE4D8CF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DFDBC7A-4211-4AA8-8A2C-CA7E8490DE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0B5D3B-62FA-41F9-BD31-10C2006B917B}"/>
              </a:ext>
            </a:extLst>
          </p:cNvPr>
          <p:cNvSpPr>
            <a:spLocks noGrp="1"/>
          </p:cNvSpPr>
          <p:nvPr>
            <p:ph type="sldNum" sz="quarter" idx="12"/>
          </p:nvPr>
        </p:nvSpPr>
        <p:spPr/>
        <p:txBody>
          <a:bodyPr/>
          <a:lstStyle>
            <a:lvl1pPr>
              <a:defRPr/>
            </a:lvl1pPr>
          </a:lstStyle>
          <a:p>
            <a:fld id="{DC9FEB64-445E-4E48-9403-09E6876829E9}" type="slidenum">
              <a:rPr lang="en-US" altLang="en-US"/>
              <a:pPr/>
              <a:t>‹#›</a:t>
            </a:fld>
            <a:endParaRPr lang="en-US" altLang="en-US"/>
          </a:p>
        </p:txBody>
      </p:sp>
    </p:spTree>
    <p:extLst>
      <p:ext uri="{BB962C8B-B14F-4D97-AF65-F5344CB8AC3E}">
        <p14:creationId xmlns:p14="http://schemas.microsoft.com/office/powerpoint/2010/main" val="197535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174A-054B-475C-A4FE-D8CDF6FCBE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680487-00EB-48D6-A3C7-1DDDF9B6F8A0}"/>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5193C-8241-4C65-A1C6-FC4EC45DB10A}"/>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3910A-E8F5-4383-ADBF-3D9052557B9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702CDB-B244-4DF9-8446-B4148C4570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9ED38C-493B-4DDB-BD49-0EF2F09EE1D9}"/>
              </a:ext>
            </a:extLst>
          </p:cNvPr>
          <p:cNvSpPr>
            <a:spLocks noGrp="1"/>
          </p:cNvSpPr>
          <p:nvPr>
            <p:ph type="sldNum" sz="quarter" idx="12"/>
          </p:nvPr>
        </p:nvSpPr>
        <p:spPr/>
        <p:txBody>
          <a:bodyPr/>
          <a:lstStyle>
            <a:lvl1pPr>
              <a:defRPr/>
            </a:lvl1pPr>
          </a:lstStyle>
          <a:p>
            <a:fld id="{0789436B-97D3-4D97-95A1-3A1A4BE36FCC}" type="slidenum">
              <a:rPr lang="en-US" altLang="en-US"/>
              <a:pPr/>
              <a:t>‹#›</a:t>
            </a:fld>
            <a:endParaRPr lang="en-US" altLang="en-US"/>
          </a:p>
        </p:txBody>
      </p:sp>
    </p:spTree>
    <p:extLst>
      <p:ext uri="{BB962C8B-B14F-4D97-AF65-F5344CB8AC3E}">
        <p14:creationId xmlns:p14="http://schemas.microsoft.com/office/powerpoint/2010/main" val="82643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2F94C-FDDC-4ABB-AC4B-126547C29BF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18D709-EF52-4955-8F17-A78E12A3F08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52B00-72F8-42C1-8A1C-386FB1DC2EF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37EFF-10DA-4C47-8939-45E6D142F2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C95EE-5D63-4FB0-A13E-14635E636A0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3D75F8-D69E-4118-BEE3-4C57E89AE203}"/>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DB6389-7148-4FED-BF8B-FE957C6255F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5DAFCD9-E90A-41E7-BDC6-4B0C2E8FD48B}"/>
              </a:ext>
            </a:extLst>
          </p:cNvPr>
          <p:cNvSpPr>
            <a:spLocks noGrp="1"/>
          </p:cNvSpPr>
          <p:nvPr>
            <p:ph type="sldNum" sz="quarter" idx="12"/>
          </p:nvPr>
        </p:nvSpPr>
        <p:spPr/>
        <p:txBody>
          <a:bodyPr/>
          <a:lstStyle>
            <a:lvl1pPr>
              <a:defRPr/>
            </a:lvl1pPr>
          </a:lstStyle>
          <a:p>
            <a:fld id="{3351B5FA-175C-47F5-8EED-4D002E781FCE}" type="slidenum">
              <a:rPr lang="en-US" altLang="en-US"/>
              <a:pPr/>
              <a:t>‹#›</a:t>
            </a:fld>
            <a:endParaRPr lang="en-US" altLang="en-US"/>
          </a:p>
        </p:txBody>
      </p:sp>
    </p:spTree>
    <p:extLst>
      <p:ext uri="{BB962C8B-B14F-4D97-AF65-F5344CB8AC3E}">
        <p14:creationId xmlns:p14="http://schemas.microsoft.com/office/powerpoint/2010/main" val="11019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1427-7525-4EF3-82FA-5E0251A244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DC579-5805-4478-BE6C-BD7AD55E1B8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9025017-78A6-4054-8254-02D74C75DCC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493199C-F9C4-4B33-A54B-4569A1AE4093}"/>
              </a:ext>
            </a:extLst>
          </p:cNvPr>
          <p:cNvSpPr>
            <a:spLocks noGrp="1"/>
          </p:cNvSpPr>
          <p:nvPr>
            <p:ph type="sldNum" sz="quarter" idx="12"/>
          </p:nvPr>
        </p:nvSpPr>
        <p:spPr/>
        <p:txBody>
          <a:bodyPr/>
          <a:lstStyle>
            <a:lvl1pPr>
              <a:defRPr/>
            </a:lvl1pPr>
          </a:lstStyle>
          <a:p>
            <a:fld id="{2FC64F3E-7606-45F3-9826-3A9349895315}" type="slidenum">
              <a:rPr lang="en-US" altLang="en-US"/>
              <a:pPr/>
              <a:t>‹#›</a:t>
            </a:fld>
            <a:endParaRPr lang="en-US" altLang="en-US"/>
          </a:p>
        </p:txBody>
      </p:sp>
    </p:spTree>
    <p:extLst>
      <p:ext uri="{BB962C8B-B14F-4D97-AF65-F5344CB8AC3E}">
        <p14:creationId xmlns:p14="http://schemas.microsoft.com/office/powerpoint/2010/main" val="247323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8B95C-5856-446B-B4FC-E4E79B56D17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2F58794-80B9-48B3-9D0D-11763F4F118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E274DD6-FA77-47DD-8160-205AF0642845}"/>
              </a:ext>
            </a:extLst>
          </p:cNvPr>
          <p:cNvSpPr>
            <a:spLocks noGrp="1"/>
          </p:cNvSpPr>
          <p:nvPr>
            <p:ph type="sldNum" sz="quarter" idx="12"/>
          </p:nvPr>
        </p:nvSpPr>
        <p:spPr/>
        <p:txBody>
          <a:bodyPr/>
          <a:lstStyle>
            <a:lvl1pPr>
              <a:defRPr/>
            </a:lvl1pPr>
          </a:lstStyle>
          <a:p>
            <a:fld id="{6B189714-2F6A-478C-8EE0-D38217500F98}" type="slidenum">
              <a:rPr lang="en-US" altLang="en-US"/>
              <a:pPr/>
              <a:t>‹#›</a:t>
            </a:fld>
            <a:endParaRPr lang="en-US" altLang="en-US"/>
          </a:p>
        </p:txBody>
      </p:sp>
    </p:spTree>
    <p:extLst>
      <p:ext uri="{BB962C8B-B14F-4D97-AF65-F5344CB8AC3E}">
        <p14:creationId xmlns:p14="http://schemas.microsoft.com/office/powerpoint/2010/main" val="387346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04DE84-72CF-42DA-A1D1-0DB468E949D9}" type="datetimeFigureOut">
              <a:rPr lang="en-US" smtClean="0"/>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72633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00DB0-B68E-452B-9C3F-CED867EE4C4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557E6-7380-41C1-A27A-30E9EA12B78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0589ED-6411-4AA2-82B2-1A016DFA8F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49405F-56C9-4DC5-8660-247B790B6E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C19F499-2DA7-433B-931B-93B83D67A0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3B65768-3479-4904-9C73-C667DBF6AD2D}"/>
              </a:ext>
            </a:extLst>
          </p:cNvPr>
          <p:cNvSpPr>
            <a:spLocks noGrp="1"/>
          </p:cNvSpPr>
          <p:nvPr>
            <p:ph type="sldNum" sz="quarter" idx="12"/>
          </p:nvPr>
        </p:nvSpPr>
        <p:spPr/>
        <p:txBody>
          <a:bodyPr/>
          <a:lstStyle>
            <a:lvl1pPr>
              <a:defRPr/>
            </a:lvl1pPr>
          </a:lstStyle>
          <a:p>
            <a:fld id="{2F53D29D-E699-4273-BE2E-F9EB0472F21A}" type="slidenum">
              <a:rPr lang="en-US" altLang="en-US"/>
              <a:pPr/>
              <a:t>‹#›</a:t>
            </a:fld>
            <a:endParaRPr lang="en-US" altLang="en-US"/>
          </a:p>
        </p:txBody>
      </p:sp>
    </p:spTree>
    <p:extLst>
      <p:ext uri="{BB962C8B-B14F-4D97-AF65-F5344CB8AC3E}">
        <p14:creationId xmlns:p14="http://schemas.microsoft.com/office/powerpoint/2010/main" val="183066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D9AE-9295-4260-97F7-5936899176A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D4799D-E408-427F-B501-937B05DF9E8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94B3A-74F5-4CAF-ADFA-DA3BAA6C9A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018380-3B83-410C-BEF2-32086CF3DC5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25EF238-16C8-489D-ACE4-265F1C91B1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F9874B9-F74C-4B9F-B2B2-F11F00FCEDFD}"/>
              </a:ext>
            </a:extLst>
          </p:cNvPr>
          <p:cNvSpPr>
            <a:spLocks noGrp="1"/>
          </p:cNvSpPr>
          <p:nvPr>
            <p:ph type="sldNum" sz="quarter" idx="12"/>
          </p:nvPr>
        </p:nvSpPr>
        <p:spPr/>
        <p:txBody>
          <a:bodyPr/>
          <a:lstStyle>
            <a:lvl1pPr>
              <a:defRPr/>
            </a:lvl1pPr>
          </a:lstStyle>
          <a:p>
            <a:fld id="{FCAD4746-C527-4FA8-AC25-51462EED3B7D}" type="slidenum">
              <a:rPr lang="en-US" altLang="en-US"/>
              <a:pPr/>
              <a:t>‹#›</a:t>
            </a:fld>
            <a:endParaRPr lang="en-US" altLang="en-US"/>
          </a:p>
        </p:txBody>
      </p:sp>
    </p:spTree>
    <p:extLst>
      <p:ext uri="{BB962C8B-B14F-4D97-AF65-F5344CB8AC3E}">
        <p14:creationId xmlns:p14="http://schemas.microsoft.com/office/powerpoint/2010/main" val="55666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D47B-8A0B-4067-9C2C-0467FB390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8C3D2B-3A67-4791-AB14-296C5794D5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9A8CB-8495-4D86-9AA8-4F8F002F11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951A6F-78D8-4118-8A4D-937D9B88D72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76CB0DE-707B-4379-B5B5-9252D51B4CD9}"/>
              </a:ext>
            </a:extLst>
          </p:cNvPr>
          <p:cNvSpPr>
            <a:spLocks noGrp="1"/>
          </p:cNvSpPr>
          <p:nvPr>
            <p:ph type="sldNum" sz="quarter" idx="12"/>
          </p:nvPr>
        </p:nvSpPr>
        <p:spPr/>
        <p:txBody>
          <a:bodyPr/>
          <a:lstStyle>
            <a:lvl1pPr>
              <a:defRPr/>
            </a:lvl1pPr>
          </a:lstStyle>
          <a:p>
            <a:fld id="{284EE001-3E94-4533-9F44-699D3EEC8690}" type="slidenum">
              <a:rPr lang="en-US" altLang="en-US"/>
              <a:pPr/>
              <a:t>‹#›</a:t>
            </a:fld>
            <a:endParaRPr lang="en-US" altLang="en-US"/>
          </a:p>
        </p:txBody>
      </p:sp>
    </p:spTree>
    <p:extLst>
      <p:ext uri="{BB962C8B-B14F-4D97-AF65-F5344CB8AC3E}">
        <p14:creationId xmlns:p14="http://schemas.microsoft.com/office/powerpoint/2010/main" val="34619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3B3E13-9EA8-488C-9453-2A57EF5A517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8C72FF-0052-4978-97EC-983E7BE1095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1A046-A935-4A2E-AAD4-2D12349DEC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027AAD-28E6-4DD7-AA4B-62F9D547F3D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9CB690-1536-4327-99F2-19314095EDD3}"/>
              </a:ext>
            </a:extLst>
          </p:cNvPr>
          <p:cNvSpPr>
            <a:spLocks noGrp="1"/>
          </p:cNvSpPr>
          <p:nvPr>
            <p:ph type="sldNum" sz="quarter" idx="12"/>
          </p:nvPr>
        </p:nvSpPr>
        <p:spPr/>
        <p:txBody>
          <a:bodyPr/>
          <a:lstStyle>
            <a:lvl1pPr>
              <a:defRPr/>
            </a:lvl1pPr>
          </a:lstStyle>
          <a:p>
            <a:fld id="{6E501574-A221-4955-A78E-1D29B66C40F6}" type="slidenum">
              <a:rPr lang="en-US" altLang="en-US"/>
              <a:pPr/>
              <a:t>‹#›</a:t>
            </a:fld>
            <a:endParaRPr lang="en-US" altLang="en-US"/>
          </a:p>
        </p:txBody>
      </p:sp>
    </p:spTree>
    <p:extLst>
      <p:ext uri="{BB962C8B-B14F-4D97-AF65-F5344CB8AC3E}">
        <p14:creationId xmlns:p14="http://schemas.microsoft.com/office/powerpoint/2010/main" val="271025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4DE84-72CF-42DA-A1D1-0DB468E949D9}"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51203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4DE84-72CF-42DA-A1D1-0DB468E949D9}" type="datetimeFigureOut">
              <a:rPr lang="en-US" smtClean="0"/>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142207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4DE84-72CF-42DA-A1D1-0DB468E949D9}" type="datetimeFigureOut">
              <a:rPr lang="en-US" smtClean="0"/>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23537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DE84-72CF-42DA-A1D1-0DB468E949D9}" type="datetimeFigureOut">
              <a:rPr lang="en-US" smtClean="0"/>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37138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55443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4DE84-72CF-42DA-A1D1-0DB468E949D9}" type="datetimeFigureOut">
              <a:rPr lang="en-US" smtClean="0"/>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55C1E-7E81-439B-AF42-12C306CA2813}" type="slidenum">
              <a:rPr lang="en-US" smtClean="0"/>
              <a:t>‹#›</a:t>
            </a:fld>
            <a:endParaRPr lang="en-US"/>
          </a:p>
        </p:txBody>
      </p:sp>
    </p:spTree>
    <p:extLst>
      <p:ext uri="{BB962C8B-B14F-4D97-AF65-F5344CB8AC3E}">
        <p14:creationId xmlns:p14="http://schemas.microsoft.com/office/powerpoint/2010/main" val="26488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DE84-72CF-42DA-A1D1-0DB468E949D9}" type="datetimeFigureOut">
              <a:rPr lang="en-US" smtClean="0"/>
              <a:t>4/29/2020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5C1E-7E81-439B-AF42-12C306CA2813}" type="slidenum">
              <a:rPr lang="en-US" smtClean="0"/>
              <a:t>‹#›</a:t>
            </a:fld>
            <a:endParaRPr lang="en-US"/>
          </a:p>
        </p:txBody>
      </p:sp>
    </p:spTree>
    <p:extLst>
      <p:ext uri="{BB962C8B-B14F-4D97-AF65-F5344CB8AC3E}">
        <p14:creationId xmlns:p14="http://schemas.microsoft.com/office/powerpoint/2010/main" val="29656630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4/29/2020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2769475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2BD9D44-5993-4F8C-8CE6-ECD5BAE121E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95AFAE66-1BB0-44AF-AE27-3683D969F35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6" name="Rectangle 4">
            <a:extLst>
              <a:ext uri="{FF2B5EF4-FFF2-40B4-BE49-F238E27FC236}">
                <a16:creationId xmlns:a16="http://schemas.microsoft.com/office/drawing/2014/main" id="{B519E834-E054-4C21-9EC8-C69EA2E15CCD}"/>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endParaRPr lang="en-US" altLang="en-US"/>
          </a:p>
        </p:txBody>
      </p:sp>
      <p:sp>
        <p:nvSpPr>
          <p:cNvPr id="23557" name="Rectangle 5">
            <a:extLst>
              <a:ext uri="{FF2B5EF4-FFF2-40B4-BE49-F238E27FC236}">
                <a16:creationId xmlns:a16="http://schemas.microsoft.com/office/drawing/2014/main" id="{87F601E5-DDF4-45A6-AA7D-140C32351DC2}"/>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endParaRPr lang="en-US" altLang="en-US"/>
          </a:p>
        </p:txBody>
      </p:sp>
      <p:sp>
        <p:nvSpPr>
          <p:cNvPr id="23558" name="Rectangle 6">
            <a:extLst>
              <a:ext uri="{FF2B5EF4-FFF2-40B4-BE49-F238E27FC236}">
                <a16:creationId xmlns:a16="http://schemas.microsoft.com/office/drawing/2014/main" id="{D2498650-CA60-4BC3-9DCE-40FEB3C7557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A1FA0D64-7D1B-4548-80DC-9401CACBBD5D}" type="slidenum">
              <a:rPr lang="en-US" altLang="en-US"/>
              <a:pPr/>
              <a:t>‹#›</a:t>
            </a:fld>
            <a:endParaRPr lang="en-US" altLang="en-US"/>
          </a:p>
        </p:txBody>
      </p:sp>
    </p:spTree>
    <p:extLst>
      <p:ext uri="{BB962C8B-B14F-4D97-AF65-F5344CB8AC3E}">
        <p14:creationId xmlns:p14="http://schemas.microsoft.com/office/powerpoint/2010/main" val="24242426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p:cTn id="13"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555">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 calcmode="lin" valueType="num">
                                      <p:cBhvr>
                                        <p:cTn id="17" dur="5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3555">
                                            <p:txEl>
                                              <p:pRg st="1" end="1"/>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 calcmode="lin" valueType="num">
                                      <p:cBhvr>
                                        <p:cTn id="21"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555">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p:cTn id="25" dur="5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23555">
                                            <p:txEl>
                                              <p:pRg st="4" end="4"/>
                                            </p:txEl>
                                          </p:spTgt>
                                        </p:tgtEl>
                                        <p:attrNameLst>
                                          <p:attrName>style.visibility</p:attrName>
                                        </p:attrNameLst>
                                      </p:cBhvr>
                                      <p:to>
                                        <p:strVal val="visible"/>
                                      </p:to>
                                    </p:set>
                                    <p:anim calcmode="lin" valueType="num">
                                      <p:cBhvr>
                                        <p:cTn id="29"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355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tmplLst>
          <p:tmpl lvl="1">
            <p:tnLst>
              <p:par>
                <p:cTn presetID="23" presetClass="entr" presetSubtype="16" fill="hold" nodeType="clickEffect">
                  <p:stCondLst>
                    <p:cond delay="0"/>
                  </p:stCondLst>
                  <p:childTnLst>
                    <p:set>
                      <p:cBhvr>
                        <p:cTn dur="1" fill="hold">
                          <p:stCondLst>
                            <p:cond delay="0"/>
                          </p:stCondLst>
                        </p:cTn>
                        <p:tgtEl>
                          <p:spTgt spid="23555"/>
                        </p:tgtEl>
                        <p:attrNameLst>
                          <p:attrName>style.visibility</p:attrName>
                        </p:attrNameLst>
                      </p:cBhvr>
                      <p:to>
                        <p:strVal val="visible"/>
                      </p:to>
                    </p:set>
                    <p:anim calcmode="lin" valueType="num">
                      <p:cBhvr>
                        <p:cTn dur="500" fill="hold"/>
                        <p:tgtEl>
                          <p:spTgt spid="23555"/>
                        </p:tgtEl>
                        <p:attrNameLst>
                          <p:attrName>ppt_w</p:attrName>
                        </p:attrNameLst>
                      </p:cBhvr>
                      <p:tavLst>
                        <p:tav tm="0">
                          <p:val>
                            <p:fltVal val="0"/>
                          </p:val>
                        </p:tav>
                        <p:tav tm="100000">
                          <p:val>
                            <p:strVal val="#ppt_w"/>
                          </p:val>
                        </p:tav>
                      </p:tavLst>
                    </p:anim>
                    <p:anim calcmode="lin" valueType="num">
                      <p:cBhvr>
                        <p:cTn dur="500" fill="hold"/>
                        <p:tgtEl>
                          <p:spTgt spid="23555"/>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1" fill="hold">
                          <p:stCondLst>
                            <p:cond delay="0"/>
                          </p:stCondLst>
                        </p:cTn>
                        <p:tgtEl>
                          <p:spTgt spid="23555"/>
                        </p:tgtEl>
                        <p:attrNameLst>
                          <p:attrName>style.visibility</p:attrName>
                        </p:attrNameLst>
                      </p:cBhvr>
                      <p:to>
                        <p:strVal val="visible"/>
                      </p:to>
                    </p:set>
                    <p:anim calcmode="lin" valueType="num">
                      <p:cBhvr>
                        <p:cTn dur="500" fill="hold"/>
                        <p:tgtEl>
                          <p:spTgt spid="23555"/>
                        </p:tgtEl>
                        <p:attrNameLst>
                          <p:attrName>ppt_w</p:attrName>
                        </p:attrNameLst>
                      </p:cBhvr>
                      <p:tavLst>
                        <p:tav tm="0">
                          <p:val>
                            <p:fltVal val="0"/>
                          </p:val>
                        </p:tav>
                        <p:tav tm="100000">
                          <p:val>
                            <p:strVal val="#ppt_w"/>
                          </p:val>
                        </p:tav>
                      </p:tavLst>
                    </p:anim>
                    <p:anim calcmode="lin" valueType="num">
                      <p:cBhvr>
                        <p:cTn dur="500" fill="hold"/>
                        <p:tgtEl>
                          <p:spTgt spid="23555"/>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0"/>
                  </p:stCondLst>
                  <p:childTnLst>
                    <p:set>
                      <p:cBhvr>
                        <p:cTn dur="1" fill="hold">
                          <p:stCondLst>
                            <p:cond delay="0"/>
                          </p:stCondLst>
                        </p:cTn>
                        <p:tgtEl>
                          <p:spTgt spid="23555"/>
                        </p:tgtEl>
                        <p:attrNameLst>
                          <p:attrName>style.visibility</p:attrName>
                        </p:attrNameLst>
                      </p:cBhvr>
                      <p:to>
                        <p:strVal val="visible"/>
                      </p:to>
                    </p:set>
                    <p:anim calcmode="lin" valueType="num">
                      <p:cBhvr>
                        <p:cTn dur="500" fill="hold"/>
                        <p:tgtEl>
                          <p:spTgt spid="23555"/>
                        </p:tgtEl>
                        <p:attrNameLst>
                          <p:attrName>ppt_w</p:attrName>
                        </p:attrNameLst>
                      </p:cBhvr>
                      <p:tavLst>
                        <p:tav tm="0">
                          <p:val>
                            <p:fltVal val="0"/>
                          </p:val>
                        </p:tav>
                        <p:tav tm="100000">
                          <p:val>
                            <p:strVal val="#ppt_w"/>
                          </p:val>
                        </p:tav>
                      </p:tavLst>
                    </p:anim>
                    <p:anim calcmode="lin" valueType="num">
                      <p:cBhvr>
                        <p:cTn dur="500" fill="hold"/>
                        <p:tgtEl>
                          <p:spTgt spid="23555"/>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0"/>
                  </p:stCondLst>
                  <p:childTnLst>
                    <p:set>
                      <p:cBhvr>
                        <p:cTn dur="1" fill="hold">
                          <p:stCondLst>
                            <p:cond delay="0"/>
                          </p:stCondLst>
                        </p:cTn>
                        <p:tgtEl>
                          <p:spTgt spid="23555"/>
                        </p:tgtEl>
                        <p:attrNameLst>
                          <p:attrName>style.visibility</p:attrName>
                        </p:attrNameLst>
                      </p:cBhvr>
                      <p:to>
                        <p:strVal val="visible"/>
                      </p:to>
                    </p:set>
                    <p:anim calcmode="lin" valueType="num">
                      <p:cBhvr>
                        <p:cTn dur="500" fill="hold"/>
                        <p:tgtEl>
                          <p:spTgt spid="23555"/>
                        </p:tgtEl>
                        <p:attrNameLst>
                          <p:attrName>ppt_w</p:attrName>
                        </p:attrNameLst>
                      </p:cBhvr>
                      <p:tavLst>
                        <p:tav tm="0">
                          <p:val>
                            <p:fltVal val="0"/>
                          </p:val>
                        </p:tav>
                        <p:tav tm="100000">
                          <p:val>
                            <p:strVal val="#ppt_w"/>
                          </p:val>
                        </p:tav>
                      </p:tavLst>
                    </p:anim>
                    <p:anim calcmode="lin" valueType="num">
                      <p:cBhvr>
                        <p:cTn dur="500" fill="hold"/>
                        <p:tgtEl>
                          <p:spTgt spid="23555"/>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0"/>
                  </p:stCondLst>
                  <p:childTnLst>
                    <p:set>
                      <p:cBhvr>
                        <p:cTn dur="1" fill="hold">
                          <p:stCondLst>
                            <p:cond delay="0"/>
                          </p:stCondLst>
                        </p:cTn>
                        <p:tgtEl>
                          <p:spTgt spid="23555"/>
                        </p:tgtEl>
                        <p:attrNameLst>
                          <p:attrName>style.visibility</p:attrName>
                        </p:attrNameLst>
                      </p:cBhvr>
                      <p:to>
                        <p:strVal val="visible"/>
                      </p:to>
                    </p:set>
                    <p:anim calcmode="lin" valueType="num">
                      <p:cBhvr>
                        <p:cTn dur="500" fill="hold"/>
                        <p:tgtEl>
                          <p:spTgt spid="23555"/>
                        </p:tgtEl>
                        <p:attrNameLst>
                          <p:attrName>ppt_w</p:attrName>
                        </p:attrNameLst>
                      </p:cBhvr>
                      <p:tavLst>
                        <p:tav tm="0">
                          <p:val>
                            <p:fltVal val="0"/>
                          </p:val>
                        </p:tav>
                        <p:tav tm="100000">
                          <p:val>
                            <p:strVal val="#ppt_w"/>
                          </p:val>
                        </p:tav>
                      </p:tavLst>
                    </p:anim>
                    <p:anim calcmode="lin" valueType="num">
                      <p:cBhvr>
                        <p:cTn dur="500" fill="hold"/>
                        <p:tgtEl>
                          <p:spTgt spid="23555"/>
                        </p:tgtEl>
                        <p:attrNameLst>
                          <p:attrName>ppt_h</p:attrName>
                        </p:attrNameLst>
                      </p:cBhvr>
                      <p:tavLst>
                        <p:tav tm="0">
                          <p:val>
                            <p:fltVal val="0"/>
                          </p:val>
                        </p:tav>
                        <p:tav tm="100000">
                          <p:val>
                            <p:strVal val="#ppt_h"/>
                          </p:val>
                        </p:tav>
                      </p:tavLst>
                    </p:anim>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1290909"/>
            <a:ext cx="7277099"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2010741"/>
            <a:ext cx="5530453"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780905"/>
            <a:ext cx="6026944"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42347"/>
            <a:ext cx="7750968"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178751"/>
            <a:ext cx="378619"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59376"/>
            <a:ext cx="8318896"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79295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6705"/>
            <a:ext cx="446485"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916"/>
            <a:ext cx="267890"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916"/>
            <a:ext cx="4341019"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872"/>
            <a:ext cx="2213372"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CA5A7C-FA28-40BD-81CD-1DA9F70D1786}"/>
              </a:ext>
            </a:extLst>
          </p:cNvPr>
          <p:cNvSpPr>
            <a:spLocks noGrp="1"/>
          </p:cNvSpPr>
          <p:nvPr>
            <p:ph type="ctrTitle"/>
          </p:nvPr>
        </p:nvSpPr>
        <p:spPr>
          <a:xfrm>
            <a:off x="5664595" y="1371686"/>
            <a:ext cx="3296156" cy="3870146"/>
          </a:xfrm>
        </p:spPr>
        <p:txBody>
          <a:bodyPr>
            <a:normAutofit/>
          </a:bodyPr>
          <a:lstStyle/>
          <a:p>
            <a:r>
              <a:rPr lang="en-US" sz="6600" dirty="0">
                <a:latin typeface="Bernard MT Condensed" panose="02050806060905020404" pitchFamily="18" charset="0"/>
              </a:rPr>
              <a:t>A Study of the Gospel  of Mark</a:t>
            </a:r>
            <a:endParaRPr lang="en-US" sz="3600" dirty="0"/>
          </a:p>
        </p:txBody>
      </p:sp>
      <p:sp>
        <p:nvSpPr>
          <p:cNvPr id="3" name="Subtitle 2">
            <a:extLst>
              <a:ext uri="{FF2B5EF4-FFF2-40B4-BE49-F238E27FC236}">
                <a16:creationId xmlns:a16="http://schemas.microsoft.com/office/drawing/2014/main" id="{D7D3753C-4F35-470C-81F1-82E061EDEB2A}"/>
              </a:ext>
            </a:extLst>
          </p:cNvPr>
          <p:cNvSpPr>
            <a:spLocks noGrp="1"/>
          </p:cNvSpPr>
          <p:nvPr>
            <p:ph type="subTitle" idx="1"/>
          </p:nvPr>
        </p:nvSpPr>
        <p:spPr>
          <a:xfrm>
            <a:off x="5147710" y="5441734"/>
            <a:ext cx="3656165" cy="1549229"/>
          </a:xfrm>
        </p:spPr>
        <p:txBody>
          <a:bodyPr>
            <a:normAutofit/>
          </a:bodyPr>
          <a:lstStyle/>
          <a:p>
            <a:r>
              <a:rPr lang="en-US" sz="3600" dirty="0">
                <a:latin typeface="Rage Italic" panose="03070502040507070304" pitchFamily="66" charset="0"/>
              </a:rPr>
              <a:t>Leading the Lost to Belief and Obedience</a:t>
            </a:r>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916"/>
            <a:ext cx="1624013"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916"/>
            <a:ext cx="671513"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2218040"/>
            <a:ext cx="3314068"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A7D1938-D405-4265-861C-5A8833955E45}"/>
              </a:ext>
            </a:extLst>
          </p:cNvPr>
          <p:cNvPicPr>
            <a:picLocks noChangeAspect="1"/>
          </p:cNvPicPr>
          <p:nvPr/>
        </p:nvPicPr>
        <p:blipFill rotWithShape="1">
          <a:blip r:embed="rId3"/>
          <a:srcRect l="8997" r="9287" b="-1"/>
          <a:stretch/>
        </p:blipFill>
        <p:spPr>
          <a:xfrm>
            <a:off x="809447" y="727108"/>
            <a:ext cx="5136738" cy="4714626"/>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16522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1" name="Picture 3">
            <a:extLst>
              <a:ext uri="{FF2B5EF4-FFF2-40B4-BE49-F238E27FC236}">
                <a16:creationId xmlns:a16="http://schemas.microsoft.com/office/drawing/2014/main" id="{785A59E4-1E63-475F-BDCA-59CF87294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D9B83-1036-42D2-A1E3-4344FFE68763}"/>
              </a:ext>
            </a:extLst>
          </p:cNvPr>
          <p:cNvSpPr>
            <a:spLocks noGrp="1"/>
          </p:cNvSpPr>
          <p:nvPr>
            <p:ph type="title"/>
          </p:nvPr>
        </p:nvSpPr>
        <p:spPr>
          <a:xfrm>
            <a:off x="628650" y="5534024"/>
            <a:ext cx="7886700" cy="1171575"/>
          </a:xfrm>
        </p:spPr>
        <p:txBody>
          <a:bodyPr>
            <a:normAutofit/>
          </a:bodyPr>
          <a:lstStyle/>
          <a:p>
            <a:pPr algn="ctr"/>
            <a:r>
              <a:rPr lang="en-US" dirty="0">
                <a:latin typeface="Bernard MT Condensed" panose="02050806060905020404" pitchFamily="18" charset="0"/>
              </a:rPr>
              <a:t>Caesarea Philippi</a:t>
            </a:r>
            <a:br>
              <a:rPr lang="en-US" dirty="0">
                <a:latin typeface="Bernard MT Condensed" panose="02050806060905020404" pitchFamily="18" charset="0"/>
              </a:rPr>
            </a:br>
            <a:r>
              <a:rPr lang="en-US" sz="3100" dirty="0">
                <a:latin typeface="+mn-lt"/>
              </a:rPr>
              <a:t>As it would have looked in Jesus’ day</a:t>
            </a:r>
            <a:endParaRPr lang="en-US" dirty="0">
              <a:latin typeface="Bernard MT Condensed" panose="02050806060905020404" pitchFamily="18" charset="0"/>
            </a:endParaRPr>
          </a:p>
        </p:txBody>
      </p:sp>
      <p:pic>
        <p:nvPicPr>
          <p:cNvPr id="4" name="Picture 3">
            <a:extLst>
              <a:ext uri="{FF2B5EF4-FFF2-40B4-BE49-F238E27FC236}">
                <a16:creationId xmlns:a16="http://schemas.microsoft.com/office/drawing/2014/main" id="{738F8A8F-817E-4B27-AA74-8FD3B1A971D6}"/>
              </a:ext>
            </a:extLst>
          </p:cNvPr>
          <p:cNvPicPr>
            <a:picLocks noChangeAspect="1"/>
          </p:cNvPicPr>
          <p:nvPr/>
        </p:nvPicPr>
        <p:blipFill rotWithShape="1">
          <a:blip r:embed="rId2"/>
          <a:srcRect l="7643" r="1" b="1"/>
          <a:stretch/>
        </p:blipFill>
        <p:spPr>
          <a:xfrm>
            <a:off x="20" y="10"/>
            <a:ext cx="9143980" cy="5395902"/>
          </a:xfrm>
          <a:prstGeom prst="rect">
            <a:avLst/>
          </a:prstGeom>
        </p:spPr>
      </p:pic>
    </p:spTree>
    <p:extLst>
      <p:ext uri="{BB962C8B-B14F-4D97-AF65-F5344CB8AC3E}">
        <p14:creationId xmlns:p14="http://schemas.microsoft.com/office/powerpoint/2010/main" val="310567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604FD-8A59-498B-BBFE-68353172F8A9}"/>
              </a:ext>
            </a:extLst>
          </p:cNvPr>
          <p:cNvPicPr>
            <a:picLocks noChangeAspect="1"/>
          </p:cNvPicPr>
          <p:nvPr/>
        </p:nvPicPr>
        <p:blipFill rotWithShape="1">
          <a:blip r:embed="rId3"/>
          <a:srcRect/>
          <a:stretch/>
        </p:blipFill>
        <p:spPr>
          <a:xfrm>
            <a:off x="0" y="0"/>
            <a:ext cx="9144000" cy="6858000"/>
          </a:xfrm>
          <a:prstGeom prst="rect">
            <a:avLst/>
          </a:prstGeom>
        </p:spPr>
      </p:pic>
      <p:sp>
        <p:nvSpPr>
          <p:cNvPr id="212994" name="Rectangle 2">
            <a:extLst>
              <a:ext uri="{FF2B5EF4-FFF2-40B4-BE49-F238E27FC236}">
                <a16:creationId xmlns:a16="http://schemas.microsoft.com/office/drawing/2014/main" id="{BD409494-5050-40AF-A147-4ADDE2A13BD5}"/>
              </a:ext>
            </a:extLst>
          </p:cNvPr>
          <p:cNvSpPr>
            <a:spLocks noGrp="1" noChangeArrowheads="1"/>
          </p:cNvSpPr>
          <p:nvPr>
            <p:ph type="title" idx="4294967295"/>
          </p:nvPr>
        </p:nvSpPr>
        <p:spPr>
          <a:xfrm>
            <a:off x="0" y="238355"/>
            <a:ext cx="9143999" cy="714145"/>
          </a:xfrm>
          <a:solidFill>
            <a:schemeClr val="bg1">
              <a:alpha val="81000"/>
            </a:schemeClr>
          </a:solidFill>
        </p:spPr>
        <p:txBody>
          <a:bodyPr vert="horz" lIns="91440" tIns="45720" rIns="91440" bIns="45720" rtlCol="0" anchor="ctr">
            <a:normAutofit/>
          </a:bodyPr>
          <a:lstStyle/>
          <a:p>
            <a:pPr algn="ctr"/>
            <a:r>
              <a:rPr lang="en-US" altLang="en-US" sz="3600" dirty="0">
                <a:latin typeface="Bernard MT Condensed" panose="02050806060905020404" pitchFamily="18" charset="0"/>
              </a:rPr>
              <a:t>The Strength and Weakness of Peter </a:t>
            </a:r>
            <a:r>
              <a:rPr lang="en-US" altLang="en-US" sz="2800" dirty="0"/>
              <a:t>(Mark 8:27-33)</a:t>
            </a:r>
          </a:p>
        </p:txBody>
      </p:sp>
      <p:sp>
        <p:nvSpPr>
          <p:cNvPr id="212995" name="Rectangle 3">
            <a:extLst>
              <a:ext uri="{FF2B5EF4-FFF2-40B4-BE49-F238E27FC236}">
                <a16:creationId xmlns:a16="http://schemas.microsoft.com/office/drawing/2014/main" id="{516BFB6A-8F3B-47CF-8861-1E3BDE7B6BAB}"/>
              </a:ext>
            </a:extLst>
          </p:cNvPr>
          <p:cNvSpPr>
            <a:spLocks noGrp="1" noChangeArrowheads="1"/>
          </p:cNvSpPr>
          <p:nvPr>
            <p:ph type="body" idx="4294967295"/>
          </p:nvPr>
        </p:nvSpPr>
        <p:spPr>
          <a:xfrm>
            <a:off x="1066800" y="4724400"/>
            <a:ext cx="7467600" cy="2057400"/>
          </a:xfrm>
        </p:spPr>
        <p:txBody>
          <a:bodyPr vert="horz" lIns="91440" tIns="45720" rIns="91440" bIns="45720" rtlCol="0">
            <a:normAutofit/>
          </a:bodyPr>
          <a:lstStyle/>
          <a:p>
            <a:pPr marL="225425">
              <a:spcBef>
                <a:spcPct val="0"/>
              </a:spcBef>
              <a:spcAft>
                <a:spcPts val="600"/>
              </a:spcAft>
            </a:pPr>
            <a:r>
              <a:rPr lang="en-US" altLang="en-US" b="1" dirty="0">
                <a:solidFill>
                  <a:schemeClr val="bg1"/>
                </a:solidFill>
                <a:effectLst>
                  <a:glow rad="101600">
                    <a:schemeClr val="accent2">
                      <a:satMod val="175000"/>
                      <a:alpha val="40000"/>
                    </a:schemeClr>
                  </a:glow>
                </a:effectLst>
              </a:rPr>
              <a:t>Jesus asks, "But who do you say that I am?" </a:t>
            </a:r>
          </a:p>
          <a:p>
            <a:pPr marL="225425">
              <a:spcBef>
                <a:spcPct val="0"/>
              </a:spcBef>
              <a:spcAft>
                <a:spcPts val="600"/>
              </a:spcAft>
            </a:pPr>
            <a:r>
              <a:rPr lang="en-US" altLang="en-US" b="1" dirty="0">
                <a:solidFill>
                  <a:schemeClr val="bg1"/>
                </a:solidFill>
                <a:effectLst>
                  <a:glow rad="101600">
                    <a:schemeClr val="accent2">
                      <a:satMod val="175000"/>
                      <a:alpha val="40000"/>
                    </a:schemeClr>
                  </a:glow>
                </a:effectLst>
              </a:rPr>
              <a:t>Peter responds, "You are the Christ." (8:29)</a:t>
            </a:r>
          </a:p>
          <a:p>
            <a:pPr marL="225425">
              <a:spcBef>
                <a:spcPct val="0"/>
              </a:spcBef>
              <a:spcAft>
                <a:spcPts val="600"/>
              </a:spcAft>
            </a:pPr>
            <a:r>
              <a:rPr lang="en-US" altLang="en-US" b="1" dirty="0">
                <a:solidFill>
                  <a:schemeClr val="bg1"/>
                </a:solidFill>
                <a:effectLst>
                  <a:glow rad="101600">
                    <a:schemeClr val="accent2">
                      <a:satMod val="175000"/>
                      <a:alpha val="40000"/>
                    </a:schemeClr>
                  </a:glow>
                </a:effectLst>
              </a:rPr>
              <a:t>Jesus strictly warns them “that they should tell no one about Him.” (8:30)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p:cTn id="7" dur="1000" fill="hold"/>
                                        <p:tgtEl>
                                          <p:spTgt spid="21299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129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2995">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 calcmode="lin" valueType="num">
                                      <p:cBhvr>
                                        <p:cTn id="12" dur="1000" fill="hold"/>
                                        <p:tgtEl>
                                          <p:spTgt spid="212995">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1299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1299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2995">
                                            <p:txEl>
                                              <p:pRg st="2" end="2"/>
                                            </p:txEl>
                                          </p:spTgt>
                                        </p:tgtEl>
                                        <p:attrNameLst>
                                          <p:attrName>style.visibility</p:attrName>
                                        </p:attrNameLst>
                                      </p:cBhvr>
                                      <p:to>
                                        <p:strVal val="visible"/>
                                      </p:to>
                                    </p:set>
                                    <p:anim calcmode="lin" valueType="num">
                                      <p:cBhvr>
                                        <p:cTn id="19" dur="1000" fill="hold"/>
                                        <p:tgtEl>
                                          <p:spTgt spid="21299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21299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12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0" y="-25325"/>
            <a:ext cx="9144000" cy="916865"/>
          </a:xfrm>
        </p:spPr>
        <p:txBody>
          <a:bodyPr>
            <a:normAutofit/>
          </a:bodyPr>
          <a:lstStyle/>
          <a:p>
            <a:pPr algn="ctr"/>
            <a:r>
              <a:rPr lang="en-US" altLang="en-US" sz="3600" dirty="0">
                <a:solidFill>
                  <a:srgbClr val="000000"/>
                </a:solidFill>
                <a:latin typeface="Bernard MT Condensed" panose="02050806060905020404" pitchFamily="18" charset="0"/>
              </a:rPr>
              <a:t>The Strength and Weakness of Peter </a:t>
            </a:r>
            <a:r>
              <a:rPr lang="en-US" altLang="en-US" sz="2400" dirty="0">
                <a:solidFill>
                  <a:srgbClr val="000000"/>
                </a:solidFill>
                <a:latin typeface="Arial"/>
              </a:rPr>
              <a:t>(Mark 8:31 – 9:1)</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1143000"/>
            <a:ext cx="8241944" cy="4844975"/>
          </a:xfrm>
        </p:spPr>
        <p:txBody>
          <a:bodyPr>
            <a:normAutofit/>
          </a:bodyPr>
          <a:lstStyle/>
          <a:p>
            <a:pPr marL="225425" lvl="0" indent="-225425" fontAlgn="base">
              <a:spcBef>
                <a:spcPct val="5000"/>
              </a:spcBef>
              <a:spcAft>
                <a:spcPct val="0"/>
              </a:spcAft>
              <a:buFontTx/>
              <a:buChar char="•"/>
            </a:pPr>
            <a:r>
              <a:rPr lang="en-US" altLang="en-US" sz="3200" b="1" dirty="0">
                <a:solidFill>
                  <a:srgbClr val="000000"/>
                </a:solidFill>
                <a:latin typeface="Arial"/>
              </a:rPr>
              <a:t>Jesus begins to show the disciples that, since He is the Christ, He </a:t>
            </a:r>
            <a:r>
              <a:rPr lang="en-US" altLang="en-US" sz="3200" b="1" i="1" dirty="0">
                <a:solidFill>
                  <a:srgbClr val="A50021"/>
                </a:solidFill>
                <a:latin typeface="Arial"/>
              </a:rPr>
              <a:t>must </a:t>
            </a:r>
            <a:r>
              <a:rPr lang="en-US" altLang="en-US" sz="3200" b="1" dirty="0">
                <a:solidFill>
                  <a:srgbClr val="000000"/>
                </a:solidFill>
                <a:latin typeface="Arial"/>
              </a:rPr>
              <a:t>suffer, be killed, and rise again (8:31).</a:t>
            </a:r>
          </a:p>
          <a:p>
            <a:pPr marL="630238" lvl="1" indent="-290513" fontAlgn="base">
              <a:spcBef>
                <a:spcPct val="5000"/>
              </a:spcBef>
              <a:spcAft>
                <a:spcPct val="0"/>
              </a:spcAft>
              <a:buFontTx/>
              <a:buChar char="–"/>
            </a:pPr>
            <a:r>
              <a:rPr lang="en-US" altLang="en-US" sz="2800" i="1" dirty="0">
                <a:solidFill>
                  <a:srgbClr val="680000"/>
                </a:solidFill>
                <a:effectLst>
                  <a:outerShdw blurRad="38100" dist="38100" dir="2700000" algn="tl">
                    <a:srgbClr val="000000">
                      <a:alpha val="43137"/>
                    </a:srgbClr>
                  </a:outerShdw>
                </a:effectLst>
                <a:latin typeface="Arial"/>
              </a:rPr>
              <a:t>Peter takes Him aside and rebukes Him (8:32).</a:t>
            </a:r>
          </a:p>
          <a:p>
            <a:pPr marL="630238" lvl="1" indent="-290513" fontAlgn="base">
              <a:spcBef>
                <a:spcPct val="5000"/>
              </a:spcBef>
              <a:spcAft>
                <a:spcPct val="0"/>
              </a:spcAft>
              <a:buFontTx/>
              <a:buChar char="–"/>
            </a:pPr>
            <a:r>
              <a:rPr lang="en-US" altLang="en-US" sz="2800" i="1" dirty="0">
                <a:solidFill>
                  <a:srgbClr val="680000"/>
                </a:solidFill>
                <a:effectLst>
                  <a:outerShdw blurRad="38100" dist="38100" dir="2700000" algn="tl">
                    <a:srgbClr val="000000">
                      <a:alpha val="43137"/>
                    </a:srgbClr>
                  </a:outerShdw>
                </a:effectLst>
                <a:latin typeface="Arial"/>
              </a:rPr>
              <a:t>Jesus turns and looks at His disciples and rebukes Peter, saying, “Get behind me Satan! For you are not mindful of the things of God, but the things of men” (8:33).</a:t>
            </a:r>
          </a:p>
          <a:p>
            <a:pPr marL="0" indent="0">
              <a:lnSpc>
                <a:spcPct val="85000"/>
              </a:lnSpc>
              <a:spcBef>
                <a:spcPct val="15000"/>
              </a:spcBef>
              <a:buNone/>
            </a:pPr>
            <a:endParaRPr lang="en-US" altLang="en-US" sz="2800" dirty="0"/>
          </a:p>
        </p:txBody>
      </p:sp>
    </p:spTree>
    <p:extLst>
      <p:ext uri="{BB962C8B-B14F-4D97-AF65-F5344CB8AC3E}">
        <p14:creationId xmlns:p14="http://schemas.microsoft.com/office/powerpoint/2010/main" val="40567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1000"/>
                                        <p:tgtEl>
                                          <p:spTgt spid="140291">
                                            <p:txEl>
                                              <p:pRg st="2" end="2"/>
                                            </p:txEl>
                                          </p:spTgt>
                                        </p:tgtEl>
                                      </p:cBhvr>
                                    </p:animEffect>
                                    <p:anim calcmode="lin" valueType="num">
                                      <p:cBhvr>
                                        <p:cTn id="1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901826" y="-25325"/>
            <a:ext cx="8242174" cy="1066799"/>
          </a:xfrm>
        </p:spPr>
        <p:txBody>
          <a:bodyPr>
            <a:normAutofit/>
          </a:bodyPr>
          <a:lstStyle/>
          <a:p>
            <a:r>
              <a:rPr lang="en-US" altLang="en-US" sz="3600" dirty="0">
                <a:solidFill>
                  <a:srgbClr val="000000"/>
                </a:solidFill>
                <a:latin typeface="Bernard MT Condensed" panose="02050806060905020404" pitchFamily="18" charset="0"/>
              </a:rPr>
              <a:t>The Conditions of Discipleship </a:t>
            </a:r>
            <a:r>
              <a:rPr lang="en-US" altLang="en-US" sz="2800" dirty="0">
                <a:solidFill>
                  <a:srgbClr val="000000"/>
                </a:solidFill>
                <a:latin typeface="Arial"/>
              </a:rPr>
              <a:t>(Mark 8:34 – 9:1)</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891538"/>
            <a:ext cx="7937374" cy="5509261"/>
          </a:xfrm>
        </p:spPr>
        <p:txBody>
          <a:bodyPr>
            <a:normAutofit/>
          </a:bodyPr>
          <a:lstStyle/>
          <a:p>
            <a:pPr marL="225425" lvl="0" indent="-225425" fontAlgn="base">
              <a:spcBef>
                <a:spcPct val="5000"/>
              </a:spcBef>
              <a:spcAft>
                <a:spcPct val="0"/>
              </a:spcAft>
              <a:buFontTx/>
              <a:buChar char="•"/>
            </a:pPr>
            <a:r>
              <a:rPr lang="en-US" altLang="en-US" b="1" dirty="0">
                <a:solidFill>
                  <a:srgbClr val="000000"/>
                </a:solidFill>
                <a:latin typeface="Arial"/>
              </a:rPr>
              <a:t>Jesus proclaims that, “Whoever desires to come after me” should “deny himself, and take up His cross, and follow me” (8:34-35).</a:t>
            </a:r>
          </a:p>
          <a:p>
            <a:pPr marL="630238" lvl="1" indent="-290513" fontAlgn="base">
              <a:spcBef>
                <a:spcPct val="5000"/>
              </a:spcBef>
              <a:spcAft>
                <a:spcPct val="0"/>
              </a:spcAft>
              <a:buFontTx/>
              <a:buChar char="–"/>
            </a:pPr>
            <a:r>
              <a:rPr lang="en-US" altLang="en-US" sz="2800" i="1" dirty="0">
                <a:solidFill>
                  <a:srgbClr val="680000"/>
                </a:solidFill>
                <a:effectLst>
                  <a:outerShdw blurRad="38100" dist="38100" dir="2700000" algn="tl">
                    <a:srgbClr val="000000">
                      <a:alpha val="43137"/>
                    </a:srgbClr>
                  </a:outerShdw>
                </a:effectLst>
                <a:latin typeface="Arial"/>
              </a:rPr>
              <a:t>Only a follower who loses his life, will save it (8:36).</a:t>
            </a:r>
          </a:p>
          <a:p>
            <a:pPr marL="630238" lvl="1" indent="-290513" fontAlgn="base">
              <a:spcBef>
                <a:spcPct val="5000"/>
              </a:spcBef>
              <a:spcAft>
                <a:spcPct val="0"/>
              </a:spcAft>
              <a:buFontTx/>
              <a:buChar char="–"/>
            </a:pPr>
            <a:r>
              <a:rPr lang="en-US" altLang="en-US" sz="2800" i="1" dirty="0">
                <a:solidFill>
                  <a:srgbClr val="680000"/>
                </a:solidFill>
                <a:effectLst>
                  <a:outerShdw blurRad="38100" dist="38100" dir="2700000" algn="tl">
                    <a:srgbClr val="000000">
                      <a:alpha val="43137"/>
                    </a:srgbClr>
                  </a:outerShdw>
                </a:effectLst>
                <a:latin typeface="Arial"/>
              </a:rPr>
              <a:t>The value of the soul makes the decision to follow Jesus a wise choice (8:37).</a:t>
            </a:r>
          </a:p>
          <a:p>
            <a:pPr marL="630238" lvl="1" indent="-290513" fontAlgn="base">
              <a:spcBef>
                <a:spcPct val="5000"/>
              </a:spcBef>
              <a:spcAft>
                <a:spcPct val="0"/>
              </a:spcAft>
              <a:buFontTx/>
              <a:buChar char="–"/>
            </a:pPr>
            <a:r>
              <a:rPr lang="en-US" altLang="en-US" sz="2800" i="1" dirty="0">
                <a:solidFill>
                  <a:srgbClr val="680000"/>
                </a:solidFill>
                <a:effectLst>
                  <a:outerShdw blurRad="38100" dist="38100" dir="2700000" algn="tl">
                    <a:srgbClr val="000000">
                      <a:alpha val="43137"/>
                    </a:srgbClr>
                  </a:outerShdw>
                </a:effectLst>
                <a:latin typeface="Arial"/>
              </a:rPr>
              <a:t>Whoever is ashamed of Christ and His words will find that Christ is ashamed of him when He comes again (8:38).</a:t>
            </a:r>
          </a:p>
          <a:p>
            <a:pPr marL="630238" lvl="1" indent="-290513" fontAlgn="base">
              <a:spcBef>
                <a:spcPct val="5000"/>
              </a:spcBef>
              <a:spcAft>
                <a:spcPct val="0"/>
              </a:spcAft>
              <a:buFontTx/>
              <a:buChar char="–"/>
            </a:pPr>
            <a:r>
              <a:rPr lang="en-US" altLang="en-US" sz="2800" i="1" dirty="0">
                <a:solidFill>
                  <a:srgbClr val="680000"/>
                </a:solidFill>
                <a:effectLst>
                  <a:outerShdw blurRad="38100" dist="38100" dir="2700000" algn="tl">
                    <a:srgbClr val="000000">
                      <a:alpha val="43137"/>
                    </a:srgbClr>
                  </a:outerShdw>
                </a:effectLst>
                <a:latin typeface="Arial"/>
              </a:rPr>
              <a:t>Some there would see Kingdom of God “present with power” (9:1).</a:t>
            </a:r>
          </a:p>
          <a:p>
            <a:pPr marL="0" indent="0">
              <a:lnSpc>
                <a:spcPct val="85000"/>
              </a:lnSpc>
              <a:spcBef>
                <a:spcPct val="15000"/>
              </a:spcBef>
              <a:buNone/>
            </a:pPr>
            <a:endParaRPr lang="en-US" altLang="en-US" sz="2800" dirty="0"/>
          </a:p>
        </p:txBody>
      </p:sp>
    </p:spTree>
    <p:extLst>
      <p:ext uri="{BB962C8B-B14F-4D97-AF65-F5344CB8AC3E}">
        <p14:creationId xmlns:p14="http://schemas.microsoft.com/office/powerpoint/2010/main" val="18357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fade">
                                      <p:cBhvr>
                                        <p:cTn id="21" dur="1000"/>
                                        <p:tgtEl>
                                          <p:spTgt spid="140291">
                                            <p:txEl>
                                              <p:pRg st="2" end="2"/>
                                            </p:txEl>
                                          </p:spTgt>
                                        </p:tgtEl>
                                      </p:cBhvr>
                                    </p:animEffect>
                                    <p:anim calcmode="lin" valueType="num">
                                      <p:cBhvr>
                                        <p:cTn id="22"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0291">
                                            <p:txEl>
                                              <p:pRg st="3" end="3"/>
                                            </p:txEl>
                                          </p:spTgt>
                                        </p:tgtEl>
                                        <p:attrNameLst>
                                          <p:attrName>style.visibility</p:attrName>
                                        </p:attrNameLst>
                                      </p:cBhvr>
                                      <p:to>
                                        <p:strVal val="visible"/>
                                      </p:to>
                                    </p:set>
                                    <p:animEffect transition="in" filter="fade">
                                      <p:cBhvr>
                                        <p:cTn id="28" dur="1000"/>
                                        <p:tgtEl>
                                          <p:spTgt spid="140291">
                                            <p:txEl>
                                              <p:pRg st="3" end="3"/>
                                            </p:txEl>
                                          </p:spTgt>
                                        </p:tgtEl>
                                      </p:cBhvr>
                                    </p:animEffect>
                                    <p:anim calcmode="lin" valueType="num">
                                      <p:cBhvr>
                                        <p:cTn id="29"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0291">
                                            <p:txEl>
                                              <p:pRg st="4" end="4"/>
                                            </p:txEl>
                                          </p:spTgt>
                                        </p:tgtEl>
                                        <p:attrNameLst>
                                          <p:attrName>style.visibility</p:attrName>
                                        </p:attrNameLst>
                                      </p:cBhvr>
                                      <p:to>
                                        <p:strVal val="visible"/>
                                      </p:to>
                                    </p:set>
                                    <p:animEffect transition="in" filter="fade">
                                      <p:cBhvr>
                                        <p:cTn id="35" dur="1000"/>
                                        <p:tgtEl>
                                          <p:spTgt spid="140291">
                                            <p:txEl>
                                              <p:pRg st="4" end="4"/>
                                            </p:txEl>
                                          </p:spTgt>
                                        </p:tgtEl>
                                      </p:cBhvr>
                                    </p:animEffect>
                                    <p:anim calcmode="lin" valueType="num">
                                      <p:cBhvr>
                                        <p:cTn id="36"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437CFC64-3146-47DB-ACB1-7C88072D101B}"/>
              </a:ext>
            </a:extLst>
          </p:cNvPr>
          <p:cNvSpPr>
            <a:spLocks noGrp="1" noChangeArrowheads="1"/>
          </p:cNvSpPr>
          <p:nvPr>
            <p:ph type="title" idx="4294967295"/>
          </p:nvPr>
        </p:nvSpPr>
        <p:spPr>
          <a:xfrm>
            <a:off x="528065" y="4578638"/>
            <a:ext cx="2737277" cy="1714500"/>
          </a:xfrm>
        </p:spPr>
        <p:txBody>
          <a:bodyPr vert="horz" lIns="91440" tIns="45720" rIns="91440" bIns="45720" rtlCol="0" anchor="ctr">
            <a:normAutofit/>
          </a:bodyPr>
          <a:lstStyle/>
          <a:p>
            <a:pPr algn="l">
              <a:lnSpc>
                <a:spcPct val="90000"/>
              </a:lnSpc>
            </a:pPr>
            <a:r>
              <a:rPr lang="en-US" altLang="en-US" sz="4000" kern="1200" dirty="0">
                <a:solidFill>
                  <a:schemeClr val="tx1"/>
                </a:solidFill>
                <a:latin typeface="Bernard MT Condensed" panose="02050806060905020404" pitchFamily="18" charset="0"/>
              </a:rPr>
              <a:t>Jesus is Transfigured</a:t>
            </a:r>
            <a:br>
              <a:rPr lang="en-US" altLang="en-US" sz="2800" b="1" kern="1200" dirty="0">
                <a:solidFill>
                  <a:schemeClr val="tx1"/>
                </a:solidFill>
                <a:latin typeface="+mj-lt"/>
                <a:ea typeface="+mj-ea"/>
                <a:cs typeface="+mj-cs"/>
              </a:rPr>
            </a:br>
            <a:r>
              <a:rPr lang="en-US" altLang="en-US" sz="2800" kern="1200" dirty="0">
                <a:solidFill>
                  <a:schemeClr val="tx1"/>
                </a:solidFill>
                <a:latin typeface="+mj-lt"/>
                <a:ea typeface="+mj-ea"/>
                <a:cs typeface="+mj-cs"/>
              </a:rPr>
              <a:t>(Mark 9:2-13)</a:t>
            </a:r>
          </a:p>
        </p:txBody>
      </p:sp>
      <p:pic>
        <p:nvPicPr>
          <p:cNvPr id="223239" name="Picture 7">
            <a:extLst>
              <a:ext uri="{FF2B5EF4-FFF2-40B4-BE49-F238E27FC236}">
                <a16:creationId xmlns:a16="http://schemas.microsoft.com/office/drawing/2014/main" id="{056E2DA9-6FCA-4F08-B1A2-D820AB8CC7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01" b="5"/>
          <a:stretch/>
        </p:blipFill>
        <p:spPr bwMode="auto">
          <a:xfrm>
            <a:off x="528065" y="370320"/>
            <a:ext cx="273727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0F5A15E-7774-4563-86E8-78BE725F7ABC}"/>
              </a:ext>
            </a:extLst>
          </p:cNvPr>
          <p:cNvPicPr>
            <a:picLocks noChangeAspect="1"/>
          </p:cNvPicPr>
          <p:nvPr/>
        </p:nvPicPr>
        <p:blipFill rotWithShape="1">
          <a:blip r:embed="rId4"/>
          <a:srcRect r="4905" b="-3"/>
          <a:stretch/>
        </p:blipFill>
        <p:spPr>
          <a:xfrm>
            <a:off x="3479655" y="370320"/>
            <a:ext cx="5136278" cy="4051011"/>
          </a:xfrm>
          <a:prstGeom prst="rect">
            <a:avLst/>
          </a:prstGeom>
        </p:spPr>
      </p:pic>
      <p:sp>
        <p:nvSpPr>
          <p:cNvPr id="223235" name="Rectangle 3">
            <a:extLst>
              <a:ext uri="{FF2B5EF4-FFF2-40B4-BE49-F238E27FC236}">
                <a16:creationId xmlns:a16="http://schemas.microsoft.com/office/drawing/2014/main" id="{F6EFBB00-49BA-44AF-896E-D9D5001831E7}"/>
              </a:ext>
            </a:extLst>
          </p:cNvPr>
          <p:cNvSpPr>
            <a:spLocks noGrp="1" noChangeArrowheads="1"/>
          </p:cNvSpPr>
          <p:nvPr>
            <p:ph type="body" idx="4294967295"/>
          </p:nvPr>
        </p:nvSpPr>
        <p:spPr>
          <a:xfrm>
            <a:off x="3733800" y="4578638"/>
            <a:ext cx="5288678" cy="2203162"/>
          </a:xfrm>
        </p:spPr>
        <p:txBody>
          <a:bodyPr vert="horz" lIns="91440" tIns="45720" rIns="91440" bIns="45720" rtlCol="0" anchor="ctr">
            <a:normAutofit/>
          </a:bodyPr>
          <a:lstStyle/>
          <a:p>
            <a:pPr marL="225425" indent="-228600">
              <a:lnSpc>
                <a:spcPct val="90000"/>
              </a:lnSpc>
              <a:spcBef>
                <a:spcPct val="5000"/>
              </a:spcBef>
              <a:buFont typeface="Arial" panose="020B0604020202020204" pitchFamily="34" charset="0"/>
              <a:buChar char="•"/>
            </a:pPr>
            <a:r>
              <a:rPr lang="en-US" altLang="en-US" sz="2800" b="1" dirty="0"/>
              <a:t>After six days Jesus led Peter, James and John to a “high mountain” (9:2).</a:t>
            </a:r>
          </a:p>
          <a:p>
            <a:pPr marL="625475" lvl="1" indent="-228600">
              <a:lnSpc>
                <a:spcPct val="90000"/>
              </a:lnSpc>
              <a:spcBef>
                <a:spcPct val="5000"/>
              </a:spcBef>
              <a:buFont typeface="Arial" panose="020B0604020202020204" pitchFamily="34" charset="0"/>
              <a:buChar char="•"/>
            </a:pPr>
            <a:r>
              <a:rPr lang="en-US" altLang="en-US" sz="2400" i="1" dirty="0">
                <a:solidFill>
                  <a:srgbClr val="680000"/>
                </a:solidFill>
                <a:effectLst>
                  <a:outerShdw blurRad="38100" dist="38100" dir="2700000" algn="tl">
                    <a:srgbClr val="000000">
                      <a:alpha val="43137"/>
                    </a:srgbClr>
                  </a:outerShdw>
                </a:effectLst>
              </a:rPr>
              <a:t>Mount Hermon near Caesarea Philippi is the probable location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0" y="-25325"/>
            <a:ext cx="9144000" cy="916865"/>
          </a:xfrm>
        </p:spPr>
        <p:txBody>
          <a:bodyPr>
            <a:normAutofit/>
          </a:bodyPr>
          <a:lstStyle/>
          <a:p>
            <a:pPr algn="ctr"/>
            <a:r>
              <a:rPr lang="en-US" altLang="en-US" sz="3600" dirty="0">
                <a:solidFill>
                  <a:srgbClr val="000000"/>
                </a:solidFill>
                <a:latin typeface="Bernard MT Condensed" panose="02050806060905020404" pitchFamily="18" charset="0"/>
              </a:rPr>
              <a:t>Jesus is Transfigured </a:t>
            </a:r>
            <a:r>
              <a:rPr lang="en-US" altLang="en-US" sz="3600" dirty="0">
                <a:solidFill>
                  <a:srgbClr val="000000"/>
                </a:solidFill>
                <a:latin typeface="+mn-lt"/>
              </a:rPr>
              <a:t>(Mark 9:2-13)</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974800"/>
            <a:ext cx="8242174" cy="4953000"/>
          </a:xfrm>
        </p:spPr>
        <p:txBody>
          <a:bodyPr>
            <a:normAutofit fontScale="92500" lnSpcReduction="10000"/>
          </a:bodyPr>
          <a:lstStyle/>
          <a:p>
            <a:pPr marL="225425" lvl="0" indent="-225425" fontAlgn="base">
              <a:spcBef>
                <a:spcPct val="5000"/>
              </a:spcBef>
              <a:spcAft>
                <a:spcPct val="0"/>
              </a:spcAft>
              <a:buFontTx/>
              <a:buChar char="•"/>
            </a:pPr>
            <a:r>
              <a:rPr lang="en-US" altLang="en-US" sz="3200" b="1" dirty="0">
                <a:solidFill>
                  <a:srgbClr val="000000"/>
                </a:solidFill>
              </a:rPr>
              <a:t>After six days Jesus led Peter, James and John to a “high mountain” (9:2).</a:t>
            </a:r>
          </a:p>
          <a:p>
            <a:pPr marL="461963" lvl="1" indent="-236538" fontAlgn="base">
              <a:spcBef>
                <a:spcPct val="5000"/>
              </a:spcBef>
              <a:spcAft>
                <a:spcPct val="0"/>
              </a:spcAft>
            </a:pPr>
            <a:r>
              <a:rPr lang="en-US" altLang="en-US" sz="3000" i="1" dirty="0">
                <a:solidFill>
                  <a:srgbClr val="680000"/>
                </a:solidFill>
                <a:effectLst>
                  <a:outerShdw blurRad="38100" dist="38100" dir="2700000" algn="tl">
                    <a:srgbClr val="000000">
                      <a:alpha val="43137"/>
                    </a:srgbClr>
                  </a:outerShdw>
                </a:effectLst>
              </a:rPr>
              <a:t>Jesus is Transfigured before them.</a:t>
            </a:r>
          </a:p>
          <a:p>
            <a:pPr marL="461963" lvl="1" indent="-236538" fontAlgn="base">
              <a:spcBef>
                <a:spcPct val="5000"/>
              </a:spcBef>
              <a:spcAft>
                <a:spcPct val="0"/>
              </a:spcAft>
            </a:pPr>
            <a:r>
              <a:rPr lang="en-US" altLang="en-US" sz="3000" i="1" dirty="0">
                <a:solidFill>
                  <a:srgbClr val="680000"/>
                </a:solidFill>
                <a:effectLst>
                  <a:outerShdw blurRad="38100" dist="38100" dir="2700000" algn="tl">
                    <a:srgbClr val="000000">
                      <a:alpha val="43137"/>
                    </a:srgbClr>
                  </a:outerShdw>
                </a:effectLst>
              </a:rPr>
              <a:t>His clothes become shining and white (9:3).</a:t>
            </a:r>
          </a:p>
          <a:p>
            <a:pPr marL="225425" lvl="0" indent="-225425" fontAlgn="base">
              <a:spcBef>
                <a:spcPct val="5000"/>
              </a:spcBef>
              <a:spcAft>
                <a:spcPct val="0"/>
              </a:spcAft>
              <a:buFontTx/>
              <a:buChar char="•"/>
            </a:pPr>
            <a:r>
              <a:rPr lang="en-US" altLang="en-US" sz="3200" b="1" dirty="0">
                <a:solidFill>
                  <a:srgbClr val="000000"/>
                </a:solidFill>
              </a:rPr>
              <a:t>Moses and Elijah appear and talk with Jesus (9:4)</a:t>
            </a:r>
          </a:p>
          <a:p>
            <a:pPr marL="515938" lvl="1" indent="-290513" fontAlgn="base">
              <a:spcBef>
                <a:spcPct val="5000"/>
              </a:spcBef>
              <a:spcAft>
                <a:spcPct val="0"/>
              </a:spcAft>
              <a:buSzPct val="95000"/>
              <a:buFontTx/>
              <a:buChar char="•"/>
            </a:pPr>
            <a:r>
              <a:rPr lang="en-US" altLang="en-US" sz="3000" i="1" dirty="0">
                <a:solidFill>
                  <a:srgbClr val="680000"/>
                </a:solidFill>
                <a:effectLst>
                  <a:outerShdw blurRad="38100" dist="38100" dir="2700000" algn="tl">
                    <a:srgbClr val="000000">
                      <a:alpha val="43137"/>
                    </a:srgbClr>
                  </a:outerShdw>
                </a:effectLst>
              </a:rPr>
              <a:t>They talk about Jesus’ impending decease (Lk. 9:31).</a:t>
            </a:r>
          </a:p>
          <a:p>
            <a:pPr marL="225425" lvl="0" indent="-225425" fontAlgn="base">
              <a:spcBef>
                <a:spcPct val="5000"/>
              </a:spcBef>
              <a:spcAft>
                <a:spcPct val="0"/>
              </a:spcAft>
              <a:buFontTx/>
              <a:buChar char="•"/>
            </a:pPr>
            <a:r>
              <a:rPr lang="en-US" altLang="en-US" sz="3200" b="1" dirty="0">
                <a:solidFill>
                  <a:srgbClr val="000000"/>
                </a:solidFill>
              </a:rPr>
              <a:t>In fear and awe, Peter suggests building a tabernacle for each of the three (9:5-6).</a:t>
            </a:r>
          </a:p>
          <a:p>
            <a:pPr marL="225425" lvl="0" indent="-225425" fontAlgn="base">
              <a:spcBef>
                <a:spcPct val="5000"/>
              </a:spcBef>
              <a:spcAft>
                <a:spcPct val="0"/>
              </a:spcAft>
              <a:buFontTx/>
              <a:buChar char="•"/>
            </a:pPr>
            <a:r>
              <a:rPr lang="en-US" altLang="en-US" sz="3200" b="1" dirty="0">
                <a:solidFill>
                  <a:srgbClr val="000000"/>
                </a:solidFill>
              </a:rPr>
              <a:t>A cloud overshadows them; a voice comes from the cloud saying, “This is My beloved Son. Hear Him!” (9:7)</a:t>
            </a:r>
          </a:p>
          <a:p>
            <a:pPr marL="515938" lvl="1" indent="-290513" fontAlgn="base">
              <a:spcBef>
                <a:spcPct val="5000"/>
              </a:spcBef>
              <a:spcAft>
                <a:spcPct val="0"/>
              </a:spcAft>
            </a:pPr>
            <a:r>
              <a:rPr lang="en-US" altLang="en-US" sz="3000" i="1" dirty="0">
                <a:solidFill>
                  <a:srgbClr val="680000"/>
                </a:solidFill>
                <a:effectLst>
                  <a:outerShdw blurRad="38100" dist="38100" dir="2700000" algn="tl">
                    <a:srgbClr val="000000">
                      <a:alpha val="43137"/>
                    </a:srgbClr>
                  </a:outerShdw>
                </a:effectLst>
              </a:rPr>
              <a:t>Suddenly the disciples are </a:t>
            </a:r>
            <a:r>
              <a:rPr lang="en-US" altLang="en-US" sz="3000" b="1" i="1" dirty="0">
                <a:solidFill>
                  <a:srgbClr val="680000"/>
                </a:solidFill>
                <a:effectLst>
                  <a:outerShdw blurRad="38100" dist="38100" dir="2700000" algn="tl">
                    <a:srgbClr val="000000">
                      <a:alpha val="43137"/>
                    </a:srgbClr>
                  </a:outerShdw>
                </a:effectLst>
              </a:rPr>
              <a:t>alone</a:t>
            </a:r>
            <a:r>
              <a:rPr lang="en-US" altLang="en-US" sz="3000" i="1" dirty="0">
                <a:solidFill>
                  <a:srgbClr val="680000"/>
                </a:solidFill>
                <a:effectLst>
                  <a:outerShdw blurRad="38100" dist="38100" dir="2700000" algn="tl">
                    <a:srgbClr val="000000">
                      <a:alpha val="43137"/>
                    </a:srgbClr>
                  </a:outerShdw>
                </a:effectLst>
              </a:rPr>
              <a:t> with Jesus (9:8).</a:t>
            </a:r>
          </a:p>
          <a:p>
            <a:pPr marL="0" indent="0">
              <a:lnSpc>
                <a:spcPct val="85000"/>
              </a:lnSpc>
              <a:spcBef>
                <a:spcPct val="15000"/>
              </a:spcBef>
              <a:buNone/>
            </a:pPr>
            <a:endParaRPr lang="en-US" altLang="en-US" sz="2800" dirty="0"/>
          </a:p>
        </p:txBody>
      </p:sp>
    </p:spTree>
    <p:extLst>
      <p:ext uri="{BB962C8B-B14F-4D97-AF65-F5344CB8AC3E}">
        <p14:creationId xmlns:p14="http://schemas.microsoft.com/office/powerpoint/2010/main" val="373690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fade">
                                      <p:cBhvr>
                                        <p:cTn id="17" dur="1000"/>
                                        <p:tgtEl>
                                          <p:spTgt spid="140291">
                                            <p:txEl>
                                              <p:pRg st="2" end="2"/>
                                            </p:txEl>
                                          </p:spTgt>
                                        </p:tgtEl>
                                      </p:cBhvr>
                                    </p:animEffect>
                                    <p:anim calcmode="lin" valueType="num">
                                      <p:cBhvr>
                                        <p:cTn id="18"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Effect transition="in" filter="fade">
                                      <p:cBhvr>
                                        <p:cTn id="29" dur="1000"/>
                                        <p:tgtEl>
                                          <p:spTgt spid="140291">
                                            <p:txEl>
                                              <p:pRg st="4" end="4"/>
                                            </p:txEl>
                                          </p:spTgt>
                                        </p:tgtEl>
                                      </p:cBhvr>
                                    </p:animEffect>
                                    <p:anim calcmode="lin" valueType="num">
                                      <p:cBhvr>
                                        <p:cTn id="30"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0291">
                                            <p:txEl>
                                              <p:pRg st="5" end="5"/>
                                            </p:txEl>
                                          </p:spTgt>
                                        </p:tgtEl>
                                        <p:attrNameLst>
                                          <p:attrName>style.visibility</p:attrName>
                                        </p:attrNameLst>
                                      </p:cBhvr>
                                      <p:to>
                                        <p:strVal val="visible"/>
                                      </p:to>
                                    </p:set>
                                    <p:animEffect transition="in" filter="fade">
                                      <p:cBhvr>
                                        <p:cTn id="36" dur="1000"/>
                                        <p:tgtEl>
                                          <p:spTgt spid="140291">
                                            <p:txEl>
                                              <p:pRg st="5" end="5"/>
                                            </p:txEl>
                                          </p:spTgt>
                                        </p:tgtEl>
                                      </p:cBhvr>
                                    </p:animEffect>
                                    <p:anim calcmode="lin" valueType="num">
                                      <p:cBhvr>
                                        <p:cTn id="37"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40291">
                                            <p:txEl>
                                              <p:pRg st="6" end="6"/>
                                            </p:txEl>
                                          </p:spTgt>
                                        </p:tgtEl>
                                        <p:attrNameLst>
                                          <p:attrName>style.visibility</p:attrName>
                                        </p:attrNameLst>
                                      </p:cBhvr>
                                      <p:to>
                                        <p:strVal val="visible"/>
                                      </p:to>
                                    </p:set>
                                    <p:animEffect transition="in" filter="fade">
                                      <p:cBhvr>
                                        <p:cTn id="43" dur="1000"/>
                                        <p:tgtEl>
                                          <p:spTgt spid="140291">
                                            <p:txEl>
                                              <p:pRg st="6" end="6"/>
                                            </p:txEl>
                                          </p:spTgt>
                                        </p:tgtEl>
                                      </p:cBhvr>
                                    </p:animEffect>
                                    <p:anim calcmode="lin" valueType="num">
                                      <p:cBhvr>
                                        <p:cTn id="44"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40291">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40291">
                                            <p:txEl>
                                              <p:pRg st="7" end="7"/>
                                            </p:txEl>
                                          </p:spTgt>
                                        </p:tgtEl>
                                        <p:attrNameLst>
                                          <p:attrName>style.visibility</p:attrName>
                                        </p:attrNameLst>
                                      </p:cBhvr>
                                      <p:to>
                                        <p:strVal val="visible"/>
                                      </p:to>
                                    </p:set>
                                    <p:animEffect transition="in" filter="fade">
                                      <p:cBhvr>
                                        <p:cTn id="48" dur="1000"/>
                                        <p:tgtEl>
                                          <p:spTgt spid="140291">
                                            <p:txEl>
                                              <p:pRg st="7" end="7"/>
                                            </p:txEl>
                                          </p:spTgt>
                                        </p:tgtEl>
                                      </p:cBhvr>
                                    </p:animEffect>
                                    <p:anim calcmode="lin" valueType="num">
                                      <p:cBhvr>
                                        <p:cTn id="49" dur="1000" fill="hold"/>
                                        <p:tgtEl>
                                          <p:spTgt spid="140291">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40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0" y="-25325"/>
            <a:ext cx="9144000" cy="916865"/>
          </a:xfrm>
        </p:spPr>
        <p:txBody>
          <a:bodyPr>
            <a:normAutofit/>
          </a:bodyPr>
          <a:lstStyle/>
          <a:p>
            <a:pPr algn="ctr"/>
            <a:r>
              <a:rPr lang="en-US" altLang="en-US" sz="3600" dirty="0">
                <a:solidFill>
                  <a:srgbClr val="000000"/>
                </a:solidFill>
                <a:latin typeface="Bernard MT Condensed" panose="02050806060905020404" pitchFamily="18" charset="0"/>
              </a:rPr>
              <a:t>Jesus is Transfigured </a:t>
            </a:r>
            <a:r>
              <a:rPr lang="en-US" altLang="en-US" sz="3600" dirty="0">
                <a:solidFill>
                  <a:srgbClr val="000000"/>
                </a:solidFill>
                <a:latin typeface="+mn-lt"/>
              </a:rPr>
              <a:t>(Mark 9:2-13)</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990600"/>
            <a:ext cx="8013574" cy="4997375"/>
          </a:xfrm>
        </p:spPr>
        <p:txBody>
          <a:bodyPr>
            <a:normAutofit fontScale="92500"/>
          </a:bodyPr>
          <a:lstStyle/>
          <a:p>
            <a:pPr marL="225425" lvl="0" indent="-225425" fontAlgn="base">
              <a:spcBef>
                <a:spcPct val="5000"/>
              </a:spcBef>
              <a:spcAft>
                <a:spcPct val="0"/>
              </a:spcAft>
              <a:buFontTx/>
              <a:buChar char="•"/>
            </a:pPr>
            <a:r>
              <a:rPr lang="en-US" altLang="en-US" sz="3200" b="1" dirty="0">
                <a:solidFill>
                  <a:srgbClr val="000000"/>
                </a:solidFill>
              </a:rPr>
              <a:t>He instructs them not to tell anyone what they had seen until He rises from the dead (9:9-10).</a:t>
            </a:r>
          </a:p>
          <a:p>
            <a:pPr marL="630238" lvl="1" indent="-290513" fontAlgn="base">
              <a:spcBef>
                <a:spcPct val="5000"/>
              </a:spcBef>
              <a:spcAft>
                <a:spcPct val="0"/>
              </a:spcAft>
              <a:buFontTx/>
              <a:buChar char="–"/>
            </a:pPr>
            <a:r>
              <a:rPr lang="en-US" altLang="en-US" sz="3200" i="1" dirty="0">
                <a:solidFill>
                  <a:srgbClr val="680000"/>
                </a:solidFill>
                <a:effectLst>
                  <a:outerShdw blurRad="38100" dist="38100" dir="2700000" algn="tl">
                    <a:srgbClr val="000000">
                      <a:alpha val="43137"/>
                    </a:srgbClr>
                  </a:outerShdw>
                </a:effectLst>
              </a:rPr>
              <a:t>This event makes a lasting impression on the disciples which Peter shares in 2 Peter 1:14-17</a:t>
            </a:r>
            <a:r>
              <a:rPr lang="en-US" altLang="en-US" sz="2800" b="1" i="1" dirty="0">
                <a:solidFill>
                  <a:srgbClr val="680000"/>
                </a:solidFill>
                <a:effectLst>
                  <a:outerShdw blurRad="38100" dist="38100" dir="2700000" algn="tl">
                    <a:srgbClr val="000000">
                      <a:alpha val="43137"/>
                    </a:srgbClr>
                  </a:outerShdw>
                </a:effectLst>
              </a:rPr>
              <a:t>.</a:t>
            </a:r>
          </a:p>
          <a:p>
            <a:pPr marL="225425" lvl="0" indent="-225425" fontAlgn="base">
              <a:spcBef>
                <a:spcPct val="5000"/>
              </a:spcBef>
              <a:spcAft>
                <a:spcPct val="0"/>
              </a:spcAft>
              <a:buFontTx/>
              <a:buChar char="•"/>
            </a:pPr>
            <a:r>
              <a:rPr lang="en-US" altLang="en-US" sz="3200" b="1" dirty="0">
                <a:solidFill>
                  <a:srgbClr val="000000"/>
                </a:solidFill>
              </a:rPr>
              <a:t>In response to a question from the three disciples Jesus…</a:t>
            </a:r>
          </a:p>
          <a:p>
            <a:pPr marL="630238" lvl="1" indent="-290513" fontAlgn="base">
              <a:spcBef>
                <a:spcPct val="5000"/>
              </a:spcBef>
              <a:spcAft>
                <a:spcPct val="0"/>
              </a:spcAft>
              <a:buFontTx/>
              <a:buChar char="–"/>
            </a:pPr>
            <a:r>
              <a:rPr lang="en-US" altLang="en-US" sz="3200" i="1" dirty="0">
                <a:solidFill>
                  <a:srgbClr val="680000"/>
                </a:solidFill>
                <a:effectLst>
                  <a:outerShdw blurRad="38100" dist="38100" dir="2700000" algn="tl">
                    <a:srgbClr val="000000">
                      <a:alpha val="43137"/>
                    </a:srgbClr>
                  </a:outerShdw>
                </a:effectLst>
              </a:rPr>
              <a:t>Reveals that Elijah has come (9:11-13; Matthew 17:13).</a:t>
            </a:r>
          </a:p>
          <a:p>
            <a:pPr marL="630238" lvl="1" indent="-290513" fontAlgn="base">
              <a:spcBef>
                <a:spcPct val="5000"/>
              </a:spcBef>
              <a:spcAft>
                <a:spcPct val="0"/>
              </a:spcAft>
              <a:buFontTx/>
              <a:buChar char="–"/>
            </a:pPr>
            <a:r>
              <a:rPr lang="en-US" altLang="en-US" sz="3200" i="1" dirty="0">
                <a:solidFill>
                  <a:srgbClr val="680000"/>
                </a:solidFill>
                <a:effectLst>
                  <a:outerShdw blurRad="38100" dist="38100" dir="2700000" algn="tl">
                    <a:srgbClr val="000000">
                      <a:alpha val="43137"/>
                    </a:srgbClr>
                  </a:outerShdw>
                </a:effectLst>
              </a:rPr>
              <a:t>Inquires of them why it is written that the Son of Man is to suffer and be treated with contempt.</a:t>
            </a:r>
          </a:p>
          <a:p>
            <a:pPr marL="0" indent="0">
              <a:lnSpc>
                <a:spcPct val="85000"/>
              </a:lnSpc>
              <a:spcBef>
                <a:spcPct val="15000"/>
              </a:spcBef>
              <a:buNone/>
            </a:pPr>
            <a:endParaRPr lang="en-US" altLang="en-US" sz="2800" dirty="0"/>
          </a:p>
        </p:txBody>
      </p:sp>
    </p:spTree>
    <p:extLst>
      <p:ext uri="{BB962C8B-B14F-4D97-AF65-F5344CB8AC3E}">
        <p14:creationId xmlns:p14="http://schemas.microsoft.com/office/powerpoint/2010/main" val="379451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Effect transition="in" filter="fade">
                                      <p:cBhvr>
                                        <p:cTn id="19" dur="1000"/>
                                        <p:tgtEl>
                                          <p:spTgt spid="140291">
                                            <p:txEl>
                                              <p:pRg st="2" end="2"/>
                                            </p:txEl>
                                          </p:spTgt>
                                        </p:tgtEl>
                                      </p:cBhvr>
                                    </p:animEffect>
                                    <p:anim calcmode="lin" valueType="num">
                                      <p:cBhvr>
                                        <p:cTn id="20"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Effect transition="in" filter="fade">
                                      <p:cBhvr>
                                        <p:cTn id="29" dur="1000"/>
                                        <p:tgtEl>
                                          <p:spTgt spid="140291">
                                            <p:txEl>
                                              <p:pRg st="4" end="4"/>
                                            </p:txEl>
                                          </p:spTgt>
                                        </p:tgtEl>
                                      </p:cBhvr>
                                    </p:animEffect>
                                    <p:anim calcmode="lin" valueType="num">
                                      <p:cBhvr>
                                        <p:cTn id="30"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0" y="-25325"/>
            <a:ext cx="9144000" cy="916865"/>
          </a:xfrm>
        </p:spPr>
        <p:txBody>
          <a:bodyPr>
            <a:normAutofit fontScale="90000"/>
          </a:bodyPr>
          <a:lstStyle/>
          <a:p>
            <a:pPr algn="ctr"/>
            <a:r>
              <a:rPr lang="en-US" altLang="en-US" sz="4000" dirty="0">
                <a:solidFill>
                  <a:srgbClr val="000000"/>
                </a:solidFill>
                <a:latin typeface="Bernard MT Condensed" panose="02050806060905020404" pitchFamily="18" charset="0"/>
              </a:rPr>
              <a:t>The Disciples Fail to Cast Out a Demon </a:t>
            </a:r>
            <a:r>
              <a:rPr lang="en-US" altLang="en-US" sz="3100" dirty="0">
                <a:solidFill>
                  <a:srgbClr val="000000"/>
                </a:solidFill>
                <a:latin typeface="+mn-lt"/>
              </a:rPr>
              <a:t>(Mark 9:14-29)</a:t>
            </a:r>
            <a:endParaRPr lang="en-US" altLang="en-US" sz="4000" b="1" dirty="0">
              <a:latin typeface="+mn-lt"/>
            </a:endParaRPr>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916865"/>
            <a:ext cx="8165974" cy="5071110"/>
          </a:xfrm>
        </p:spPr>
        <p:txBody>
          <a:bodyPr>
            <a:normAutofit fontScale="92500"/>
          </a:bodyPr>
          <a:lstStyle/>
          <a:p>
            <a:pPr marL="225425" lvl="0" indent="-225425" fontAlgn="base">
              <a:spcBef>
                <a:spcPct val="5000"/>
              </a:spcBef>
              <a:spcAft>
                <a:spcPct val="0"/>
              </a:spcAft>
              <a:buFontTx/>
              <a:buChar char="•"/>
            </a:pPr>
            <a:r>
              <a:rPr lang="en-US" altLang="en-US" b="1" dirty="0">
                <a:solidFill>
                  <a:srgbClr val="000000"/>
                </a:solidFill>
              </a:rPr>
              <a:t>Jesus rejoins the other disciples and finds them disputing with the scribes in the midst of a great multitude  (9:14-16).</a:t>
            </a:r>
          </a:p>
          <a:p>
            <a:pPr marL="630238" lvl="1" indent="-290513" fontAlgn="base">
              <a:spcBef>
                <a:spcPct val="5000"/>
              </a:spcBef>
              <a:spcAft>
                <a:spcPct val="0"/>
              </a:spcAft>
              <a:buFontTx/>
              <a:buChar char="–"/>
            </a:pPr>
            <a:r>
              <a:rPr lang="en-US" altLang="en-US" sz="2600" i="1" dirty="0">
                <a:solidFill>
                  <a:srgbClr val="680000"/>
                </a:solidFill>
                <a:effectLst>
                  <a:outerShdw blurRad="38100" dist="38100" dir="2700000" algn="tl">
                    <a:srgbClr val="000000">
                      <a:alpha val="43137"/>
                    </a:srgbClr>
                  </a:outerShdw>
                </a:effectLst>
              </a:rPr>
              <a:t>Jesus asks the scribes what they are discussing.</a:t>
            </a:r>
          </a:p>
          <a:p>
            <a:pPr marL="225425" lvl="0" indent="-225425" fontAlgn="base">
              <a:spcBef>
                <a:spcPct val="5000"/>
              </a:spcBef>
              <a:spcAft>
                <a:spcPct val="0"/>
              </a:spcAft>
              <a:buFontTx/>
              <a:buChar char="•"/>
            </a:pPr>
            <a:r>
              <a:rPr lang="en-US" altLang="en-US" b="1" dirty="0">
                <a:solidFill>
                  <a:srgbClr val="000000"/>
                </a:solidFill>
              </a:rPr>
              <a:t>A man explains that Jesus’ disciples had been unable to heal his possessed son (9:17-18).</a:t>
            </a:r>
          </a:p>
          <a:p>
            <a:pPr marL="630238" lvl="1" indent="-290513" fontAlgn="base">
              <a:spcBef>
                <a:spcPct val="5000"/>
              </a:spcBef>
              <a:spcAft>
                <a:spcPct val="0"/>
              </a:spcAft>
              <a:buFontTx/>
              <a:buChar char="–"/>
            </a:pPr>
            <a:r>
              <a:rPr lang="en-US" altLang="en-US" sz="2600" i="1" dirty="0">
                <a:solidFill>
                  <a:srgbClr val="680000"/>
                </a:solidFill>
                <a:effectLst>
                  <a:outerShdw blurRad="38100" dist="38100" dir="2700000" algn="tl">
                    <a:srgbClr val="000000">
                      <a:alpha val="43137"/>
                    </a:srgbClr>
                  </a:outerShdw>
                </a:effectLst>
              </a:rPr>
              <a:t>Jesus laments their faithlessness and asks that the boy be brought to Him (9:19).</a:t>
            </a:r>
          </a:p>
          <a:p>
            <a:pPr marL="225425" lvl="0" indent="-225425" fontAlgn="base">
              <a:spcBef>
                <a:spcPct val="5000"/>
              </a:spcBef>
              <a:spcAft>
                <a:spcPct val="0"/>
              </a:spcAft>
              <a:buFontTx/>
              <a:buChar char="•"/>
            </a:pPr>
            <a:r>
              <a:rPr lang="en-US" altLang="en-US" b="1" dirty="0">
                <a:solidFill>
                  <a:srgbClr val="000000"/>
                </a:solidFill>
              </a:rPr>
              <a:t>When the boy is brought, the evil spirit convulses him, causing him to fall to the ground and foam at the mouth (9:20-22).</a:t>
            </a:r>
          </a:p>
          <a:p>
            <a:pPr marL="630238" lvl="1" indent="-290513" fontAlgn="base">
              <a:spcBef>
                <a:spcPct val="5000"/>
              </a:spcBef>
              <a:spcAft>
                <a:spcPct val="0"/>
              </a:spcAft>
              <a:buFontTx/>
              <a:buChar char="–"/>
            </a:pPr>
            <a:r>
              <a:rPr lang="en-US" altLang="en-US" sz="2600" i="1" dirty="0">
                <a:solidFill>
                  <a:srgbClr val="680000"/>
                </a:solidFill>
                <a:effectLst>
                  <a:outerShdw blurRad="38100" dist="38100" dir="2700000" algn="tl">
                    <a:srgbClr val="000000">
                      <a:alpha val="43137"/>
                    </a:srgbClr>
                  </a:outerShdw>
                </a:effectLst>
              </a:rPr>
              <a:t>Jesus is told that such has happened often from childhood.</a:t>
            </a:r>
          </a:p>
          <a:p>
            <a:pPr marL="630238" lvl="1" indent="-290513" fontAlgn="base">
              <a:spcBef>
                <a:spcPct val="5000"/>
              </a:spcBef>
              <a:spcAft>
                <a:spcPct val="0"/>
              </a:spcAft>
              <a:buFontTx/>
              <a:buChar char="–"/>
            </a:pPr>
            <a:r>
              <a:rPr lang="en-US" altLang="en-US" sz="2600" i="1" dirty="0">
                <a:solidFill>
                  <a:srgbClr val="680000"/>
                </a:solidFill>
                <a:effectLst>
                  <a:outerShdw blurRad="38100" dist="38100" dir="2700000" algn="tl">
                    <a:srgbClr val="000000">
                      <a:alpha val="43137"/>
                    </a:srgbClr>
                  </a:outerShdw>
                </a:effectLst>
              </a:rPr>
              <a:t>The father begs Jesus to “have compassion on us and help us.”</a:t>
            </a:r>
          </a:p>
          <a:p>
            <a:pPr marL="0" indent="0">
              <a:lnSpc>
                <a:spcPct val="85000"/>
              </a:lnSpc>
              <a:spcBef>
                <a:spcPct val="15000"/>
              </a:spcBef>
              <a:buNone/>
            </a:pPr>
            <a:endParaRPr lang="en-US" altLang="en-US" sz="2800" dirty="0"/>
          </a:p>
        </p:txBody>
      </p:sp>
    </p:spTree>
    <p:extLst>
      <p:ext uri="{BB962C8B-B14F-4D97-AF65-F5344CB8AC3E}">
        <p14:creationId xmlns:p14="http://schemas.microsoft.com/office/powerpoint/2010/main" val="128249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Effect transition="in" filter="fade">
                                      <p:cBhvr>
                                        <p:cTn id="19" dur="1000"/>
                                        <p:tgtEl>
                                          <p:spTgt spid="140291">
                                            <p:txEl>
                                              <p:pRg st="2" end="2"/>
                                            </p:txEl>
                                          </p:spTgt>
                                        </p:tgtEl>
                                      </p:cBhvr>
                                    </p:animEffect>
                                    <p:anim calcmode="lin" valueType="num">
                                      <p:cBhvr>
                                        <p:cTn id="20"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0291">
                                            <p:txEl>
                                              <p:pRg st="4" end="4"/>
                                            </p:txEl>
                                          </p:spTgt>
                                        </p:tgtEl>
                                        <p:attrNameLst>
                                          <p:attrName>style.visibility</p:attrName>
                                        </p:attrNameLst>
                                      </p:cBhvr>
                                      <p:to>
                                        <p:strVal val="visible"/>
                                      </p:to>
                                    </p:set>
                                    <p:animEffect transition="in" filter="fade">
                                      <p:cBhvr>
                                        <p:cTn id="31" dur="1000"/>
                                        <p:tgtEl>
                                          <p:spTgt spid="140291">
                                            <p:txEl>
                                              <p:pRg st="4" end="4"/>
                                            </p:txEl>
                                          </p:spTgt>
                                        </p:tgtEl>
                                      </p:cBhvr>
                                    </p:animEffect>
                                    <p:anim calcmode="lin" valueType="num">
                                      <p:cBhvr>
                                        <p:cTn id="32"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0291">
                                            <p:txEl>
                                              <p:pRg st="5" end="5"/>
                                            </p:txEl>
                                          </p:spTgt>
                                        </p:tgtEl>
                                        <p:attrNameLst>
                                          <p:attrName>style.visibility</p:attrName>
                                        </p:attrNameLst>
                                      </p:cBhvr>
                                      <p:to>
                                        <p:strVal val="visible"/>
                                      </p:to>
                                    </p:set>
                                    <p:animEffect transition="in" filter="fade">
                                      <p:cBhvr>
                                        <p:cTn id="36" dur="1000"/>
                                        <p:tgtEl>
                                          <p:spTgt spid="140291">
                                            <p:txEl>
                                              <p:pRg st="5" end="5"/>
                                            </p:txEl>
                                          </p:spTgt>
                                        </p:tgtEl>
                                      </p:cBhvr>
                                    </p:animEffect>
                                    <p:anim calcmode="lin" valueType="num">
                                      <p:cBhvr>
                                        <p:cTn id="37"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14029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0291">
                                            <p:txEl>
                                              <p:pRg st="6" end="6"/>
                                            </p:txEl>
                                          </p:spTgt>
                                        </p:tgtEl>
                                        <p:attrNameLst>
                                          <p:attrName>style.visibility</p:attrName>
                                        </p:attrNameLst>
                                      </p:cBhvr>
                                      <p:to>
                                        <p:strVal val="visible"/>
                                      </p:to>
                                    </p:set>
                                    <p:animEffect transition="in" filter="fade">
                                      <p:cBhvr>
                                        <p:cTn id="41" dur="1000"/>
                                        <p:tgtEl>
                                          <p:spTgt spid="140291">
                                            <p:txEl>
                                              <p:pRg st="6" end="6"/>
                                            </p:txEl>
                                          </p:spTgt>
                                        </p:tgtEl>
                                      </p:cBhvr>
                                    </p:animEffect>
                                    <p:anim calcmode="lin" valueType="num">
                                      <p:cBhvr>
                                        <p:cTn id="42"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40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0" y="-25325"/>
            <a:ext cx="9144000" cy="916865"/>
          </a:xfrm>
        </p:spPr>
        <p:txBody>
          <a:bodyPr>
            <a:normAutofit fontScale="90000"/>
          </a:bodyPr>
          <a:lstStyle/>
          <a:p>
            <a:pPr algn="ctr"/>
            <a:r>
              <a:rPr lang="en-US" altLang="en-US" sz="4000" dirty="0">
                <a:solidFill>
                  <a:srgbClr val="000000"/>
                </a:solidFill>
                <a:latin typeface="Bernard MT Condensed" panose="02050806060905020404" pitchFamily="18" charset="0"/>
              </a:rPr>
              <a:t>The Disciples Fail to Cast Out a Demon </a:t>
            </a:r>
            <a:r>
              <a:rPr lang="en-US" altLang="en-US" sz="3100" dirty="0">
                <a:solidFill>
                  <a:srgbClr val="000000"/>
                </a:solidFill>
                <a:latin typeface="+mn-lt"/>
              </a:rPr>
              <a:t>(Mark 9:14-29)</a:t>
            </a:r>
            <a:endParaRPr lang="en-US" altLang="en-US" sz="4000" b="1" dirty="0">
              <a:latin typeface="+mn-lt"/>
            </a:endParaRPr>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901826" y="990600"/>
            <a:ext cx="7937374" cy="4997375"/>
          </a:xfrm>
        </p:spPr>
        <p:txBody>
          <a:bodyPr>
            <a:normAutofit lnSpcReduction="10000"/>
          </a:bodyPr>
          <a:lstStyle/>
          <a:p>
            <a:pPr marL="225425" lvl="0" indent="-225425" fontAlgn="base">
              <a:lnSpc>
                <a:spcPct val="100000"/>
              </a:lnSpc>
              <a:spcBef>
                <a:spcPct val="10000"/>
              </a:spcBef>
              <a:spcAft>
                <a:spcPct val="0"/>
              </a:spcAft>
              <a:buFontTx/>
              <a:buChar char="•"/>
            </a:pPr>
            <a:r>
              <a:rPr lang="en-US" altLang="en-US" b="1" dirty="0">
                <a:solidFill>
                  <a:srgbClr val="000000"/>
                </a:solidFill>
              </a:rPr>
              <a:t>Jesus said to the father </a:t>
            </a:r>
            <a:r>
              <a:rPr lang="en-US" altLang="en-US" b="1" i="1" dirty="0">
                <a:solidFill>
                  <a:srgbClr val="000000"/>
                </a:solidFill>
              </a:rPr>
              <a:t>"If you can believe, all things are possible to him who believes"</a:t>
            </a:r>
            <a:r>
              <a:rPr lang="en-US" altLang="en-US" b="1" dirty="0">
                <a:solidFill>
                  <a:srgbClr val="000000"/>
                </a:solidFill>
              </a:rPr>
              <a:t> (9:23). </a:t>
            </a:r>
          </a:p>
          <a:p>
            <a:pPr marL="630238" lvl="1" indent="-290513" fontAlgn="base">
              <a:lnSpc>
                <a:spcPct val="100000"/>
              </a:lnSpc>
              <a:spcBef>
                <a:spcPct val="10000"/>
              </a:spcBef>
              <a:spcAft>
                <a:spcPct val="0"/>
              </a:spcAft>
              <a:buFontTx/>
              <a:buChar char="–"/>
            </a:pPr>
            <a:r>
              <a:rPr lang="en-US" altLang="en-US" i="1" dirty="0">
                <a:solidFill>
                  <a:srgbClr val="680000"/>
                </a:solidFill>
                <a:effectLst>
                  <a:outerShdw blurRad="38100" dist="38100" dir="2700000" algn="tl">
                    <a:srgbClr val="000000">
                      <a:alpha val="43137"/>
                    </a:srgbClr>
                  </a:outerShdw>
                </a:effectLst>
              </a:rPr>
              <a:t>The father of the child cried out and said with tears, </a:t>
            </a:r>
            <a:r>
              <a:rPr lang="en-US" altLang="en-US" b="1" i="1" dirty="0">
                <a:solidFill>
                  <a:srgbClr val="680000"/>
                </a:solidFill>
                <a:effectLst>
                  <a:outerShdw blurRad="38100" dist="38100" dir="2700000" algn="tl">
                    <a:srgbClr val="000000">
                      <a:alpha val="43137"/>
                    </a:srgbClr>
                  </a:outerShdw>
                </a:effectLst>
              </a:rPr>
              <a:t>"Lord, I believe; help my unbelief!"</a:t>
            </a:r>
            <a:r>
              <a:rPr lang="en-US" altLang="en-US" i="1" dirty="0">
                <a:solidFill>
                  <a:srgbClr val="680000"/>
                </a:solidFill>
                <a:effectLst>
                  <a:outerShdw blurRad="38100" dist="38100" dir="2700000" algn="tl">
                    <a:srgbClr val="000000">
                      <a:alpha val="43137"/>
                    </a:srgbClr>
                  </a:outerShdw>
                </a:effectLst>
              </a:rPr>
              <a:t> (9:24).</a:t>
            </a:r>
          </a:p>
          <a:p>
            <a:pPr marL="225425" lvl="0" indent="-225425" fontAlgn="base">
              <a:lnSpc>
                <a:spcPct val="100000"/>
              </a:lnSpc>
              <a:spcBef>
                <a:spcPct val="10000"/>
              </a:spcBef>
              <a:spcAft>
                <a:spcPct val="0"/>
              </a:spcAft>
              <a:buFontTx/>
              <a:buChar char="•"/>
            </a:pPr>
            <a:r>
              <a:rPr lang="en-US" altLang="en-US" b="1" dirty="0">
                <a:solidFill>
                  <a:srgbClr val="000000"/>
                </a:solidFill>
              </a:rPr>
              <a:t>Jesus commanded the unclean spirit to “come out of him and enter him no more!" (9:25)</a:t>
            </a:r>
          </a:p>
          <a:p>
            <a:pPr marL="630238" lvl="1" indent="-290513" fontAlgn="base">
              <a:lnSpc>
                <a:spcPct val="100000"/>
              </a:lnSpc>
              <a:spcBef>
                <a:spcPct val="10000"/>
              </a:spcBef>
              <a:spcAft>
                <a:spcPct val="0"/>
              </a:spcAft>
              <a:buFontTx/>
              <a:buChar char="–"/>
            </a:pPr>
            <a:r>
              <a:rPr lang="en-US" altLang="en-US" i="1" dirty="0">
                <a:solidFill>
                  <a:srgbClr val="680000"/>
                </a:solidFill>
                <a:effectLst>
                  <a:outerShdw blurRad="38100" dist="38100" dir="2700000" algn="tl">
                    <a:srgbClr val="000000">
                      <a:alpha val="43137"/>
                    </a:srgbClr>
                  </a:outerShdw>
                </a:effectLst>
              </a:rPr>
              <a:t>The spirit cried out, convulsed him and came out.</a:t>
            </a:r>
          </a:p>
          <a:p>
            <a:pPr marL="630238" lvl="1" indent="-290513" fontAlgn="base">
              <a:lnSpc>
                <a:spcPct val="100000"/>
              </a:lnSpc>
              <a:spcBef>
                <a:spcPct val="10000"/>
              </a:spcBef>
              <a:spcAft>
                <a:spcPct val="0"/>
              </a:spcAft>
              <a:buFontTx/>
              <a:buChar char="–"/>
            </a:pPr>
            <a:r>
              <a:rPr lang="en-US" altLang="en-US" i="1" dirty="0">
                <a:solidFill>
                  <a:srgbClr val="680000"/>
                </a:solidFill>
                <a:effectLst>
                  <a:outerShdw blurRad="38100" dist="38100" dir="2700000" algn="tl">
                    <a:srgbClr val="000000">
                      <a:alpha val="43137"/>
                    </a:srgbClr>
                  </a:outerShdw>
                </a:effectLst>
              </a:rPr>
              <a:t>The boy appeared to be dead (9:26).</a:t>
            </a:r>
          </a:p>
          <a:p>
            <a:pPr marL="630238" lvl="1" indent="-290513" fontAlgn="base">
              <a:lnSpc>
                <a:spcPct val="100000"/>
              </a:lnSpc>
              <a:spcBef>
                <a:spcPct val="10000"/>
              </a:spcBef>
              <a:spcAft>
                <a:spcPct val="0"/>
              </a:spcAft>
              <a:buFontTx/>
              <a:buChar char="–"/>
            </a:pPr>
            <a:r>
              <a:rPr lang="en-US" altLang="en-US" i="1" dirty="0">
                <a:solidFill>
                  <a:srgbClr val="680000"/>
                </a:solidFill>
                <a:effectLst>
                  <a:outerShdw blurRad="38100" dist="38100" dir="2700000" algn="tl">
                    <a:srgbClr val="000000">
                      <a:alpha val="43137"/>
                    </a:srgbClr>
                  </a:outerShdw>
                </a:effectLst>
              </a:rPr>
              <a:t>But Jesus took him by the hand, and he arose (9:27).</a:t>
            </a:r>
          </a:p>
          <a:p>
            <a:pPr marL="225425" lvl="0" indent="-225425" fontAlgn="base">
              <a:lnSpc>
                <a:spcPct val="100000"/>
              </a:lnSpc>
              <a:spcBef>
                <a:spcPct val="10000"/>
              </a:spcBef>
              <a:spcAft>
                <a:spcPct val="0"/>
              </a:spcAft>
              <a:buFontTx/>
              <a:buChar char="•"/>
            </a:pPr>
            <a:r>
              <a:rPr lang="en-US" altLang="en-US" b="1" dirty="0">
                <a:solidFill>
                  <a:srgbClr val="000000"/>
                </a:solidFill>
              </a:rPr>
              <a:t>Privately the disciples ask why they could not cast out the demon. Jesus tells them that “this kind” requires prayer and fasting (9:28-29)</a:t>
            </a:r>
          </a:p>
          <a:p>
            <a:pPr marL="0" indent="0">
              <a:lnSpc>
                <a:spcPct val="85000"/>
              </a:lnSpc>
              <a:spcBef>
                <a:spcPct val="15000"/>
              </a:spcBef>
              <a:buNone/>
            </a:pPr>
            <a:endParaRPr lang="en-US" altLang="en-US" sz="2800" dirty="0"/>
          </a:p>
        </p:txBody>
      </p:sp>
    </p:spTree>
    <p:extLst>
      <p:ext uri="{BB962C8B-B14F-4D97-AF65-F5344CB8AC3E}">
        <p14:creationId xmlns:p14="http://schemas.microsoft.com/office/powerpoint/2010/main" val="95179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fade">
                                      <p:cBhvr>
                                        <p:cTn id="12" dur="1000"/>
                                        <p:tgtEl>
                                          <p:spTgt spid="140291">
                                            <p:txEl>
                                              <p:pRg st="1" end="1"/>
                                            </p:txEl>
                                          </p:spTgt>
                                        </p:tgtEl>
                                      </p:cBhvr>
                                    </p:animEffect>
                                    <p:anim calcmode="lin" valueType="num">
                                      <p:cBhvr>
                                        <p:cTn id="13"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0291">
                                            <p:txEl>
                                              <p:pRg st="2" end="2"/>
                                            </p:txEl>
                                          </p:spTgt>
                                        </p:tgtEl>
                                        <p:attrNameLst>
                                          <p:attrName>style.visibility</p:attrName>
                                        </p:attrNameLst>
                                      </p:cBhvr>
                                      <p:to>
                                        <p:strVal val="visible"/>
                                      </p:to>
                                    </p:set>
                                    <p:animEffect transition="in" filter="fade">
                                      <p:cBhvr>
                                        <p:cTn id="19" dur="1000"/>
                                        <p:tgtEl>
                                          <p:spTgt spid="140291">
                                            <p:txEl>
                                              <p:pRg st="2" end="2"/>
                                            </p:txEl>
                                          </p:spTgt>
                                        </p:tgtEl>
                                      </p:cBhvr>
                                    </p:animEffect>
                                    <p:anim calcmode="lin" valueType="num">
                                      <p:cBhvr>
                                        <p:cTn id="20"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0291">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0291">
                                            <p:txEl>
                                              <p:pRg st="3" end="3"/>
                                            </p:txEl>
                                          </p:spTgt>
                                        </p:tgtEl>
                                        <p:attrNameLst>
                                          <p:attrName>style.visibility</p:attrName>
                                        </p:attrNameLst>
                                      </p:cBhvr>
                                      <p:to>
                                        <p:strVal val="visible"/>
                                      </p:to>
                                    </p:set>
                                    <p:animEffect transition="in" filter="fade">
                                      <p:cBhvr>
                                        <p:cTn id="24" dur="1000"/>
                                        <p:tgtEl>
                                          <p:spTgt spid="140291">
                                            <p:txEl>
                                              <p:pRg st="3" end="3"/>
                                            </p:txEl>
                                          </p:spTgt>
                                        </p:tgtEl>
                                      </p:cBhvr>
                                    </p:animEffect>
                                    <p:anim calcmode="lin" valueType="num">
                                      <p:cBhvr>
                                        <p:cTn id="25"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029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0291">
                                            <p:txEl>
                                              <p:pRg st="4" end="4"/>
                                            </p:txEl>
                                          </p:spTgt>
                                        </p:tgtEl>
                                        <p:attrNameLst>
                                          <p:attrName>style.visibility</p:attrName>
                                        </p:attrNameLst>
                                      </p:cBhvr>
                                      <p:to>
                                        <p:strVal val="visible"/>
                                      </p:to>
                                    </p:set>
                                    <p:animEffect transition="in" filter="fade">
                                      <p:cBhvr>
                                        <p:cTn id="29" dur="1000"/>
                                        <p:tgtEl>
                                          <p:spTgt spid="140291">
                                            <p:txEl>
                                              <p:pRg st="4" end="4"/>
                                            </p:txEl>
                                          </p:spTgt>
                                        </p:tgtEl>
                                      </p:cBhvr>
                                    </p:animEffect>
                                    <p:anim calcmode="lin" valueType="num">
                                      <p:cBhvr>
                                        <p:cTn id="30"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029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0291">
                                            <p:txEl>
                                              <p:pRg st="5" end="5"/>
                                            </p:txEl>
                                          </p:spTgt>
                                        </p:tgtEl>
                                        <p:attrNameLst>
                                          <p:attrName>style.visibility</p:attrName>
                                        </p:attrNameLst>
                                      </p:cBhvr>
                                      <p:to>
                                        <p:strVal val="visible"/>
                                      </p:to>
                                    </p:set>
                                    <p:animEffect transition="in" filter="fade">
                                      <p:cBhvr>
                                        <p:cTn id="34" dur="1000"/>
                                        <p:tgtEl>
                                          <p:spTgt spid="140291">
                                            <p:txEl>
                                              <p:pRg st="5" end="5"/>
                                            </p:txEl>
                                          </p:spTgt>
                                        </p:tgtEl>
                                      </p:cBhvr>
                                    </p:animEffect>
                                    <p:anim calcmode="lin" valueType="num">
                                      <p:cBhvr>
                                        <p:cTn id="35"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0291">
                                            <p:txEl>
                                              <p:pRg st="6" end="6"/>
                                            </p:txEl>
                                          </p:spTgt>
                                        </p:tgtEl>
                                        <p:attrNameLst>
                                          <p:attrName>style.visibility</p:attrName>
                                        </p:attrNameLst>
                                      </p:cBhvr>
                                      <p:to>
                                        <p:strVal val="visible"/>
                                      </p:to>
                                    </p:set>
                                    <p:animEffect transition="in" filter="fade">
                                      <p:cBhvr>
                                        <p:cTn id="41" dur="1000"/>
                                        <p:tgtEl>
                                          <p:spTgt spid="140291">
                                            <p:txEl>
                                              <p:pRg st="6" end="6"/>
                                            </p:txEl>
                                          </p:spTgt>
                                        </p:tgtEl>
                                      </p:cBhvr>
                                    </p:animEffect>
                                    <p:anim calcmode="lin" valueType="num">
                                      <p:cBhvr>
                                        <p:cTn id="42" dur="10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14029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B4C5E3-9A3D-43B8-994B-E9EBC501B27C}"/>
              </a:ext>
            </a:extLst>
          </p:cNvPr>
          <p:cNvPicPr>
            <a:picLocks noChangeAspect="1"/>
          </p:cNvPicPr>
          <p:nvPr/>
        </p:nvPicPr>
        <p:blipFill>
          <a:blip r:embed="rId3"/>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26EAF9-3379-44A2-AC78-72D3652BD365}"/>
              </a:ext>
            </a:extLst>
          </p:cNvPr>
          <p:cNvSpPr>
            <a:spLocks noGrp="1"/>
          </p:cNvSpPr>
          <p:nvPr>
            <p:ph type="title"/>
          </p:nvPr>
        </p:nvSpPr>
        <p:spPr>
          <a:xfrm>
            <a:off x="381000" y="354376"/>
            <a:ext cx="5410200" cy="3074624"/>
          </a:xfrm>
          <a:prstGeom prst="ellipse">
            <a:avLst/>
          </a:prstGeom>
          <a:solidFill>
            <a:srgbClr val="1D2922"/>
          </a:solidFill>
          <a:ln w="174625" cmpd="thinThick">
            <a:solidFill>
              <a:schemeClr val="bg2">
                <a:lumMod val="75000"/>
              </a:schemeClr>
            </a:solidFill>
          </a:ln>
        </p:spPr>
        <p:txBody>
          <a:bodyPr vert="horz" lIns="91440" tIns="45720" rIns="91440" bIns="45720" rtlCol="0" anchor="ctr">
            <a:normAutofit/>
          </a:bodyPr>
          <a:lstStyle/>
          <a:p>
            <a:pPr algn="ctr"/>
            <a:r>
              <a:rPr lang="en-US" dirty="0">
                <a:solidFill>
                  <a:srgbClr val="FFFFFF"/>
                </a:solidFill>
                <a:latin typeface="Bernard MT Condensed" panose="02050806060905020404" pitchFamily="18" charset="0"/>
              </a:rPr>
              <a:t>Defective Spiritual Vision </a:t>
            </a:r>
            <a:br>
              <a:rPr lang="en-US" sz="2200" dirty="0">
                <a:solidFill>
                  <a:srgbClr val="FFFFFF"/>
                </a:solidFill>
              </a:rPr>
            </a:br>
            <a:r>
              <a:rPr lang="en-US" sz="3100" dirty="0">
                <a:solidFill>
                  <a:srgbClr val="FFFFFF"/>
                </a:solidFill>
              </a:rPr>
              <a:t>Mark 8:1—9:29 </a:t>
            </a:r>
            <a:endParaRPr lang="en-US" sz="2800" dirty="0">
              <a:solidFill>
                <a:srgbClr val="FFFFFF"/>
              </a:solidFill>
            </a:endParaRPr>
          </a:p>
        </p:txBody>
      </p:sp>
    </p:spTree>
    <p:extLst>
      <p:ext uri="{BB962C8B-B14F-4D97-AF65-F5344CB8AC3E}">
        <p14:creationId xmlns:p14="http://schemas.microsoft.com/office/powerpoint/2010/main" val="701947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a:ea typeface="+mn-ea"/>
              <a:cs typeface="+mn-cs"/>
            </a:endParaRPr>
          </a:p>
        </p:txBody>
      </p:sp>
      <p:pic>
        <p:nvPicPr>
          <p:cNvPr id="4" name="Picture 3">
            <a:extLst>
              <a:ext uri="{FF2B5EF4-FFF2-40B4-BE49-F238E27FC236}">
                <a16:creationId xmlns:a16="http://schemas.microsoft.com/office/drawing/2014/main" id="{83F25E68-D1C4-4B6D-A2C3-CC2E7C22AB23}"/>
              </a:ext>
            </a:extLst>
          </p:cNvPr>
          <p:cNvPicPr>
            <a:picLocks noChangeAspect="1"/>
          </p:cNvPicPr>
          <p:nvPr/>
        </p:nvPicPr>
        <p:blipFill rotWithShape="1">
          <a:blip r:embed="rId3"/>
          <a:srcRect l="9133" t="9091" r="22989" b="1"/>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he Hand"/>
              <a:ea typeface="+mn-ea"/>
              <a:cs typeface="+mn-cs"/>
            </a:endParaRPr>
          </a:p>
        </p:txBody>
      </p:sp>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133402" y="237193"/>
            <a:ext cx="5676555" cy="2802219"/>
          </a:xfrm>
        </p:spPr>
        <p:txBody>
          <a:bodyPr anchor="b">
            <a:normAutofit fontScale="90000"/>
          </a:bodyPr>
          <a:lstStyle/>
          <a:p>
            <a:pPr algn="ct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br>
              <a:rPr lang="en-US" sz="3900" dirty="0">
                <a:solidFill>
                  <a:schemeClr val="bg1"/>
                </a:solidFill>
                <a:latin typeface="Berlin Sans FB Demi" panose="020E0802020502020306" pitchFamily="34" charset="0"/>
              </a:rPr>
            </a:br>
            <a:br>
              <a:rPr lang="en-US" sz="3900" dirty="0">
                <a:solidFill>
                  <a:schemeClr val="bg1"/>
                </a:solidFill>
              </a:rPr>
            </a:b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630834" y="1999244"/>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large body of water&#10;&#10;Description automatically generated">
            <a:extLst>
              <a:ext uri="{FF2B5EF4-FFF2-40B4-BE49-F238E27FC236}">
                <a16:creationId xmlns:a16="http://schemas.microsoft.com/office/drawing/2014/main" id="{FFC4FDD9-B9AD-47F9-A8D7-FD516F0C0F0D}"/>
              </a:ext>
            </a:extLst>
          </p:cNvPr>
          <p:cNvPicPr>
            <a:picLocks noChangeAspect="1"/>
          </p:cNvPicPr>
          <p:nvPr/>
        </p:nvPicPr>
        <p:blipFill rotWithShape="1">
          <a:blip r:embed="rId3"/>
          <a:srcRect t="37086"/>
          <a:stretch/>
        </p:blipFill>
        <p:spPr>
          <a:xfrm>
            <a:off x="-12112" y="0"/>
            <a:ext cx="9143980" cy="36576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02754" name="Rectangle 2">
            <a:extLst>
              <a:ext uri="{FF2B5EF4-FFF2-40B4-BE49-F238E27FC236}">
                <a16:creationId xmlns:a16="http://schemas.microsoft.com/office/drawing/2014/main" id="{C56B79CB-5F0B-4652-8D2D-7D42EE23C203}"/>
              </a:ext>
            </a:extLst>
          </p:cNvPr>
          <p:cNvSpPr>
            <a:spLocks noGrp="1" noChangeArrowheads="1"/>
          </p:cNvSpPr>
          <p:nvPr>
            <p:ph type="title" idx="4294967295"/>
          </p:nvPr>
        </p:nvSpPr>
        <p:spPr>
          <a:xfrm>
            <a:off x="228601" y="559398"/>
            <a:ext cx="7148780" cy="1295400"/>
          </a:xfrm>
        </p:spPr>
        <p:txBody>
          <a:bodyPr vert="horz" lIns="91440" tIns="45720" rIns="91440" bIns="45720" rtlCol="0" anchor="ctr">
            <a:normAutofit/>
          </a:bodyPr>
          <a:lstStyle/>
          <a:p>
            <a:r>
              <a:rPr lang="en-US" altLang="en-US" b="1" dirty="0">
                <a:ln w="10160">
                  <a:solidFill>
                    <a:schemeClr val="accent5"/>
                  </a:solidFill>
                  <a:prstDash val="solid"/>
                </a:ln>
                <a:solidFill>
                  <a:srgbClr val="FFFFFF"/>
                </a:solidFill>
                <a:effectLst>
                  <a:glow rad="101600">
                    <a:schemeClr val="accent3">
                      <a:satMod val="175000"/>
                      <a:alpha val="40000"/>
                    </a:schemeClr>
                  </a:glow>
                  <a:outerShdw blurRad="38100" dist="22860" dir="5400000" algn="tl" rotWithShape="0">
                    <a:srgbClr val="000000">
                      <a:alpha val="30000"/>
                    </a:srgbClr>
                  </a:outerShdw>
                </a:effectLst>
                <a:latin typeface="Bernard MT Condensed" panose="02050806060905020404" pitchFamily="18" charset="0"/>
              </a:rPr>
              <a:t>Jesus Feeds 4,000 Men </a:t>
            </a:r>
            <a:br>
              <a:rPr lang="en-US" altLang="en-US" sz="3100" b="1" dirty="0"/>
            </a:br>
            <a:r>
              <a:rPr lang="en-US" altLang="en-US" sz="3100" b="1" dirty="0">
                <a:effectLst>
                  <a:glow rad="101600">
                    <a:schemeClr val="bg1">
                      <a:alpha val="40000"/>
                    </a:schemeClr>
                  </a:glow>
                </a:effectLst>
              </a:rPr>
              <a:t>(Mark 8:1-10)</a:t>
            </a:r>
          </a:p>
        </p:txBody>
      </p:sp>
      <p:sp>
        <p:nvSpPr>
          <p:cNvPr id="202755" name="Rectangle 3">
            <a:extLst>
              <a:ext uri="{FF2B5EF4-FFF2-40B4-BE49-F238E27FC236}">
                <a16:creationId xmlns:a16="http://schemas.microsoft.com/office/drawing/2014/main" id="{3C555858-D4C9-4D26-957A-B6213EBB0D65}"/>
              </a:ext>
            </a:extLst>
          </p:cNvPr>
          <p:cNvSpPr>
            <a:spLocks noGrp="1" noChangeArrowheads="1"/>
          </p:cNvSpPr>
          <p:nvPr>
            <p:ph type="body" idx="4294967295"/>
          </p:nvPr>
        </p:nvSpPr>
        <p:spPr>
          <a:xfrm>
            <a:off x="228601" y="3657600"/>
            <a:ext cx="8910000" cy="3147397"/>
          </a:xfrm>
        </p:spPr>
        <p:txBody>
          <a:bodyPr vert="horz" lIns="91440" tIns="45720" rIns="91440" bIns="45720" rtlCol="0" anchor="ctr">
            <a:noAutofit/>
          </a:bodyPr>
          <a:lstStyle/>
          <a:p>
            <a:pPr marL="225425">
              <a:lnSpc>
                <a:spcPct val="85000"/>
              </a:lnSpc>
              <a:spcBef>
                <a:spcPts val="100"/>
              </a:spcBef>
            </a:pPr>
            <a:r>
              <a:rPr lang="en-US" altLang="en-US" b="1" dirty="0"/>
              <a:t>Near the Sea of Galilee, a large multitude follows Jesus for three days with nothing to eat</a:t>
            </a:r>
            <a:r>
              <a:rPr lang="en-US" altLang="en-US" dirty="0"/>
              <a:t> (8:1-3).</a:t>
            </a:r>
          </a:p>
          <a:p>
            <a:pPr marL="630238" lvl="1">
              <a:lnSpc>
                <a:spcPct val="85000"/>
              </a:lnSpc>
              <a:spcBef>
                <a:spcPts val="100"/>
              </a:spcBef>
            </a:pPr>
            <a:r>
              <a:rPr lang="en-US" altLang="en-US" i="1" dirty="0">
                <a:solidFill>
                  <a:srgbClr val="680000"/>
                </a:solidFill>
                <a:effectLst>
                  <a:outerShdw blurRad="38100" dist="38100" dir="2700000" algn="tl">
                    <a:srgbClr val="000000">
                      <a:alpha val="43137"/>
                    </a:srgbClr>
                  </a:outerShdw>
                </a:effectLst>
              </a:rPr>
              <a:t>Jesus has compassion on them.</a:t>
            </a:r>
          </a:p>
          <a:p>
            <a:pPr marL="225425">
              <a:lnSpc>
                <a:spcPct val="85000"/>
              </a:lnSpc>
              <a:spcBef>
                <a:spcPts val="100"/>
              </a:spcBef>
            </a:pPr>
            <a:r>
              <a:rPr lang="en-US" altLang="en-US" b="1" dirty="0"/>
              <a:t>The disciples ask, “How can one satisfy these people with bread here in the wilderness?” (8:4)</a:t>
            </a:r>
          </a:p>
          <a:p>
            <a:pPr marL="225425">
              <a:lnSpc>
                <a:spcPct val="85000"/>
              </a:lnSpc>
              <a:spcBef>
                <a:spcPts val="100"/>
              </a:spcBef>
            </a:pPr>
            <a:r>
              <a:rPr lang="en-US" altLang="en-US" b="1" dirty="0"/>
              <a:t>They have 7 loaves and a few fish for which Jesus gives thanks; they set the food before the multitude (8:5-9)</a:t>
            </a:r>
          </a:p>
          <a:p>
            <a:pPr marL="630238" lvl="1">
              <a:lnSpc>
                <a:spcPct val="85000"/>
              </a:lnSpc>
              <a:spcBef>
                <a:spcPts val="100"/>
              </a:spcBef>
            </a:pPr>
            <a:r>
              <a:rPr lang="en-US" altLang="en-US" i="1" dirty="0">
                <a:solidFill>
                  <a:srgbClr val="680000"/>
                </a:solidFill>
                <a:effectLst>
                  <a:outerShdw blurRad="38100" dist="38100" dir="2700000" algn="tl">
                    <a:srgbClr val="000000">
                      <a:alpha val="43137"/>
                    </a:srgbClr>
                  </a:outerShdw>
                </a:effectLst>
              </a:rPr>
              <a:t>The multitude ate and were filled.</a:t>
            </a:r>
          </a:p>
          <a:p>
            <a:pPr marL="630238" lvl="1">
              <a:lnSpc>
                <a:spcPct val="85000"/>
              </a:lnSpc>
              <a:spcBef>
                <a:spcPts val="100"/>
              </a:spcBef>
            </a:pPr>
            <a:r>
              <a:rPr lang="en-US" altLang="en-US" i="1" dirty="0">
                <a:solidFill>
                  <a:srgbClr val="680000"/>
                </a:solidFill>
                <a:effectLst>
                  <a:outerShdw blurRad="38100" dist="38100" dir="2700000" algn="tl">
                    <a:srgbClr val="000000">
                      <a:alpha val="43137"/>
                    </a:srgbClr>
                  </a:outerShdw>
                </a:effectLst>
              </a:rPr>
              <a:t>Seven </a:t>
            </a:r>
            <a:r>
              <a:rPr lang="en-US" altLang="en-US" b="1" i="1" dirty="0">
                <a:solidFill>
                  <a:srgbClr val="680000"/>
                </a:solidFill>
                <a:effectLst>
                  <a:outerShdw blurRad="38100" dist="38100" dir="2700000" algn="tl">
                    <a:srgbClr val="000000">
                      <a:alpha val="43137"/>
                    </a:srgbClr>
                  </a:outerShdw>
                </a:effectLst>
              </a:rPr>
              <a:t>large </a:t>
            </a:r>
            <a:r>
              <a:rPr lang="en-US" altLang="en-US" i="1" dirty="0">
                <a:solidFill>
                  <a:srgbClr val="680000"/>
                </a:solidFill>
                <a:effectLst>
                  <a:outerShdw blurRad="38100" dist="38100" dir="2700000" algn="tl">
                    <a:srgbClr val="000000">
                      <a:alpha val="43137"/>
                    </a:srgbClr>
                  </a:outerShdw>
                </a:effectLst>
              </a:rPr>
              <a:t>baskets of leftovers were taken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fade">
                                      <p:cBhvr>
                                        <p:cTn id="7" dur="1000"/>
                                        <p:tgtEl>
                                          <p:spTgt spid="202755">
                                            <p:txEl>
                                              <p:pRg st="0" end="0"/>
                                            </p:txEl>
                                          </p:spTgt>
                                        </p:tgtEl>
                                      </p:cBhvr>
                                    </p:animEffect>
                                    <p:anim calcmode="lin" valueType="num">
                                      <p:cBhvr>
                                        <p:cTn id="8" dur="10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275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fade">
                                      <p:cBhvr>
                                        <p:cTn id="12" dur="1000"/>
                                        <p:tgtEl>
                                          <p:spTgt spid="202755">
                                            <p:txEl>
                                              <p:pRg st="1" end="1"/>
                                            </p:txEl>
                                          </p:spTgt>
                                        </p:tgtEl>
                                      </p:cBhvr>
                                    </p:animEffect>
                                    <p:anim calcmode="lin" valueType="num">
                                      <p:cBhvr>
                                        <p:cTn id="13" dur="10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27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2755">
                                            <p:txEl>
                                              <p:pRg st="2" end="2"/>
                                            </p:txEl>
                                          </p:spTgt>
                                        </p:tgtEl>
                                        <p:attrNameLst>
                                          <p:attrName>style.visibility</p:attrName>
                                        </p:attrNameLst>
                                      </p:cBhvr>
                                      <p:to>
                                        <p:strVal val="visible"/>
                                      </p:to>
                                    </p:set>
                                    <p:animEffect transition="in" filter="fade">
                                      <p:cBhvr>
                                        <p:cTn id="19" dur="1000"/>
                                        <p:tgtEl>
                                          <p:spTgt spid="202755">
                                            <p:txEl>
                                              <p:pRg st="2" end="2"/>
                                            </p:txEl>
                                          </p:spTgt>
                                        </p:tgtEl>
                                      </p:cBhvr>
                                    </p:animEffect>
                                    <p:anim calcmode="lin" valueType="num">
                                      <p:cBhvr>
                                        <p:cTn id="20" dur="10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27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2755">
                                            <p:txEl>
                                              <p:pRg st="3" end="3"/>
                                            </p:txEl>
                                          </p:spTgt>
                                        </p:tgtEl>
                                        <p:attrNameLst>
                                          <p:attrName>style.visibility</p:attrName>
                                        </p:attrNameLst>
                                      </p:cBhvr>
                                      <p:to>
                                        <p:strVal val="visible"/>
                                      </p:to>
                                    </p:set>
                                    <p:animEffect transition="in" filter="fade">
                                      <p:cBhvr>
                                        <p:cTn id="26" dur="1000"/>
                                        <p:tgtEl>
                                          <p:spTgt spid="202755">
                                            <p:txEl>
                                              <p:pRg st="3" end="3"/>
                                            </p:txEl>
                                          </p:spTgt>
                                        </p:tgtEl>
                                      </p:cBhvr>
                                    </p:animEffect>
                                    <p:anim calcmode="lin" valueType="num">
                                      <p:cBhvr>
                                        <p:cTn id="27" dur="10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0275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2755">
                                            <p:txEl>
                                              <p:pRg st="4" end="4"/>
                                            </p:txEl>
                                          </p:spTgt>
                                        </p:tgtEl>
                                        <p:attrNameLst>
                                          <p:attrName>style.visibility</p:attrName>
                                        </p:attrNameLst>
                                      </p:cBhvr>
                                      <p:to>
                                        <p:strVal val="visible"/>
                                      </p:to>
                                    </p:set>
                                    <p:animEffect transition="in" filter="fade">
                                      <p:cBhvr>
                                        <p:cTn id="31" dur="1000"/>
                                        <p:tgtEl>
                                          <p:spTgt spid="202755">
                                            <p:txEl>
                                              <p:pRg st="4" end="4"/>
                                            </p:txEl>
                                          </p:spTgt>
                                        </p:tgtEl>
                                      </p:cBhvr>
                                    </p:animEffect>
                                    <p:anim calcmode="lin" valueType="num">
                                      <p:cBhvr>
                                        <p:cTn id="32" dur="1000" fill="hold"/>
                                        <p:tgtEl>
                                          <p:spTgt spid="20275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275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2755">
                                            <p:txEl>
                                              <p:pRg st="5" end="5"/>
                                            </p:txEl>
                                          </p:spTgt>
                                        </p:tgtEl>
                                        <p:attrNameLst>
                                          <p:attrName>style.visibility</p:attrName>
                                        </p:attrNameLst>
                                      </p:cBhvr>
                                      <p:to>
                                        <p:strVal val="visible"/>
                                      </p:to>
                                    </p:set>
                                    <p:animEffect transition="in" filter="fade">
                                      <p:cBhvr>
                                        <p:cTn id="36" dur="1000"/>
                                        <p:tgtEl>
                                          <p:spTgt spid="202755">
                                            <p:txEl>
                                              <p:pRg st="5" end="5"/>
                                            </p:txEl>
                                          </p:spTgt>
                                        </p:tgtEl>
                                      </p:cBhvr>
                                    </p:animEffect>
                                    <p:anim calcmode="lin" valueType="num">
                                      <p:cBhvr>
                                        <p:cTn id="37" dur="1000" fill="hold"/>
                                        <p:tgtEl>
                                          <p:spTgt spid="20275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0275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54822887-4964-4A15-9875-C768779948F3}"/>
              </a:ext>
            </a:extLst>
          </p:cNvPr>
          <p:cNvSpPr>
            <a:spLocks noGrp="1" noChangeArrowheads="1"/>
          </p:cNvSpPr>
          <p:nvPr>
            <p:ph type="title" idx="4294967295"/>
          </p:nvPr>
        </p:nvSpPr>
        <p:spPr>
          <a:xfrm>
            <a:off x="228600" y="130762"/>
            <a:ext cx="5605629" cy="1325563"/>
          </a:xfrm>
        </p:spPr>
        <p:txBody>
          <a:bodyPr vert="horz" lIns="91440" tIns="45720" rIns="91440" bIns="45720" rtlCol="0" anchor="ctr">
            <a:normAutofit/>
          </a:bodyPr>
          <a:lstStyle/>
          <a:p>
            <a:r>
              <a:rPr lang="en-US" altLang="en-US" dirty="0">
                <a:latin typeface="Bernard MT Condensed" panose="02050806060905020404" pitchFamily="18" charset="0"/>
              </a:rPr>
              <a:t>Warning About Leaven</a:t>
            </a:r>
            <a:br>
              <a:rPr lang="en-US" altLang="en-US" b="1" dirty="0"/>
            </a:br>
            <a:r>
              <a:rPr lang="en-US" altLang="en-US" sz="3200" dirty="0"/>
              <a:t>(Mark 8:10-21)</a:t>
            </a:r>
            <a:endParaRPr lang="en-US" altLang="en-US" dirty="0"/>
          </a:p>
        </p:txBody>
      </p:sp>
      <p:sp>
        <p:nvSpPr>
          <p:cNvPr id="204803" name="Rectangle 3">
            <a:extLst>
              <a:ext uri="{FF2B5EF4-FFF2-40B4-BE49-F238E27FC236}">
                <a16:creationId xmlns:a16="http://schemas.microsoft.com/office/drawing/2014/main" id="{81C9569D-8F26-4274-8A7A-51C3FF74F76F}"/>
              </a:ext>
            </a:extLst>
          </p:cNvPr>
          <p:cNvSpPr>
            <a:spLocks noGrp="1" noChangeArrowheads="1"/>
          </p:cNvSpPr>
          <p:nvPr>
            <p:ph type="body" idx="4294967295"/>
          </p:nvPr>
        </p:nvSpPr>
        <p:spPr>
          <a:xfrm>
            <a:off x="152400" y="2358913"/>
            <a:ext cx="6534149" cy="3369873"/>
          </a:xfrm>
        </p:spPr>
        <p:txBody>
          <a:bodyPr vert="horz" lIns="91440" tIns="45720" rIns="91440" bIns="45720" rtlCol="0" anchor="ctr">
            <a:noAutofit/>
          </a:bodyPr>
          <a:lstStyle/>
          <a:p>
            <a:pPr marL="225425">
              <a:spcBef>
                <a:spcPct val="0"/>
              </a:spcBef>
              <a:spcAft>
                <a:spcPts val="600"/>
              </a:spcAft>
            </a:pPr>
            <a:r>
              <a:rPr lang="en-US" altLang="en-US" b="1" dirty="0"/>
              <a:t>Jesus and His disciples travel		                  to the region of </a:t>
            </a:r>
            <a:r>
              <a:rPr lang="en-US" altLang="en-US" b="1" dirty="0" err="1"/>
              <a:t>Dalmanutha</a:t>
            </a:r>
            <a:r>
              <a:rPr lang="en-US" altLang="en-US" b="1" dirty="0"/>
              <a:t> (8:10)</a:t>
            </a:r>
          </a:p>
          <a:p>
            <a:pPr marL="225425">
              <a:spcBef>
                <a:spcPct val="0"/>
              </a:spcBef>
              <a:spcAft>
                <a:spcPts val="600"/>
              </a:spcAft>
            </a:pPr>
            <a:r>
              <a:rPr lang="en-US" altLang="en-US" b="1" dirty="0"/>
              <a:t>The Pharisees come out and dispute with Jesus, seeking a sign, testing Him (8:11)</a:t>
            </a:r>
          </a:p>
          <a:p>
            <a:pPr marL="225425">
              <a:spcBef>
                <a:spcPct val="0"/>
              </a:spcBef>
              <a:spcAft>
                <a:spcPts val="600"/>
              </a:spcAft>
            </a:pPr>
            <a:r>
              <a:rPr lang="en-US" altLang="en-US" b="1" dirty="0"/>
              <a:t>Jesus </a:t>
            </a:r>
            <a:r>
              <a:rPr lang="en-US" altLang="en-US" i="1" dirty="0"/>
              <a:t>“sighed deeply in His spirit, and said,</a:t>
            </a:r>
            <a:r>
              <a:rPr lang="en-US" altLang="en-US" b="1" dirty="0"/>
              <a:t> </a:t>
            </a:r>
            <a:r>
              <a:rPr lang="en-US" altLang="en-US" i="1" dirty="0"/>
              <a:t>‘Why does this generation seek a sign? Assuredly, I say to you, no sign shall be given to this generation’”</a:t>
            </a:r>
            <a:r>
              <a:rPr lang="en-US" altLang="en-US" b="1" dirty="0"/>
              <a:t> (8:12).</a:t>
            </a:r>
          </a:p>
          <a:p>
            <a:pPr marL="630238" lvl="1">
              <a:spcBef>
                <a:spcPct val="0"/>
              </a:spcBef>
              <a:spcAft>
                <a:spcPts val="600"/>
              </a:spcAft>
            </a:pPr>
            <a:r>
              <a:rPr lang="en-US" altLang="en-US" sz="2800" i="1" dirty="0">
                <a:solidFill>
                  <a:srgbClr val="680000"/>
                </a:solidFill>
                <a:effectLst>
                  <a:outerShdw blurRad="38100" dist="38100" dir="2700000" algn="tl">
                    <a:srgbClr val="000000">
                      <a:alpha val="43137"/>
                    </a:srgbClr>
                  </a:outerShdw>
                </a:effectLst>
              </a:rPr>
              <a:t>Matthew 16:3 indicates that no sign would be given because they could not discern signs anyway.</a:t>
            </a:r>
          </a:p>
          <a:p>
            <a:pPr marL="225425">
              <a:spcBef>
                <a:spcPct val="0"/>
              </a:spcBef>
              <a:spcAft>
                <a:spcPts val="600"/>
              </a:spcAft>
            </a:pPr>
            <a:r>
              <a:rPr lang="en-US" altLang="en-US" b="1" dirty="0"/>
              <a:t>Jesus left them and departed in a boat to the other side of the sea (8:13).</a:t>
            </a:r>
          </a:p>
        </p:txBody>
      </p:sp>
      <p:sp>
        <p:nvSpPr>
          <p:cNvPr id="74"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36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FF00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05" name="Picture 5">
            <a:extLst>
              <a:ext uri="{FF2B5EF4-FFF2-40B4-BE49-F238E27FC236}">
                <a16:creationId xmlns:a16="http://schemas.microsoft.com/office/drawing/2014/main" id="{49DE97DD-D067-4234-BE2E-216B5774DABB}"/>
              </a:ext>
            </a:extLst>
          </p:cNvPr>
          <p:cNvPicPr>
            <a:picLocks noChangeAspect="1" noChangeArrowheads="1"/>
          </p:cNvPicPr>
          <p:nvPr/>
        </p:nvPicPr>
        <p:blipFill rotWithShape="1">
          <a:blip r:embed="rId3">
            <a:alphaModFix/>
            <a:extLst>
              <a:ext uri="{BEBA8EAE-BF5A-486C-A8C5-ECC9F3942E4B}">
                <a14:imgProps xmlns:a14="http://schemas.microsoft.com/office/drawing/2010/main">
                  <a14:imgLayer r:embed="rId4">
                    <a14:imgEffect>
                      <a14:sharpenSoften amount="44000"/>
                    </a14:imgEffect>
                    <a14:imgEffect>
                      <a14:brightnessContrast bright="-20000" contrast="40000"/>
                    </a14:imgEffect>
                  </a14:imgLayer>
                </a14:imgProps>
              </a:ext>
              <a:ext uri="{28A0092B-C50C-407E-A947-70E740481C1C}">
                <a14:useLocalDpi xmlns:a14="http://schemas.microsoft.com/office/drawing/2010/main" val="0"/>
              </a:ext>
            </a:extLst>
          </a:blip>
          <a:srcRect l="3766" r="21111" b="-3"/>
          <a:stretch/>
        </p:blipFill>
        <p:spPr bwMode="auto">
          <a:xfrm>
            <a:off x="6583332" y="2010241"/>
            <a:ext cx="2408268" cy="3221183"/>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fade">
                                      <p:cBhvr>
                                        <p:cTn id="7" dur="1000"/>
                                        <p:tgtEl>
                                          <p:spTgt spid="204803">
                                            <p:txEl>
                                              <p:pRg st="0" end="0"/>
                                            </p:txEl>
                                          </p:spTgt>
                                        </p:tgtEl>
                                      </p:cBhvr>
                                    </p:animEffect>
                                    <p:anim calcmode="lin" valueType="num">
                                      <p:cBhvr>
                                        <p:cTn id="8" dur="1000" fill="hold"/>
                                        <p:tgtEl>
                                          <p:spTgt spid="2048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03">
                                            <p:txEl>
                                              <p:pRg st="1" end="1"/>
                                            </p:txEl>
                                          </p:spTgt>
                                        </p:tgtEl>
                                        <p:attrNameLst>
                                          <p:attrName>style.visibility</p:attrName>
                                        </p:attrNameLst>
                                      </p:cBhvr>
                                      <p:to>
                                        <p:strVal val="visible"/>
                                      </p:to>
                                    </p:set>
                                    <p:animEffect transition="in" filter="fade">
                                      <p:cBhvr>
                                        <p:cTn id="14" dur="1000"/>
                                        <p:tgtEl>
                                          <p:spTgt spid="204803">
                                            <p:txEl>
                                              <p:pRg st="1" end="1"/>
                                            </p:txEl>
                                          </p:spTgt>
                                        </p:tgtEl>
                                      </p:cBhvr>
                                    </p:animEffect>
                                    <p:anim calcmode="lin" valueType="num">
                                      <p:cBhvr>
                                        <p:cTn id="15" dur="10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03">
                                            <p:txEl>
                                              <p:pRg st="2" end="2"/>
                                            </p:txEl>
                                          </p:spTgt>
                                        </p:tgtEl>
                                        <p:attrNameLst>
                                          <p:attrName>style.visibility</p:attrName>
                                        </p:attrNameLst>
                                      </p:cBhvr>
                                      <p:to>
                                        <p:strVal val="visible"/>
                                      </p:to>
                                    </p:set>
                                    <p:animEffect transition="in" filter="fade">
                                      <p:cBhvr>
                                        <p:cTn id="21" dur="1000"/>
                                        <p:tgtEl>
                                          <p:spTgt spid="204803">
                                            <p:txEl>
                                              <p:pRg st="2" end="2"/>
                                            </p:txEl>
                                          </p:spTgt>
                                        </p:tgtEl>
                                      </p:cBhvr>
                                    </p:animEffect>
                                    <p:anim calcmode="lin" valueType="num">
                                      <p:cBhvr>
                                        <p:cTn id="22" dur="10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0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4803">
                                            <p:txEl>
                                              <p:pRg st="3" end="3"/>
                                            </p:txEl>
                                          </p:spTgt>
                                        </p:tgtEl>
                                        <p:attrNameLst>
                                          <p:attrName>style.visibility</p:attrName>
                                        </p:attrNameLst>
                                      </p:cBhvr>
                                      <p:to>
                                        <p:strVal val="visible"/>
                                      </p:to>
                                    </p:set>
                                    <p:animEffect transition="in" filter="fade">
                                      <p:cBhvr>
                                        <p:cTn id="26" dur="1000"/>
                                        <p:tgtEl>
                                          <p:spTgt spid="204803">
                                            <p:txEl>
                                              <p:pRg st="3" end="3"/>
                                            </p:txEl>
                                          </p:spTgt>
                                        </p:tgtEl>
                                      </p:cBhvr>
                                    </p:animEffect>
                                    <p:anim calcmode="lin" valueType="num">
                                      <p:cBhvr>
                                        <p:cTn id="27" dur="10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048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4803">
                                            <p:txEl>
                                              <p:pRg st="4" end="4"/>
                                            </p:txEl>
                                          </p:spTgt>
                                        </p:tgtEl>
                                        <p:attrNameLst>
                                          <p:attrName>style.visibility</p:attrName>
                                        </p:attrNameLst>
                                      </p:cBhvr>
                                      <p:to>
                                        <p:strVal val="visible"/>
                                      </p:to>
                                    </p:set>
                                    <p:animEffect transition="in" filter="fade">
                                      <p:cBhvr>
                                        <p:cTn id="33" dur="1000"/>
                                        <p:tgtEl>
                                          <p:spTgt spid="204803">
                                            <p:txEl>
                                              <p:pRg st="4" end="4"/>
                                            </p:txEl>
                                          </p:spTgt>
                                        </p:tgtEl>
                                      </p:cBhvr>
                                    </p:animEffect>
                                    <p:anim calcmode="lin" valueType="num">
                                      <p:cBhvr>
                                        <p:cTn id="34" dur="1000" fill="hold"/>
                                        <p:tgtEl>
                                          <p:spTgt spid="20480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048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500E2F-17C6-4605-B4C7-709E243C40E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a:stretch/>
        </p:blipFill>
        <p:spPr>
          <a:xfrm>
            <a:off x="0" y="0"/>
            <a:ext cx="9144000" cy="6858000"/>
          </a:xfrm>
          <a:prstGeom prst="rect">
            <a:avLst/>
          </a:prstGeom>
        </p:spPr>
      </p:pic>
      <p:sp>
        <p:nvSpPr>
          <p:cNvPr id="206850" name="Rectangle 2">
            <a:extLst>
              <a:ext uri="{FF2B5EF4-FFF2-40B4-BE49-F238E27FC236}">
                <a16:creationId xmlns:a16="http://schemas.microsoft.com/office/drawing/2014/main" id="{52859069-51A2-4FED-B059-2875AB9C69FD}"/>
              </a:ext>
            </a:extLst>
          </p:cNvPr>
          <p:cNvSpPr>
            <a:spLocks noGrp="1" noChangeArrowheads="1"/>
          </p:cNvSpPr>
          <p:nvPr>
            <p:ph type="title" idx="4294967295"/>
          </p:nvPr>
        </p:nvSpPr>
        <p:spPr>
          <a:xfrm>
            <a:off x="152400" y="76200"/>
            <a:ext cx="8915400" cy="1066800"/>
          </a:xfrm>
        </p:spPr>
        <p:txBody>
          <a:bodyPr>
            <a:normAutofit/>
          </a:bodyPr>
          <a:lstStyle/>
          <a:p>
            <a:r>
              <a:rPr lang="en-US" altLang="en-US" sz="3600" dirty="0">
                <a:solidFill>
                  <a:schemeClr val="tx1"/>
                </a:solidFill>
                <a:latin typeface="Bernard MT Condensed" panose="02050806060905020404" pitchFamily="18" charset="0"/>
              </a:rPr>
              <a:t>Warning About Leaven</a:t>
            </a:r>
            <a:br>
              <a:rPr lang="en-US" altLang="en-US" sz="2800" b="1" dirty="0">
                <a:solidFill>
                  <a:schemeClr val="tx1"/>
                </a:solidFill>
              </a:rPr>
            </a:br>
            <a:r>
              <a:rPr lang="en-US" altLang="en-US" sz="2800" dirty="0"/>
              <a:t>(Mark 8:14-21)</a:t>
            </a:r>
          </a:p>
        </p:txBody>
      </p:sp>
      <p:sp>
        <p:nvSpPr>
          <p:cNvPr id="206851" name="Rectangle 3">
            <a:extLst>
              <a:ext uri="{FF2B5EF4-FFF2-40B4-BE49-F238E27FC236}">
                <a16:creationId xmlns:a16="http://schemas.microsoft.com/office/drawing/2014/main" id="{97C211AE-7537-43E4-9A18-29DD23643C35}"/>
              </a:ext>
            </a:extLst>
          </p:cNvPr>
          <p:cNvSpPr>
            <a:spLocks noGrp="1" noChangeArrowheads="1"/>
          </p:cNvSpPr>
          <p:nvPr>
            <p:ph type="body" idx="4294967295"/>
          </p:nvPr>
        </p:nvSpPr>
        <p:spPr>
          <a:xfrm>
            <a:off x="152400" y="1143001"/>
            <a:ext cx="8991600" cy="4648200"/>
          </a:xfrm>
          <a:noFill/>
        </p:spPr>
        <p:txBody>
          <a:bodyPr>
            <a:normAutofit/>
          </a:bodyPr>
          <a:lstStyle/>
          <a:p>
            <a:pPr marL="225425" indent="-225425">
              <a:spcBef>
                <a:spcPct val="0"/>
              </a:spcBef>
              <a:spcAft>
                <a:spcPts val="300"/>
              </a:spcAft>
            </a:pPr>
            <a:r>
              <a:rPr lang="en-US" altLang="en-US" sz="2800" b="1" dirty="0"/>
              <a:t>The disciples forget to take bread (8:14).</a:t>
            </a:r>
          </a:p>
          <a:p>
            <a:pPr marL="225425" indent="-225425">
              <a:spcBef>
                <a:spcPct val="0"/>
              </a:spcBef>
              <a:spcAft>
                <a:spcPts val="300"/>
              </a:spcAft>
            </a:pPr>
            <a:r>
              <a:rPr lang="en-US" altLang="en-US" sz="2800" b="1" dirty="0"/>
              <a:t>Jesus charges them to “beware of the leaven of the Pharisees and of Herod,” and the disciples wonder if it is because they have not brought bread (</a:t>
            </a:r>
            <a:r>
              <a:rPr lang="en-US" altLang="en-US" b="1" dirty="0"/>
              <a:t>8:14-15).</a:t>
            </a:r>
            <a:endParaRPr lang="en-US" altLang="en-US" sz="2800" b="1" dirty="0"/>
          </a:p>
          <a:p>
            <a:pPr marL="225425" indent="-225425">
              <a:spcBef>
                <a:spcPct val="0"/>
              </a:spcBef>
              <a:spcAft>
                <a:spcPts val="300"/>
              </a:spcAft>
            </a:pPr>
            <a:r>
              <a:rPr lang="en-US" altLang="en-US" sz="2800" b="1" dirty="0"/>
              <a:t>Jesus chastises them for their lack of </a:t>
            </a:r>
            <a:r>
              <a:rPr lang="en-US" altLang="en-US" sz="2800" b="1" dirty="0">
                <a:solidFill>
                  <a:srgbClr val="680000"/>
                </a:solidFill>
              </a:rPr>
              <a:t>perception</a:t>
            </a:r>
            <a:r>
              <a:rPr lang="en-US" altLang="en-US" sz="2800" b="1" dirty="0"/>
              <a:t> (8:16-21). </a:t>
            </a:r>
            <a:r>
              <a:rPr lang="en-US" altLang="en-US" sz="2800" i="1" dirty="0"/>
              <a:t>They needed to remember what they had seen and heard, and understand its significance:</a:t>
            </a:r>
          </a:p>
          <a:p>
            <a:pPr marL="968375" lvl="1" indent="-279400">
              <a:spcBef>
                <a:spcPct val="0"/>
              </a:spcBef>
              <a:spcAft>
                <a:spcPts val="300"/>
              </a:spcAft>
            </a:pPr>
            <a:r>
              <a:rPr lang="en-US" altLang="en-US" sz="2400" b="1" i="1" dirty="0">
                <a:effectLst>
                  <a:glow rad="139700">
                    <a:schemeClr val="bg1">
                      <a:alpha val="40000"/>
                    </a:schemeClr>
                  </a:glow>
                </a:effectLst>
              </a:rPr>
              <a:t>Jesus had fed the 5,000 and the 4,000 in their presence.</a:t>
            </a:r>
          </a:p>
          <a:p>
            <a:pPr marL="968375" lvl="1" indent="-279400">
              <a:spcBef>
                <a:spcPct val="0"/>
              </a:spcBef>
              <a:spcAft>
                <a:spcPts val="300"/>
              </a:spcAft>
            </a:pPr>
            <a:r>
              <a:rPr lang="en-US" altLang="en-US" sz="2400" b="1" i="1" dirty="0">
                <a:effectLst>
                  <a:glow rad="139700">
                    <a:schemeClr val="bg1">
                      <a:alpha val="40000"/>
                    </a:schemeClr>
                  </a:glow>
                </a:effectLst>
              </a:rPr>
              <a:t>He could provide their every need.</a:t>
            </a:r>
          </a:p>
          <a:p>
            <a:pPr marL="968375" lvl="1" indent="-279400">
              <a:spcBef>
                <a:spcPct val="0"/>
              </a:spcBef>
              <a:spcAft>
                <a:spcPts val="300"/>
              </a:spcAft>
            </a:pPr>
            <a:r>
              <a:rPr lang="en-US" altLang="en-US" sz="2400" b="1" i="1" dirty="0">
                <a:effectLst>
                  <a:glow rad="139700">
                    <a:schemeClr val="bg1">
                      <a:alpha val="40000"/>
                    </a:schemeClr>
                  </a:glow>
                </a:effectLst>
              </a:rPr>
              <a:t>Matthew 16:13 indicates that they eventually understood, </a:t>
            </a:r>
            <a:r>
              <a:rPr lang="en-US" altLang="en-US" sz="2400" b="1" dirty="0">
                <a:effectLst>
                  <a:glow rad="139700">
                    <a:schemeClr val="bg1">
                      <a:alpha val="40000"/>
                    </a:schemeClr>
                  </a:glow>
                </a:effectLst>
              </a:rPr>
              <a:t>“that He did not tell them to beware of the leaven of bread, but of the doctrine of the Pharisees and Sadducees.”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fade">
                                      <p:cBhvr>
                                        <p:cTn id="7" dur="1000"/>
                                        <p:tgtEl>
                                          <p:spTgt spid="206851">
                                            <p:txEl>
                                              <p:pRg st="0" end="0"/>
                                            </p:txEl>
                                          </p:spTgt>
                                        </p:tgtEl>
                                      </p:cBhvr>
                                    </p:animEffect>
                                    <p:anim calcmode="lin" valueType="num">
                                      <p:cBhvr>
                                        <p:cTn id="8" dur="1000" fill="hold"/>
                                        <p:tgtEl>
                                          <p:spTgt spid="206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6851">
                                            <p:txEl>
                                              <p:pRg st="1" end="1"/>
                                            </p:txEl>
                                          </p:spTgt>
                                        </p:tgtEl>
                                        <p:attrNameLst>
                                          <p:attrName>style.visibility</p:attrName>
                                        </p:attrNameLst>
                                      </p:cBhvr>
                                      <p:to>
                                        <p:strVal val="visible"/>
                                      </p:to>
                                    </p:set>
                                    <p:animEffect transition="in" filter="fade">
                                      <p:cBhvr>
                                        <p:cTn id="14" dur="1000"/>
                                        <p:tgtEl>
                                          <p:spTgt spid="206851">
                                            <p:txEl>
                                              <p:pRg st="1" end="1"/>
                                            </p:txEl>
                                          </p:spTgt>
                                        </p:tgtEl>
                                      </p:cBhvr>
                                    </p:animEffect>
                                    <p:anim calcmode="lin" valueType="num">
                                      <p:cBhvr>
                                        <p:cTn id="15" dur="1000" fill="hold"/>
                                        <p:tgtEl>
                                          <p:spTgt spid="2068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68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6851">
                                            <p:txEl>
                                              <p:pRg st="2" end="2"/>
                                            </p:txEl>
                                          </p:spTgt>
                                        </p:tgtEl>
                                        <p:attrNameLst>
                                          <p:attrName>style.visibility</p:attrName>
                                        </p:attrNameLst>
                                      </p:cBhvr>
                                      <p:to>
                                        <p:strVal val="visible"/>
                                      </p:to>
                                    </p:set>
                                    <p:animEffect transition="in" filter="fade">
                                      <p:cBhvr>
                                        <p:cTn id="21" dur="1000"/>
                                        <p:tgtEl>
                                          <p:spTgt spid="206851">
                                            <p:txEl>
                                              <p:pRg st="2" end="2"/>
                                            </p:txEl>
                                          </p:spTgt>
                                        </p:tgtEl>
                                      </p:cBhvr>
                                    </p:animEffect>
                                    <p:anim calcmode="lin" valueType="num">
                                      <p:cBhvr>
                                        <p:cTn id="22" dur="1000" fill="hold"/>
                                        <p:tgtEl>
                                          <p:spTgt spid="2068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685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06851">
                                            <p:txEl>
                                              <p:pRg st="3" end="3"/>
                                            </p:txEl>
                                          </p:spTgt>
                                        </p:tgtEl>
                                        <p:attrNameLst>
                                          <p:attrName>style.visibility</p:attrName>
                                        </p:attrNameLst>
                                      </p:cBhvr>
                                      <p:to>
                                        <p:strVal val="visible"/>
                                      </p:to>
                                    </p:set>
                                    <p:animEffect transition="in" filter="fade">
                                      <p:cBhvr>
                                        <p:cTn id="26" dur="1000"/>
                                        <p:tgtEl>
                                          <p:spTgt spid="206851">
                                            <p:txEl>
                                              <p:pRg st="3" end="3"/>
                                            </p:txEl>
                                          </p:spTgt>
                                        </p:tgtEl>
                                      </p:cBhvr>
                                    </p:animEffect>
                                    <p:anim calcmode="lin" valueType="num">
                                      <p:cBhvr>
                                        <p:cTn id="27" dur="1000" fill="hold"/>
                                        <p:tgtEl>
                                          <p:spTgt spid="20685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0685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6851">
                                            <p:txEl>
                                              <p:pRg st="4" end="4"/>
                                            </p:txEl>
                                          </p:spTgt>
                                        </p:tgtEl>
                                        <p:attrNameLst>
                                          <p:attrName>style.visibility</p:attrName>
                                        </p:attrNameLst>
                                      </p:cBhvr>
                                      <p:to>
                                        <p:strVal val="visible"/>
                                      </p:to>
                                    </p:set>
                                    <p:animEffect transition="in" filter="fade">
                                      <p:cBhvr>
                                        <p:cTn id="31" dur="1000"/>
                                        <p:tgtEl>
                                          <p:spTgt spid="206851">
                                            <p:txEl>
                                              <p:pRg st="4" end="4"/>
                                            </p:txEl>
                                          </p:spTgt>
                                        </p:tgtEl>
                                      </p:cBhvr>
                                    </p:animEffect>
                                    <p:anim calcmode="lin" valueType="num">
                                      <p:cBhvr>
                                        <p:cTn id="32" dur="1000" fill="hold"/>
                                        <p:tgtEl>
                                          <p:spTgt spid="20685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685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06851">
                                            <p:txEl>
                                              <p:pRg st="5" end="5"/>
                                            </p:txEl>
                                          </p:spTgt>
                                        </p:tgtEl>
                                        <p:attrNameLst>
                                          <p:attrName>style.visibility</p:attrName>
                                        </p:attrNameLst>
                                      </p:cBhvr>
                                      <p:to>
                                        <p:strVal val="visible"/>
                                      </p:to>
                                    </p:set>
                                    <p:animEffect transition="in" filter="fade">
                                      <p:cBhvr>
                                        <p:cTn id="36" dur="1000"/>
                                        <p:tgtEl>
                                          <p:spTgt spid="206851">
                                            <p:txEl>
                                              <p:pRg st="5" end="5"/>
                                            </p:txEl>
                                          </p:spTgt>
                                        </p:tgtEl>
                                      </p:cBhvr>
                                    </p:animEffect>
                                    <p:anim calcmode="lin" valueType="num">
                                      <p:cBhvr>
                                        <p:cTn id="37" dur="1000" fill="hold"/>
                                        <p:tgtEl>
                                          <p:spTgt spid="20685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068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903" name="Picture 7">
            <a:extLst>
              <a:ext uri="{FF2B5EF4-FFF2-40B4-BE49-F238E27FC236}">
                <a16:creationId xmlns:a16="http://schemas.microsoft.com/office/drawing/2014/main" id="{ABF81256-D173-42F1-8F4C-7D49871924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815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208905" name="Picture 9">
            <a:extLst>
              <a:ext uri="{FF2B5EF4-FFF2-40B4-BE49-F238E27FC236}">
                <a16:creationId xmlns:a16="http://schemas.microsoft.com/office/drawing/2014/main" id="{A01F303E-FCE6-42AD-9A78-42FEE3C685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23" r="-2" b="1012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0" name="Freeform: Shape 7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2" name="Freeform: Shape 8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8898" name="Rectangle 2">
            <a:extLst>
              <a:ext uri="{FF2B5EF4-FFF2-40B4-BE49-F238E27FC236}">
                <a16:creationId xmlns:a16="http://schemas.microsoft.com/office/drawing/2014/main" id="{502B11AF-D5FB-46F1-803F-E6129E13CBB0}"/>
              </a:ext>
            </a:extLst>
          </p:cNvPr>
          <p:cNvSpPr>
            <a:spLocks noGrp="1" noChangeArrowheads="1"/>
          </p:cNvSpPr>
          <p:nvPr>
            <p:ph type="title" idx="4294967295"/>
          </p:nvPr>
        </p:nvSpPr>
        <p:spPr>
          <a:xfrm>
            <a:off x="336042" y="475488"/>
            <a:ext cx="3624601" cy="1627632"/>
          </a:xfrm>
        </p:spPr>
        <p:txBody>
          <a:bodyPr vert="horz" lIns="91440" tIns="45720" rIns="91440" bIns="45720" rtlCol="0" anchor="ctr">
            <a:normAutofit/>
          </a:bodyPr>
          <a:lstStyle/>
          <a:p>
            <a:r>
              <a:rPr lang="en-US" altLang="en-US" sz="3600" kern="1200" dirty="0">
                <a:solidFill>
                  <a:schemeClr val="tx1"/>
                </a:solidFill>
                <a:latin typeface="Bernard MT Condensed" panose="02050806060905020404" pitchFamily="18" charset="0"/>
              </a:rPr>
              <a:t>Jesus Heals a Blind man in Two Stages</a:t>
            </a:r>
            <a:br>
              <a:rPr lang="en-US" altLang="en-US" sz="2800" b="1" kern="1200" dirty="0">
                <a:solidFill>
                  <a:schemeClr val="tx1"/>
                </a:solidFill>
                <a:latin typeface="+mj-lt"/>
                <a:ea typeface="+mj-ea"/>
                <a:cs typeface="+mj-cs"/>
              </a:rPr>
            </a:br>
            <a:r>
              <a:rPr lang="en-US" altLang="en-US" sz="2800" kern="1200" dirty="0">
                <a:solidFill>
                  <a:schemeClr val="tx1"/>
                </a:solidFill>
                <a:latin typeface="+mj-lt"/>
                <a:ea typeface="+mj-ea"/>
                <a:cs typeface="+mj-cs"/>
              </a:rPr>
              <a:t>(Mark 8:22-26)</a:t>
            </a:r>
          </a:p>
        </p:txBody>
      </p:sp>
      <p:sp>
        <p:nvSpPr>
          <p:cNvPr id="84" name="Rectangle 8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6" name="Rectangle 8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8899" name="Rectangle 3">
            <a:extLst>
              <a:ext uri="{FF2B5EF4-FFF2-40B4-BE49-F238E27FC236}">
                <a16:creationId xmlns:a16="http://schemas.microsoft.com/office/drawing/2014/main" id="{03C1BBC4-A20E-4BCF-8193-751DB1290355}"/>
              </a:ext>
            </a:extLst>
          </p:cNvPr>
          <p:cNvSpPr>
            <a:spLocks noGrp="1" noChangeArrowheads="1"/>
          </p:cNvSpPr>
          <p:nvPr>
            <p:ph type="body" idx="4294967295"/>
          </p:nvPr>
        </p:nvSpPr>
        <p:spPr>
          <a:xfrm>
            <a:off x="96011" y="2267713"/>
            <a:ext cx="4565499" cy="4590277"/>
          </a:xfrm>
        </p:spPr>
        <p:txBody>
          <a:bodyPr vert="horz" lIns="91440" tIns="45720" rIns="91440" bIns="45720" rtlCol="0">
            <a:normAutofit/>
          </a:bodyPr>
          <a:lstStyle/>
          <a:p>
            <a:pPr marL="225425">
              <a:spcBef>
                <a:spcPct val="0"/>
              </a:spcBef>
              <a:spcAft>
                <a:spcPts val="600"/>
              </a:spcAft>
            </a:pPr>
            <a:r>
              <a:rPr lang="en-US" altLang="en-US" b="1" dirty="0"/>
              <a:t>Jesus travels to Bethsaida, on Galilee’s north shore (8:22).</a:t>
            </a:r>
          </a:p>
          <a:p>
            <a:pPr marL="398463" lvl="1" indent="-227013">
              <a:spcBef>
                <a:spcPct val="0"/>
              </a:spcBef>
              <a:spcAft>
                <a:spcPts val="600"/>
              </a:spcAft>
            </a:pPr>
            <a:r>
              <a:rPr lang="en-US" altLang="en-US" i="1" dirty="0">
                <a:solidFill>
                  <a:srgbClr val="680000"/>
                </a:solidFill>
                <a:effectLst>
                  <a:outerShdw blurRad="38100" dist="38100" dir="2700000" algn="tl">
                    <a:srgbClr val="000000">
                      <a:alpha val="43137"/>
                    </a:srgbClr>
                  </a:outerShdw>
                </a:effectLst>
              </a:rPr>
              <a:t>Bethsaida is the hometown of Peter, Andrew &amp; Philip (Jn. 1:44)</a:t>
            </a:r>
          </a:p>
          <a:p>
            <a:pPr marL="398463" lvl="1" indent="-227013">
              <a:spcBef>
                <a:spcPct val="0"/>
              </a:spcBef>
              <a:spcAft>
                <a:spcPts val="600"/>
              </a:spcAft>
            </a:pPr>
            <a:r>
              <a:rPr lang="en-US" altLang="en-US" sz="2400" i="1" dirty="0">
                <a:solidFill>
                  <a:srgbClr val="680000"/>
                </a:solidFill>
                <a:effectLst>
                  <a:outerShdw blurRad="38100" dist="38100" dir="2700000" algn="tl">
                    <a:srgbClr val="000000">
                      <a:alpha val="43137"/>
                    </a:srgbClr>
                  </a:outerShdw>
                </a:effectLst>
              </a:rPr>
              <a:t>Bethsaida means “House of   the Fisherman.”</a:t>
            </a:r>
          </a:p>
          <a:p>
            <a:pPr marL="398463" lvl="1" indent="-227013">
              <a:spcBef>
                <a:spcPct val="0"/>
              </a:spcBef>
              <a:spcAft>
                <a:spcPts val="600"/>
              </a:spcAft>
            </a:pPr>
            <a:r>
              <a:rPr lang="en-US" altLang="en-US" sz="2400" i="1" dirty="0">
                <a:solidFill>
                  <a:srgbClr val="680000"/>
                </a:solidFill>
                <a:effectLst>
                  <a:outerShdw blurRad="38100" dist="38100" dir="2700000" algn="tl">
                    <a:srgbClr val="000000">
                      <a:alpha val="43137"/>
                    </a:srgbClr>
                  </a:outerShdw>
                </a:effectLst>
              </a:rPr>
              <a:t>Archeologists have excavated   a “House of the Fisherman“ there in which they found     lead weights, anchors,     needles, and fishhooks.</a:t>
            </a:r>
            <a:endParaRPr lang="en-US" altLang="en-US" sz="2400" dirty="0">
              <a:solidFill>
                <a:srgbClr val="68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p:cTn id="7" dur="1000" fill="hold"/>
                                        <p:tgtEl>
                                          <p:spTgt spid="2088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088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8899">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08899">
                                            <p:txEl>
                                              <p:pRg st="1" end="1"/>
                                            </p:txEl>
                                          </p:spTgt>
                                        </p:tgtEl>
                                        <p:attrNameLst>
                                          <p:attrName>style.visibility</p:attrName>
                                        </p:attrNameLst>
                                      </p:cBhvr>
                                      <p:to>
                                        <p:strVal val="visible"/>
                                      </p:to>
                                    </p:set>
                                    <p:anim calcmode="lin" valueType="num">
                                      <p:cBhvr>
                                        <p:cTn id="12" dur="1000" fill="hold"/>
                                        <p:tgtEl>
                                          <p:spTgt spid="208899">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0889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08899">
                                            <p:txEl>
                                              <p:pRg st="1" end="1"/>
                                            </p:txEl>
                                          </p:spTgt>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08899">
                                            <p:txEl>
                                              <p:pRg st="2" end="2"/>
                                            </p:txEl>
                                          </p:spTgt>
                                        </p:tgtEl>
                                        <p:attrNameLst>
                                          <p:attrName>style.visibility</p:attrName>
                                        </p:attrNameLst>
                                      </p:cBhvr>
                                      <p:to>
                                        <p:strVal val="visible"/>
                                      </p:to>
                                    </p:set>
                                    <p:anim calcmode="lin" valueType="num">
                                      <p:cBhvr>
                                        <p:cTn id="17" dur="1000" fill="hold"/>
                                        <p:tgtEl>
                                          <p:spTgt spid="208899">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20889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08899">
                                            <p:txEl>
                                              <p:pRg st="2" end="2"/>
                                            </p:txEl>
                                          </p:spTgt>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08899">
                                            <p:txEl>
                                              <p:pRg st="3" end="3"/>
                                            </p:txEl>
                                          </p:spTgt>
                                        </p:tgtEl>
                                        <p:attrNameLst>
                                          <p:attrName>style.visibility</p:attrName>
                                        </p:attrNameLst>
                                      </p:cBhvr>
                                      <p:to>
                                        <p:strVal val="visible"/>
                                      </p:to>
                                    </p:set>
                                    <p:anim calcmode="lin" valueType="num">
                                      <p:cBhvr>
                                        <p:cTn id="22" dur="1000" fill="hold"/>
                                        <p:tgtEl>
                                          <p:spTgt spid="208899">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20889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208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D3CDB30C-1F82-41E6-A067-831D6E891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 y="0"/>
            <a:ext cx="9143772"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2DDA86DD-F997-4F66-A87C-5B58AB6D19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241B827-437E-40A3-A732-669230D6A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1826" y="891540"/>
            <a:ext cx="8242174"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Tx/>
              <a:buSzTx/>
              <a:buFontTx/>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290" name="Rectangle 2">
            <a:extLst>
              <a:ext uri="{FF2B5EF4-FFF2-40B4-BE49-F238E27FC236}">
                <a16:creationId xmlns:a16="http://schemas.microsoft.com/office/drawing/2014/main" id="{53353EE3-9686-46F3-BA1C-FADF558F61C1}"/>
              </a:ext>
            </a:extLst>
          </p:cNvPr>
          <p:cNvSpPr>
            <a:spLocks noGrp="1" noChangeArrowheads="1"/>
          </p:cNvSpPr>
          <p:nvPr>
            <p:ph type="title"/>
          </p:nvPr>
        </p:nvSpPr>
        <p:spPr>
          <a:xfrm>
            <a:off x="0" y="-25325"/>
            <a:ext cx="9144000" cy="1066799"/>
          </a:xfrm>
        </p:spPr>
        <p:txBody>
          <a:bodyPr>
            <a:normAutofit/>
          </a:bodyPr>
          <a:lstStyle/>
          <a:p>
            <a:r>
              <a:rPr lang="en-US" altLang="en-US" sz="3600" dirty="0">
                <a:solidFill>
                  <a:prstClr val="black"/>
                </a:solidFill>
                <a:latin typeface="Bernard MT Condensed" panose="02050806060905020404" pitchFamily="18" charset="0"/>
              </a:rPr>
              <a:t>Jesus Heals a Blind man in Two Stages </a:t>
            </a:r>
            <a:r>
              <a:rPr lang="en-US" altLang="en-US" sz="2800" dirty="0">
                <a:solidFill>
                  <a:prstClr val="black"/>
                </a:solidFill>
              </a:rPr>
              <a:t>(Mark 8:22-26)</a:t>
            </a:r>
            <a:endParaRPr lang="en-US" altLang="en-US" sz="4000" b="1" dirty="0"/>
          </a:p>
        </p:txBody>
      </p:sp>
      <p:sp>
        <p:nvSpPr>
          <p:cNvPr id="140291" name="Rectangle 3">
            <a:extLst>
              <a:ext uri="{FF2B5EF4-FFF2-40B4-BE49-F238E27FC236}">
                <a16:creationId xmlns:a16="http://schemas.microsoft.com/office/drawing/2014/main" id="{EE21FDE1-5F14-40A1-AD4A-EA5EB6C5523F}"/>
              </a:ext>
            </a:extLst>
          </p:cNvPr>
          <p:cNvSpPr>
            <a:spLocks noGrp="1" noChangeArrowheads="1"/>
          </p:cNvSpPr>
          <p:nvPr>
            <p:ph type="body" idx="1"/>
          </p:nvPr>
        </p:nvSpPr>
        <p:spPr>
          <a:xfrm>
            <a:off x="1054226" y="1097727"/>
            <a:ext cx="7937374" cy="5509261"/>
          </a:xfrm>
        </p:spPr>
        <p:txBody>
          <a:bodyPr>
            <a:normAutofit/>
          </a:bodyPr>
          <a:lstStyle/>
          <a:p>
            <a:pPr marL="0" indent="0">
              <a:lnSpc>
                <a:spcPct val="85000"/>
              </a:lnSpc>
              <a:spcBef>
                <a:spcPct val="15000"/>
              </a:spcBef>
              <a:buNone/>
            </a:pPr>
            <a:r>
              <a:rPr lang="en-US" altLang="en-US" sz="3000" b="1" dirty="0"/>
              <a:t>The people bring a blind man to Jesus to be healed </a:t>
            </a:r>
            <a:r>
              <a:rPr lang="en-US" altLang="en-US" sz="3000" dirty="0"/>
              <a:t>(8:22b-26)</a:t>
            </a:r>
          </a:p>
          <a:p>
            <a:pPr marL="515938" lvl="1" indent="-290513">
              <a:lnSpc>
                <a:spcPct val="85000"/>
              </a:lnSpc>
              <a:spcBef>
                <a:spcPct val="15000"/>
              </a:spcBef>
            </a:pPr>
            <a:r>
              <a:rPr lang="en-US" altLang="en-US" sz="2800" dirty="0"/>
              <a:t>Jesus took the man by the hand and led him out of town.</a:t>
            </a:r>
          </a:p>
          <a:p>
            <a:pPr marL="515938" lvl="1" indent="-290513">
              <a:lnSpc>
                <a:spcPct val="85000"/>
              </a:lnSpc>
              <a:spcBef>
                <a:spcPct val="15000"/>
              </a:spcBef>
            </a:pPr>
            <a:r>
              <a:rPr lang="en-US" altLang="en-US" sz="2800" dirty="0"/>
              <a:t>He spat in his eyes, touched him and asked him if he saw anything.</a:t>
            </a:r>
          </a:p>
          <a:p>
            <a:pPr marL="515938" lvl="1" indent="-290513">
              <a:lnSpc>
                <a:spcPct val="85000"/>
              </a:lnSpc>
              <a:spcBef>
                <a:spcPct val="15000"/>
              </a:spcBef>
            </a:pPr>
            <a:r>
              <a:rPr lang="en-US" altLang="en-US" sz="2800" dirty="0"/>
              <a:t>The man said, </a:t>
            </a:r>
            <a:r>
              <a:rPr lang="en-US" altLang="en-US" sz="2800" i="1" dirty="0"/>
              <a:t>“I see men like trees walking.”</a:t>
            </a:r>
          </a:p>
          <a:p>
            <a:pPr marL="515938" lvl="1" indent="-290513">
              <a:lnSpc>
                <a:spcPct val="85000"/>
              </a:lnSpc>
              <a:spcBef>
                <a:spcPct val="15000"/>
              </a:spcBef>
            </a:pPr>
            <a:r>
              <a:rPr lang="en-US" altLang="en-US" sz="2800" dirty="0"/>
              <a:t>Jesus touched him again, made him look up, </a:t>
            </a:r>
            <a:r>
              <a:rPr lang="en-US" altLang="en-US" sz="2800" i="1" dirty="0"/>
              <a:t>“and he was restored and saw everyone clearly.”</a:t>
            </a:r>
          </a:p>
          <a:p>
            <a:pPr marL="515938" lvl="1" indent="-290513">
              <a:lnSpc>
                <a:spcPct val="85000"/>
              </a:lnSpc>
              <a:spcBef>
                <a:spcPct val="15000"/>
              </a:spcBef>
            </a:pPr>
            <a:r>
              <a:rPr lang="en-US" altLang="en-US" sz="2800" dirty="0"/>
              <a:t>Jesus instructs the man not to go into the town or tell anyone in the town.</a:t>
            </a:r>
          </a:p>
        </p:txBody>
      </p:sp>
    </p:spTree>
    <p:extLst>
      <p:ext uri="{BB962C8B-B14F-4D97-AF65-F5344CB8AC3E}">
        <p14:creationId xmlns:p14="http://schemas.microsoft.com/office/powerpoint/2010/main" val="10750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anim calcmode="lin" valueType="num">
                                      <p:cBhvr>
                                        <p:cTn id="8" dur="10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02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0291">
                                            <p:txEl>
                                              <p:pRg st="1" end="1"/>
                                            </p:txEl>
                                          </p:spTgt>
                                        </p:tgtEl>
                                        <p:attrNameLst>
                                          <p:attrName>style.visibility</p:attrName>
                                        </p:attrNameLst>
                                      </p:cBhvr>
                                      <p:to>
                                        <p:strVal val="visible"/>
                                      </p:to>
                                    </p:set>
                                    <p:animEffect transition="in" filter="fade">
                                      <p:cBhvr>
                                        <p:cTn id="14" dur="1000"/>
                                        <p:tgtEl>
                                          <p:spTgt spid="140291">
                                            <p:txEl>
                                              <p:pRg st="1" end="1"/>
                                            </p:txEl>
                                          </p:spTgt>
                                        </p:tgtEl>
                                      </p:cBhvr>
                                    </p:animEffect>
                                    <p:anim calcmode="lin" valueType="num">
                                      <p:cBhvr>
                                        <p:cTn id="15" dur="10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0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0291">
                                            <p:txEl>
                                              <p:pRg st="2" end="2"/>
                                            </p:txEl>
                                          </p:spTgt>
                                        </p:tgtEl>
                                        <p:attrNameLst>
                                          <p:attrName>style.visibility</p:attrName>
                                        </p:attrNameLst>
                                      </p:cBhvr>
                                      <p:to>
                                        <p:strVal val="visible"/>
                                      </p:to>
                                    </p:set>
                                    <p:animEffect transition="in" filter="fade">
                                      <p:cBhvr>
                                        <p:cTn id="21" dur="1000"/>
                                        <p:tgtEl>
                                          <p:spTgt spid="140291">
                                            <p:txEl>
                                              <p:pRg st="2" end="2"/>
                                            </p:txEl>
                                          </p:spTgt>
                                        </p:tgtEl>
                                      </p:cBhvr>
                                    </p:animEffect>
                                    <p:anim calcmode="lin" valueType="num">
                                      <p:cBhvr>
                                        <p:cTn id="22" dur="10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0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0291">
                                            <p:txEl>
                                              <p:pRg st="3" end="3"/>
                                            </p:txEl>
                                          </p:spTgt>
                                        </p:tgtEl>
                                        <p:attrNameLst>
                                          <p:attrName>style.visibility</p:attrName>
                                        </p:attrNameLst>
                                      </p:cBhvr>
                                      <p:to>
                                        <p:strVal val="visible"/>
                                      </p:to>
                                    </p:set>
                                    <p:animEffect transition="in" filter="fade">
                                      <p:cBhvr>
                                        <p:cTn id="28" dur="1000"/>
                                        <p:tgtEl>
                                          <p:spTgt spid="140291">
                                            <p:txEl>
                                              <p:pRg st="3" end="3"/>
                                            </p:txEl>
                                          </p:spTgt>
                                        </p:tgtEl>
                                      </p:cBhvr>
                                    </p:animEffect>
                                    <p:anim calcmode="lin" valueType="num">
                                      <p:cBhvr>
                                        <p:cTn id="29" dur="10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029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0291">
                                            <p:txEl>
                                              <p:pRg st="4" end="4"/>
                                            </p:txEl>
                                          </p:spTgt>
                                        </p:tgtEl>
                                        <p:attrNameLst>
                                          <p:attrName>style.visibility</p:attrName>
                                        </p:attrNameLst>
                                      </p:cBhvr>
                                      <p:to>
                                        <p:strVal val="visible"/>
                                      </p:to>
                                    </p:set>
                                    <p:animEffect transition="in" filter="fade">
                                      <p:cBhvr>
                                        <p:cTn id="35" dur="1000"/>
                                        <p:tgtEl>
                                          <p:spTgt spid="140291">
                                            <p:txEl>
                                              <p:pRg st="4" end="4"/>
                                            </p:txEl>
                                          </p:spTgt>
                                        </p:tgtEl>
                                      </p:cBhvr>
                                    </p:animEffect>
                                    <p:anim calcmode="lin" valueType="num">
                                      <p:cBhvr>
                                        <p:cTn id="36" dur="10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029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0291">
                                            <p:txEl>
                                              <p:pRg st="5" end="5"/>
                                            </p:txEl>
                                          </p:spTgt>
                                        </p:tgtEl>
                                        <p:attrNameLst>
                                          <p:attrName>style.visibility</p:attrName>
                                        </p:attrNameLst>
                                      </p:cBhvr>
                                      <p:to>
                                        <p:strVal val="visible"/>
                                      </p:to>
                                    </p:set>
                                    <p:animEffect transition="in" filter="fade">
                                      <p:cBhvr>
                                        <p:cTn id="42" dur="1000"/>
                                        <p:tgtEl>
                                          <p:spTgt spid="140291">
                                            <p:txEl>
                                              <p:pRg st="5" end="5"/>
                                            </p:txEl>
                                          </p:spTgt>
                                        </p:tgtEl>
                                      </p:cBhvr>
                                    </p:animEffect>
                                    <p:anim calcmode="lin" valueType="num">
                                      <p:cBhvr>
                                        <p:cTn id="43" dur="10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402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B6D98C-F77F-4110-A8E5-57E293017760}"/>
              </a:ext>
            </a:extLst>
          </p:cNvPr>
          <p:cNvPicPr>
            <a:picLocks noChangeAspect="1"/>
          </p:cNvPicPr>
          <p:nvPr/>
        </p:nvPicPr>
        <p:blipFill>
          <a:blip r:embed="rId3"/>
          <a:stretch>
            <a:fillRect/>
          </a:stretch>
        </p:blipFill>
        <p:spPr>
          <a:xfrm>
            <a:off x="-381000" y="-304800"/>
            <a:ext cx="10183887" cy="8213136"/>
          </a:xfrm>
          <a:prstGeom prst="rect">
            <a:avLst/>
          </a:prstGeom>
        </p:spPr>
      </p:pic>
      <p:pic>
        <p:nvPicPr>
          <p:cNvPr id="4" name="Picture 3">
            <a:extLst>
              <a:ext uri="{FF2B5EF4-FFF2-40B4-BE49-F238E27FC236}">
                <a16:creationId xmlns:a16="http://schemas.microsoft.com/office/drawing/2014/main" id="{B90F168A-8BA9-45AF-910A-E1814FC932CE}"/>
              </a:ext>
            </a:extLst>
          </p:cNvPr>
          <p:cNvPicPr>
            <a:picLocks noChangeAspect="1"/>
          </p:cNvPicPr>
          <p:nvPr/>
        </p:nvPicPr>
        <p:blipFill>
          <a:blip r:embed="rId4">
            <a:duotone>
              <a:schemeClr val="accent4">
                <a:shade val="45000"/>
                <a:satMod val="135000"/>
              </a:schemeClr>
              <a:prstClr val="white"/>
            </a:duotone>
          </a:blip>
          <a:stretch>
            <a:fillRect/>
          </a:stretch>
        </p:blipFill>
        <p:spPr>
          <a:xfrm>
            <a:off x="6096000" y="0"/>
            <a:ext cx="2438400" cy="533400"/>
          </a:xfrm>
          <a:prstGeom prst="rect">
            <a:avLst/>
          </a:prstGeom>
        </p:spPr>
      </p:pic>
      <p:sp>
        <p:nvSpPr>
          <p:cNvPr id="3" name="Title 2">
            <a:extLst>
              <a:ext uri="{FF2B5EF4-FFF2-40B4-BE49-F238E27FC236}">
                <a16:creationId xmlns:a16="http://schemas.microsoft.com/office/drawing/2014/main" id="{A8D17B5B-13CA-49EB-A78C-2106EA3896AC}"/>
              </a:ext>
            </a:extLst>
          </p:cNvPr>
          <p:cNvSpPr>
            <a:spLocks noGrp="1"/>
          </p:cNvSpPr>
          <p:nvPr>
            <p:ph type="title"/>
          </p:nvPr>
        </p:nvSpPr>
        <p:spPr>
          <a:xfrm>
            <a:off x="152400" y="381000"/>
            <a:ext cx="2419350" cy="2731098"/>
          </a:xfrm>
        </p:spPr>
        <p:txBody>
          <a:bodyPr>
            <a:noAutofit/>
          </a:bodyPr>
          <a:lstStyle/>
          <a:p>
            <a:r>
              <a:rPr lang="en-US" sz="3200" b="1" spc="50" dirty="0">
                <a:ln w="0"/>
                <a:solidFill>
                  <a:schemeClr val="bg2"/>
                </a:solidFill>
                <a:effectLst>
                  <a:innerShdw blurRad="63500" dist="50800" dir="13500000">
                    <a:srgbClr val="000000">
                      <a:alpha val="50000"/>
                    </a:srgbClr>
                  </a:innerShdw>
                </a:effectLst>
                <a:latin typeface="+mn-lt"/>
              </a:rPr>
              <a:t>Jesus and His disciples travel to Caesarea Philippi</a:t>
            </a:r>
            <a:br>
              <a:rPr lang="en-US" sz="3200" b="1" spc="50" dirty="0">
                <a:ln w="0"/>
                <a:solidFill>
                  <a:schemeClr val="bg2"/>
                </a:solidFill>
                <a:effectLst>
                  <a:innerShdw blurRad="63500" dist="50800" dir="13500000">
                    <a:srgbClr val="000000">
                      <a:alpha val="50000"/>
                    </a:srgbClr>
                  </a:innerShdw>
                </a:effectLst>
                <a:latin typeface="+mn-lt"/>
              </a:rPr>
            </a:br>
            <a:r>
              <a:rPr lang="en-US" sz="3200" b="1" spc="50" dirty="0">
                <a:ln w="0"/>
                <a:solidFill>
                  <a:schemeClr val="bg2"/>
                </a:solidFill>
                <a:effectLst>
                  <a:innerShdw blurRad="63500" dist="50800" dir="13500000">
                    <a:srgbClr val="000000">
                      <a:alpha val="50000"/>
                    </a:srgbClr>
                  </a:innerShdw>
                </a:effectLst>
                <a:latin typeface="+mn-lt"/>
              </a:rPr>
              <a:t>(Mark 8:27)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604FD-8A59-498B-BBFE-68353172F8A9}"/>
              </a:ext>
            </a:extLst>
          </p:cNvPr>
          <p:cNvPicPr>
            <a:picLocks noChangeAspect="1"/>
          </p:cNvPicPr>
          <p:nvPr/>
        </p:nvPicPr>
        <p:blipFill rotWithShape="1">
          <a:blip r:embed="rId3"/>
          <a:srcRect/>
          <a:stretch/>
        </p:blipFill>
        <p:spPr>
          <a:xfrm>
            <a:off x="0" y="0"/>
            <a:ext cx="9144000" cy="6858000"/>
          </a:xfrm>
          <a:prstGeom prst="rect">
            <a:avLst/>
          </a:prstGeom>
        </p:spPr>
      </p:pic>
      <p:sp>
        <p:nvSpPr>
          <p:cNvPr id="212994" name="Rectangle 2">
            <a:extLst>
              <a:ext uri="{FF2B5EF4-FFF2-40B4-BE49-F238E27FC236}">
                <a16:creationId xmlns:a16="http://schemas.microsoft.com/office/drawing/2014/main" id="{BD409494-5050-40AF-A147-4ADDE2A13BD5}"/>
              </a:ext>
            </a:extLst>
          </p:cNvPr>
          <p:cNvSpPr>
            <a:spLocks noGrp="1" noChangeArrowheads="1"/>
          </p:cNvSpPr>
          <p:nvPr>
            <p:ph type="title" idx="4294967295"/>
          </p:nvPr>
        </p:nvSpPr>
        <p:spPr>
          <a:xfrm>
            <a:off x="0" y="238355"/>
            <a:ext cx="9143999" cy="714145"/>
          </a:xfrm>
          <a:solidFill>
            <a:schemeClr val="bg1">
              <a:alpha val="81000"/>
            </a:schemeClr>
          </a:solidFill>
        </p:spPr>
        <p:txBody>
          <a:bodyPr vert="horz" lIns="91440" tIns="45720" rIns="91440" bIns="45720" rtlCol="0" anchor="ctr">
            <a:normAutofit/>
          </a:bodyPr>
          <a:lstStyle/>
          <a:p>
            <a:pPr algn="ctr"/>
            <a:r>
              <a:rPr lang="en-US" altLang="en-US" sz="3600" dirty="0">
                <a:latin typeface="Bernard MT Condensed" panose="02050806060905020404" pitchFamily="18" charset="0"/>
              </a:rPr>
              <a:t>The Strength and Weakness of Peter </a:t>
            </a:r>
            <a:r>
              <a:rPr lang="en-US" altLang="en-US" sz="2800" dirty="0"/>
              <a:t>(Mark 8:27-33)</a:t>
            </a:r>
          </a:p>
        </p:txBody>
      </p:sp>
      <p:sp>
        <p:nvSpPr>
          <p:cNvPr id="212995" name="Rectangle 3">
            <a:extLst>
              <a:ext uri="{FF2B5EF4-FFF2-40B4-BE49-F238E27FC236}">
                <a16:creationId xmlns:a16="http://schemas.microsoft.com/office/drawing/2014/main" id="{516BFB6A-8F3B-47CF-8861-1E3BDE7B6BAB}"/>
              </a:ext>
            </a:extLst>
          </p:cNvPr>
          <p:cNvSpPr>
            <a:spLocks noGrp="1" noChangeArrowheads="1"/>
          </p:cNvSpPr>
          <p:nvPr>
            <p:ph type="body" idx="4294967295"/>
          </p:nvPr>
        </p:nvSpPr>
        <p:spPr>
          <a:xfrm>
            <a:off x="609600" y="4662650"/>
            <a:ext cx="8458200" cy="1981200"/>
          </a:xfrm>
        </p:spPr>
        <p:txBody>
          <a:bodyPr vert="horz" lIns="91440" tIns="45720" rIns="91440" bIns="45720" rtlCol="0">
            <a:normAutofit/>
          </a:bodyPr>
          <a:lstStyle/>
          <a:p>
            <a:pPr marL="225425">
              <a:spcBef>
                <a:spcPct val="0"/>
              </a:spcBef>
              <a:spcAft>
                <a:spcPts val="600"/>
              </a:spcAft>
            </a:pPr>
            <a:r>
              <a:rPr lang="en-US" altLang="en-US" b="1" dirty="0">
                <a:solidFill>
                  <a:schemeClr val="bg1"/>
                </a:solidFill>
                <a:effectLst>
                  <a:glow rad="139700">
                    <a:schemeClr val="accent2">
                      <a:satMod val="175000"/>
                      <a:alpha val="40000"/>
                    </a:schemeClr>
                  </a:glow>
                </a:effectLst>
              </a:rPr>
              <a:t>Traveling in the region of Caesarea Philippi, Jesus asks His disciples, “Who do men say that I am?” (8:27)</a:t>
            </a:r>
          </a:p>
          <a:p>
            <a:pPr marL="225425">
              <a:spcBef>
                <a:spcPct val="0"/>
              </a:spcBef>
              <a:spcAft>
                <a:spcPts val="600"/>
              </a:spcAft>
            </a:pPr>
            <a:r>
              <a:rPr lang="en-US" altLang="en-US" b="1" dirty="0">
                <a:solidFill>
                  <a:schemeClr val="bg1"/>
                </a:solidFill>
                <a:effectLst>
                  <a:glow rad="139700">
                    <a:schemeClr val="accent2">
                      <a:satMod val="175000"/>
                      <a:alpha val="40000"/>
                    </a:schemeClr>
                  </a:glow>
                </a:effectLst>
              </a:rPr>
              <a:t>They respond, “John the Baptist</a:t>
            </a:r>
            <a:r>
              <a:rPr lang="en-US" altLang="en-US" b="1" i="1" dirty="0">
                <a:solidFill>
                  <a:schemeClr val="bg1"/>
                </a:solidFill>
                <a:effectLst>
                  <a:glow rad="139700">
                    <a:schemeClr val="accent2">
                      <a:satMod val="175000"/>
                      <a:alpha val="40000"/>
                    </a:schemeClr>
                  </a:glow>
                </a:effectLst>
              </a:rPr>
              <a:t>,</a:t>
            </a:r>
            <a:r>
              <a:rPr lang="en-US" altLang="en-US" b="1" dirty="0">
                <a:solidFill>
                  <a:schemeClr val="bg1"/>
                </a:solidFill>
                <a:effectLst>
                  <a:glow rad="139700">
                    <a:schemeClr val="accent2">
                      <a:satMod val="175000"/>
                      <a:alpha val="40000"/>
                    </a:schemeClr>
                  </a:glow>
                </a:effectLst>
              </a:rPr>
              <a:t> Elijah or one of the prophets.” (8:28)</a:t>
            </a:r>
          </a:p>
        </p:txBody>
      </p:sp>
    </p:spTree>
    <p:extLst>
      <p:ext uri="{BB962C8B-B14F-4D97-AF65-F5344CB8AC3E}">
        <p14:creationId xmlns:p14="http://schemas.microsoft.com/office/powerpoint/2010/main" val="126698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 calcmode="lin" valueType="num">
                                      <p:cBhvr>
                                        <p:cTn id="7" dur="1000" fill="hold"/>
                                        <p:tgtEl>
                                          <p:spTgt spid="21299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129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129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12995">
                                            <p:txEl>
                                              <p:pRg st="1" end="1"/>
                                            </p:txEl>
                                          </p:spTgt>
                                        </p:tgtEl>
                                        <p:attrNameLst>
                                          <p:attrName>style.visibility</p:attrName>
                                        </p:attrNameLst>
                                      </p:cBhvr>
                                      <p:to>
                                        <p:strVal val="visible"/>
                                      </p:to>
                                    </p:set>
                                    <p:anim calcmode="lin" valueType="num">
                                      <p:cBhvr>
                                        <p:cTn id="14" dur="1000" fill="hold"/>
                                        <p:tgtEl>
                                          <p:spTgt spid="21299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129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12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1581</Words>
  <Application>Microsoft Office PowerPoint</Application>
  <PresentationFormat>On-screen Show (4:3)</PresentationFormat>
  <Paragraphs>121</Paragraphs>
  <Slides>20</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20</vt:i4>
      </vt:variant>
    </vt:vector>
  </HeadingPairs>
  <TitlesOfParts>
    <vt:vector size="33" baseType="lpstr">
      <vt:lpstr>Agency FB</vt:lpstr>
      <vt:lpstr>Arial</vt:lpstr>
      <vt:lpstr>Berlin Sans FB Demi</vt:lpstr>
      <vt:lpstr>Bernard MT Condensed</vt:lpstr>
      <vt:lpstr>Calibri</vt:lpstr>
      <vt:lpstr>Calibri Light</vt:lpstr>
      <vt:lpstr>Rage Italic</vt:lpstr>
      <vt:lpstr>Rockwell</vt:lpstr>
      <vt:lpstr>The Hand</vt:lpstr>
      <vt:lpstr>The Serif Hand Black</vt:lpstr>
      <vt:lpstr>Office Theme</vt:lpstr>
      <vt:lpstr>SketchyVTI</vt:lpstr>
      <vt:lpstr>Default Design</vt:lpstr>
      <vt:lpstr>A Study of the Gospel  of Mark</vt:lpstr>
      <vt:lpstr>Defective Spiritual Vision  Mark 8:1—9:29 </vt:lpstr>
      <vt:lpstr>Jesus Feeds 4,000 Men  (Mark 8:1-10)</vt:lpstr>
      <vt:lpstr>Warning About Leaven (Mark 8:10-21)</vt:lpstr>
      <vt:lpstr>Warning About Leaven (Mark 8:14-21)</vt:lpstr>
      <vt:lpstr>Jesus Heals a Blind man in Two Stages (Mark 8:22-26)</vt:lpstr>
      <vt:lpstr>Jesus Heals a Blind man in Two Stages (Mark 8:22-26)</vt:lpstr>
      <vt:lpstr>Jesus and His disciples travel to Caesarea Philippi (Mark 8:27)</vt:lpstr>
      <vt:lpstr>The Strength and Weakness of Peter (Mark 8:27-33)</vt:lpstr>
      <vt:lpstr>PowerPoint Presentation</vt:lpstr>
      <vt:lpstr>Caesarea Philippi As it would have looked in Jesus’ day</vt:lpstr>
      <vt:lpstr>The Strength and Weakness of Peter (Mark 8:27-33)</vt:lpstr>
      <vt:lpstr>The Strength and Weakness of Peter (Mark 8:31 – 9:1)</vt:lpstr>
      <vt:lpstr>The Conditions of Discipleship (Mark 8:34 – 9:1)</vt:lpstr>
      <vt:lpstr>Jesus is Transfigured (Mark 9:2-13)</vt:lpstr>
      <vt:lpstr>Jesus is Transfigured (Mark 9:2-13)</vt:lpstr>
      <vt:lpstr>Jesus is Transfigured (Mark 9:2-13)</vt:lpstr>
      <vt:lpstr>The Disciples Fail to Cast Out a Demon (Mark 9:14-29)</vt:lpstr>
      <vt:lpstr>The Disciples Fail to Cast Out a Demon (Mark 9:14-29)</vt:lpstr>
      <vt:lpstr>Eastside Church of Christ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Gospel  of Mark</dc:title>
  <dc:creator>Steve</dc:creator>
  <cp:lastModifiedBy>Steve</cp:lastModifiedBy>
  <cp:revision>11</cp:revision>
  <dcterms:created xsi:type="dcterms:W3CDTF">2020-04-28T15:19:02Z</dcterms:created>
  <dcterms:modified xsi:type="dcterms:W3CDTF">2020-04-29T16:14:44Z</dcterms:modified>
</cp:coreProperties>
</file>