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20"/>
  </p:notesMasterIdLst>
  <p:sldIdLst>
    <p:sldId id="266" r:id="rId3"/>
    <p:sldId id="320" r:id="rId4"/>
    <p:sldId id="351" r:id="rId5"/>
    <p:sldId id="352" r:id="rId6"/>
    <p:sldId id="415" r:id="rId7"/>
    <p:sldId id="354" r:id="rId8"/>
    <p:sldId id="355" r:id="rId9"/>
    <p:sldId id="416" r:id="rId10"/>
    <p:sldId id="358" r:id="rId11"/>
    <p:sldId id="359" r:id="rId12"/>
    <p:sldId id="360" r:id="rId13"/>
    <p:sldId id="361" r:id="rId14"/>
    <p:sldId id="362" r:id="rId15"/>
    <p:sldId id="363" r:id="rId16"/>
    <p:sldId id="364" r:id="rId17"/>
    <p:sldId id="366" r:id="rId18"/>
    <p:sldId id="256" r:id="rId19"/>
  </p:sldIdLst>
  <p:sldSz cx="9144000" cy="6858000" type="screen4x3"/>
  <p:notesSz cx="6954838" cy="9239250"/>
  <p:defaultTextStyle>
    <a:defPPr>
      <a:defRPr lang="en-US"/>
    </a:defPPr>
    <a:lvl1pPr algn="l" rtl="0" fontAlgn="base">
      <a:spcBef>
        <a:spcPct val="20000"/>
      </a:spcBef>
      <a:spcAft>
        <a:spcPct val="0"/>
      </a:spcAft>
      <a:buChar char="•"/>
      <a:defRPr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A50021"/>
    <a:srgbClr val="1D2922"/>
    <a:srgbClr val="B82C00"/>
    <a:srgbClr val="864300"/>
    <a:srgbClr val="FFE79B"/>
    <a:srgbClr val="580058"/>
    <a:srgbClr val="058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71" d="100"/>
          <a:sy n="71" d="100"/>
        </p:scale>
        <p:origin x="8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20" tIns="46260" rIns="92520" bIns="46260" rtlCol="0"/>
          <a:lstStyle>
            <a:lvl1pPr algn="l">
              <a:defRPr sz="1200"/>
            </a:lvl1pPr>
          </a:lstStyle>
          <a:p>
            <a:endParaRPr lang="en-US"/>
          </a:p>
        </p:txBody>
      </p:sp>
      <p:sp>
        <p:nvSpPr>
          <p:cNvPr id="3" name="Date Placeholder 2"/>
          <p:cNvSpPr>
            <a:spLocks noGrp="1"/>
          </p:cNvSpPr>
          <p:nvPr>
            <p:ph type="dt" idx="1"/>
          </p:nvPr>
        </p:nvSpPr>
        <p:spPr>
          <a:xfrm>
            <a:off x="3939467" y="0"/>
            <a:ext cx="3013763" cy="463567"/>
          </a:xfrm>
          <a:prstGeom prst="rect">
            <a:avLst/>
          </a:prstGeom>
        </p:spPr>
        <p:txBody>
          <a:bodyPr vert="horz" lIns="92520" tIns="46260" rIns="92520" bIns="46260" rtlCol="0"/>
          <a:lstStyle>
            <a:lvl1pPr algn="r">
              <a:defRPr sz="1200"/>
            </a:lvl1pPr>
          </a:lstStyle>
          <a:p>
            <a:fld id="{D52402EE-7F44-42CF-85B6-90DA3ED48567}" type="datetimeFigureOut">
              <a:rPr lang="en-US" smtClean="0"/>
              <a:t>5/5/2020</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20" tIns="46260" rIns="92520" bIns="46260" rtlCol="0" anchor="ctr"/>
          <a:lstStyle/>
          <a:p>
            <a:endParaRPr lang="en-US"/>
          </a:p>
        </p:txBody>
      </p:sp>
      <p:sp>
        <p:nvSpPr>
          <p:cNvPr id="5" name="Notes Placeholder 4"/>
          <p:cNvSpPr>
            <a:spLocks noGrp="1"/>
          </p:cNvSpPr>
          <p:nvPr>
            <p:ph type="body" sz="quarter" idx="3"/>
          </p:nvPr>
        </p:nvSpPr>
        <p:spPr>
          <a:xfrm>
            <a:off x="695484" y="4446388"/>
            <a:ext cx="5563870" cy="3637955"/>
          </a:xfrm>
          <a:prstGeom prst="rect">
            <a:avLst/>
          </a:prstGeom>
        </p:spPr>
        <p:txBody>
          <a:bodyPr vert="horz" lIns="92520" tIns="46260" rIns="92520" bIns="462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6"/>
            <a:ext cx="3013763" cy="463566"/>
          </a:xfrm>
          <a:prstGeom prst="rect">
            <a:avLst/>
          </a:prstGeom>
        </p:spPr>
        <p:txBody>
          <a:bodyPr vert="horz" lIns="92520" tIns="46260" rIns="92520" bIns="46260"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6"/>
            <a:ext cx="3013763" cy="463566"/>
          </a:xfrm>
          <a:prstGeom prst="rect">
            <a:avLst/>
          </a:prstGeom>
        </p:spPr>
        <p:txBody>
          <a:bodyPr vert="horz" lIns="92520" tIns="46260" rIns="92520" bIns="46260" rtlCol="0" anchor="b"/>
          <a:lstStyle>
            <a:lvl1pPr algn="r">
              <a:defRPr sz="1200"/>
            </a:lvl1pPr>
          </a:lstStyle>
          <a:p>
            <a:fld id="{46BF4FDF-A9CF-40FE-882E-AE64A7261A16}" type="slidenum">
              <a:rPr lang="en-US" smtClean="0"/>
              <a:t>‹#›</a:t>
            </a:fld>
            <a:endParaRPr lang="en-US"/>
          </a:p>
        </p:txBody>
      </p:sp>
    </p:spTree>
    <p:extLst>
      <p:ext uri="{BB962C8B-B14F-4D97-AF65-F5344CB8AC3E}">
        <p14:creationId xmlns:p14="http://schemas.microsoft.com/office/powerpoint/2010/main" val="5206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a:t>
            </a:fld>
            <a:endParaRPr lang="en-US"/>
          </a:p>
        </p:txBody>
      </p:sp>
    </p:spTree>
    <p:extLst>
      <p:ext uri="{BB962C8B-B14F-4D97-AF65-F5344CB8AC3E}">
        <p14:creationId xmlns:p14="http://schemas.microsoft.com/office/powerpoint/2010/main" val="17396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11DC1-7912-4FF6-9347-9FF04AF80F72}"/>
              </a:ext>
            </a:extLst>
          </p:cNvPr>
          <p:cNvSpPr>
            <a:spLocks noGrp="1" noChangeArrowheads="1"/>
          </p:cNvSpPr>
          <p:nvPr>
            <p:ph type="sldNum" sz="quarter" idx="5"/>
          </p:nvPr>
        </p:nvSpPr>
        <p:spPr>
          <a:ln/>
        </p:spPr>
        <p:txBody>
          <a:bodyPr/>
          <a:lstStyle/>
          <a:p>
            <a:fld id="{0660DAB6-1E4F-457B-96DA-0B94937C111E}" type="slidenum">
              <a:rPr lang="en-US" altLang="en-US"/>
              <a:pPr/>
              <a:t>10</a:t>
            </a:fld>
            <a:endParaRPr lang="en-US" altLang="en-US"/>
          </a:p>
        </p:txBody>
      </p:sp>
      <p:sp>
        <p:nvSpPr>
          <p:cNvPr id="254978" name="Rectangle 7">
            <a:extLst>
              <a:ext uri="{FF2B5EF4-FFF2-40B4-BE49-F238E27FC236}">
                <a16:creationId xmlns:a16="http://schemas.microsoft.com/office/drawing/2014/main" id="{4A89EBF2-4AA8-4A6C-86AD-3E6F7702437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748399C9-79FE-41D2-B67E-B3293F912988}" type="slidenum">
              <a:rPr lang="en-US" altLang="en-US" sz="1200"/>
              <a:pPr algn="r">
                <a:buFontTx/>
                <a:buNone/>
              </a:pPr>
              <a:t>10</a:t>
            </a:fld>
            <a:endParaRPr lang="en-US" altLang="en-US" sz="1200"/>
          </a:p>
        </p:txBody>
      </p:sp>
      <p:sp>
        <p:nvSpPr>
          <p:cNvPr id="254979" name="Rectangle 2">
            <a:extLst>
              <a:ext uri="{FF2B5EF4-FFF2-40B4-BE49-F238E27FC236}">
                <a16:creationId xmlns:a16="http://schemas.microsoft.com/office/drawing/2014/main" id="{1660C88E-0095-4F03-9B5A-22E5432DCEC7}"/>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A2B2FFA2-7A55-4CFA-BD36-484D983518FB}"/>
              </a:ext>
            </a:extLst>
          </p:cNvPr>
          <p:cNvSpPr>
            <a:spLocks noGrp="1" noChangeArrowheads="1"/>
          </p:cNvSpPr>
          <p:nvPr>
            <p:ph type="body" idx="1"/>
          </p:nvPr>
        </p:nvSpPr>
        <p:spPr/>
        <p:txBody>
          <a:bodyPr/>
          <a:lstStyle/>
          <a:p>
            <a:r>
              <a:rPr lang="en-US" altLang="en-US" dirty="0"/>
              <a:t>Image courtesy of Good News Productions International and College Press Publishing.</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B784A6-CF54-434D-8A7F-3E5BA1706179}"/>
              </a:ext>
            </a:extLst>
          </p:cNvPr>
          <p:cNvSpPr>
            <a:spLocks noGrp="1" noChangeArrowheads="1"/>
          </p:cNvSpPr>
          <p:nvPr>
            <p:ph type="sldNum" sz="quarter" idx="5"/>
          </p:nvPr>
        </p:nvSpPr>
        <p:spPr>
          <a:ln/>
        </p:spPr>
        <p:txBody>
          <a:bodyPr/>
          <a:lstStyle/>
          <a:p>
            <a:fld id="{5DD35E80-5DFD-4E51-866A-FD9E2A422841}" type="slidenum">
              <a:rPr lang="en-US" altLang="en-US"/>
              <a:pPr/>
              <a:t>11</a:t>
            </a:fld>
            <a:endParaRPr lang="en-US" altLang="en-US"/>
          </a:p>
        </p:txBody>
      </p:sp>
      <p:sp>
        <p:nvSpPr>
          <p:cNvPr id="258050" name="Rectangle 7">
            <a:extLst>
              <a:ext uri="{FF2B5EF4-FFF2-40B4-BE49-F238E27FC236}">
                <a16:creationId xmlns:a16="http://schemas.microsoft.com/office/drawing/2014/main" id="{C44EED11-C924-472D-96B2-19F2403F89D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C9E5F57B-AFF1-4E16-A82A-1500130E3D19}" type="slidenum">
              <a:rPr lang="en-US" altLang="en-US" sz="1200"/>
              <a:pPr algn="r">
                <a:buFontTx/>
                <a:buNone/>
              </a:pPr>
              <a:t>11</a:t>
            </a:fld>
            <a:endParaRPr lang="en-US" altLang="en-US" sz="1200"/>
          </a:p>
        </p:txBody>
      </p:sp>
      <p:sp>
        <p:nvSpPr>
          <p:cNvPr id="258051" name="Rectangle 2">
            <a:extLst>
              <a:ext uri="{FF2B5EF4-FFF2-40B4-BE49-F238E27FC236}">
                <a16:creationId xmlns:a16="http://schemas.microsoft.com/office/drawing/2014/main" id="{4DD904A5-A2BC-4FC6-9ED3-6B2DEE8F6DBF}"/>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9D4865FD-72BF-4A4C-88C1-AA98C78EB0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402E39-81E7-4293-80DD-FFCF12842FCA}"/>
              </a:ext>
            </a:extLst>
          </p:cNvPr>
          <p:cNvSpPr>
            <a:spLocks noGrp="1" noChangeArrowheads="1"/>
          </p:cNvSpPr>
          <p:nvPr>
            <p:ph type="sldNum" sz="quarter" idx="5"/>
          </p:nvPr>
        </p:nvSpPr>
        <p:spPr>
          <a:ln/>
        </p:spPr>
        <p:txBody>
          <a:bodyPr/>
          <a:lstStyle/>
          <a:p>
            <a:fld id="{4188FA78-6FEF-44BE-87F1-6092502D6CBE}" type="slidenum">
              <a:rPr lang="en-US" altLang="en-US"/>
              <a:pPr/>
              <a:t>12</a:t>
            </a:fld>
            <a:endParaRPr lang="en-US" altLang="en-US"/>
          </a:p>
        </p:txBody>
      </p:sp>
      <p:sp>
        <p:nvSpPr>
          <p:cNvPr id="260098" name="Rectangle 7">
            <a:extLst>
              <a:ext uri="{FF2B5EF4-FFF2-40B4-BE49-F238E27FC236}">
                <a16:creationId xmlns:a16="http://schemas.microsoft.com/office/drawing/2014/main" id="{7891E7C3-F673-40C9-B4B5-8A89E1E9E1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63D12D35-734E-4224-8A8A-DA45D6CB6C6E}" type="slidenum">
              <a:rPr lang="en-US" altLang="en-US" sz="1200"/>
              <a:pPr algn="r">
                <a:buFontTx/>
                <a:buNone/>
              </a:pPr>
              <a:t>12</a:t>
            </a:fld>
            <a:endParaRPr lang="en-US" altLang="en-US" sz="1200"/>
          </a:p>
        </p:txBody>
      </p:sp>
      <p:sp>
        <p:nvSpPr>
          <p:cNvPr id="260099" name="Rectangle 2">
            <a:extLst>
              <a:ext uri="{FF2B5EF4-FFF2-40B4-BE49-F238E27FC236}">
                <a16:creationId xmlns:a16="http://schemas.microsoft.com/office/drawing/2014/main" id="{8148FE6B-3E8B-4FF6-A268-9C7E50584152}"/>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4FC4359A-AE9A-45FE-935A-33078FB1B3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06CF31-CF54-498B-945E-A4EF13E6FE5D}"/>
              </a:ext>
            </a:extLst>
          </p:cNvPr>
          <p:cNvSpPr>
            <a:spLocks noGrp="1" noChangeArrowheads="1"/>
          </p:cNvSpPr>
          <p:nvPr>
            <p:ph type="sldNum" sz="quarter" idx="5"/>
          </p:nvPr>
        </p:nvSpPr>
        <p:spPr>
          <a:ln/>
        </p:spPr>
        <p:txBody>
          <a:bodyPr/>
          <a:lstStyle/>
          <a:p>
            <a:fld id="{5FAC5D6D-7403-485F-AE84-422B46BFEEEA}" type="slidenum">
              <a:rPr lang="en-US" altLang="en-US"/>
              <a:pPr/>
              <a:t>13</a:t>
            </a:fld>
            <a:endParaRPr lang="en-US" altLang="en-US"/>
          </a:p>
        </p:txBody>
      </p:sp>
      <p:sp>
        <p:nvSpPr>
          <p:cNvPr id="262146" name="Rectangle 7">
            <a:extLst>
              <a:ext uri="{FF2B5EF4-FFF2-40B4-BE49-F238E27FC236}">
                <a16:creationId xmlns:a16="http://schemas.microsoft.com/office/drawing/2014/main" id="{0C878455-117C-4C5B-B3D4-97CBDF03EBA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3275A2C-63A2-4ECC-81FF-F725A27EC326}" type="slidenum">
              <a:rPr lang="en-US" altLang="en-US" sz="1200"/>
              <a:pPr algn="r">
                <a:buFontTx/>
                <a:buNone/>
              </a:pPr>
              <a:t>13</a:t>
            </a:fld>
            <a:endParaRPr lang="en-US" altLang="en-US" sz="1200"/>
          </a:p>
        </p:txBody>
      </p:sp>
      <p:sp>
        <p:nvSpPr>
          <p:cNvPr id="262147" name="Rectangle 2">
            <a:extLst>
              <a:ext uri="{FF2B5EF4-FFF2-40B4-BE49-F238E27FC236}">
                <a16:creationId xmlns:a16="http://schemas.microsoft.com/office/drawing/2014/main" id="{0B424A97-907B-4535-BC78-2279E4803C2A}"/>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76F0C346-A7DD-4781-B691-E2B02A7355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1A7E2E-B874-4499-9C48-455E030098B9}"/>
              </a:ext>
            </a:extLst>
          </p:cNvPr>
          <p:cNvSpPr>
            <a:spLocks noGrp="1" noChangeArrowheads="1"/>
          </p:cNvSpPr>
          <p:nvPr>
            <p:ph type="sldNum" sz="quarter" idx="5"/>
          </p:nvPr>
        </p:nvSpPr>
        <p:spPr>
          <a:ln/>
        </p:spPr>
        <p:txBody>
          <a:bodyPr/>
          <a:lstStyle/>
          <a:p>
            <a:fld id="{CA65338C-E3D2-4B8E-BD3D-A2515492CDC0}" type="slidenum">
              <a:rPr lang="en-US" altLang="en-US"/>
              <a:pPr/>
              <a:t>14</a:t>
            </a:fld>
            <a:endParaRPr lang="en-US" altLang="en-US"/>
          </a:p>
        </p:txBody>
      </p:sp>
      <p:sp>
        <p:nvSpPr>
          <p:cNvPr id="264194" name="Rectangle 7">
            <a:extLst>
              <a:ext uri="{FF2B5EF4-FFF2-40B4-BE49-F238E27FC236}">
                <a16:creationId xmlns:a16="http://schemas.microsoft.com/office/drawing/2014/main" id="{C11A3465-2F0F-4150-9980-11768529121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47043197-A7DB-4E0B-AC81-263D28021E49}" type="slidenum">
              <a:rPr lang="en-US" altLang="en-US" sz="1200"/>
              <a:pPr algn="r">
                <a:buFontTx/>
                <a:buNone/>
              </a:pPr>
              <a:t>14</a:t>
            </a:fld>
            <a:endParaRPr lang="en-US" altLang="en-US" sz="1200"/>
          </a:p>
        </p:txBody>
      </p:sp>
      <p:sp>
        <p:nvSpPr>
          <p:cNvPr id="264195" name="Rectangle 2">
            <a:extLst>
              <a:ext uri="{FF2B5EF4-FFF2-40B4-BE49-F238E27FC236}">
                <a16:creationId xmlns:a16="http://schemas.microsoft.com/office/drawing/2014/main" id="{0B974E43-C825-4E4D-BE85-C6B94C524B4F}"/>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AE22CF4A-D191-472F-94FD-9C9FAFA232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5BA0D9-0AAB-49EE-BE1C-9D7D5CB82F84}"/>
              </a:ext>
            </a:extLst>
          </p:cNvPr>
          <p:cNvSpPr>
            <a:spLocks noGrp="1" noChangeArrowheads="1"/>
          </p:cNvSpPr>
          <p:nvPr>
            <p:ph type="sldNum" sz="quarter" idx="5"/>
          </p:nvPr>
        </p:nvSpPr>
        <p:spPr>
          <a:ln/>
        </p:spPr>
        <p:txBody>
          <a:bodyPr/>
          <a:lstStyle/>
          <a:p>
            <a:fld id="{8F84F551-1FAF-4DE7-A9F7-CF735CFD08AF}" type="slidenum">
              <a:rPr lang="en-US" altLang="en-US"/>
              <a:pPr/>
              <a:t>15</a:t>
            </a:fld>
            <a:endParaRPr lang="en-US" altLang="en-US"/>
          </a:p>
        </p:txBody>
      </p:sp>
      <p:sp>
        <p:nvSpPr>
          <p:cNvPr id="266242" name="Rectangle 7">
            <a:extLst>
              <a:ext uri="{FF2B5EF4-FFF2-40B4-BE49-F238E27FC236}">
                <a16:creationId xmlns:a16="http://schemas.microsoft.com/office/drawing/2014/main" id="{FB657DA2-6753-445B-984A-E21A4961A97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4664EF59-1329-4A0B-9546-E2A93CD8440B}" type="slidenum">
              <a:rPr lang="en-US" altLang="en-US" sz="1200"/>
              <a:pPr algn="r">
                <a:buFontTx/>
                <a:buNone/>
              </a:pPr>
              <a:t>15</a:t>
            </a:fld>
            <a:endParaRPr lang="en-US" altLang="en-US" sz="1200"/>
          </a:p>
        </p:txBody>
      </p:sp>
      <p:sp>
        <p:nvSpPr>
          <p:cNvPr id="266243" name="Rectangle 2">
            <a:extLst>
              <a:ext uri="{FF2B5EF4-FFF2-40B4-BE49-F238E27FC236}">
                <a16:creationId xmlns:a16="http://schemas.microsoft.com/office/drawing/2014/main" id="{8F7F8A25-B5DA-404A-B327-6B0275B6ABF7}"/>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75B84153-512C-48A8-814A-41FF02F1C00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BCF59A-C155-4246-B0AC-4ED2D274870B}"/>
              </a:ext>
            </a:extLst>
          </p:cNvPr>
          <p:cNvSpPr>
            <a:spLocks noGrp="1" noChangeArrowheads="1"/>
          </p:cNvSpPr>
          <p:nvPr>
            <p:ph type="sldNum" sz="quarter" idx="5"/>
          </p:nvPr>
        </p:nvSpPr>
        <p:spPr>
          <a:ln/>
        </p:spPr>
        <p:txBody>
          <a:bodyPr/>
          <a:lstStyle/>
          <a:p>
            <a:fld id="{C7A08DF1-5B64-43AA-B1D9-D1C744AE4B89}" type="slidenum">
              <a:rPr lang="en-US" altLang="en-US"/>
              <a:pPr/>
              <a:t>16</a:t>
            </a:fld>
            <a:endParaRPr lang="en-US" altLang="en-US"/>
          </a:p>
        </p:txBody>
      </p:sp>
      <p:sp>
        <p:nvSpPr>
          <p:cNvPr id="269314" name="Rectangle 7">
            <a:extLst>
              <a:ext uri="{FF2B5EF4-FFF2-40B4-BE49-F238E27FC236}">
                <a16:creationId xmlns:a16="http://schemas.microsoft.com/office/drawing/2014/main" id="{306BB4C5-9E4B-4245-BD15-0010CC28B7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3A7DEDF-244E-465D-813A-E17DF20F45D7}" type="slidenum">
              <a:rPr lang="en-US" altLang="en-US" sz="1200"/>
              <a:pPr algn="r">
                <a:buFontTx/>
                <a:buNone/>
              </a:pPr>
              <a:t>16</a:t>
            </a:fld>
            <a:endParaRPr lang="en-US" altLang="en-US" sz="1200"/>
          </a:p>
        </p:txBody>
      </p:sp>
      <p:sp>
        <p:nvSpPr>
          <p:cNvPr id="269315" name="Rectangle 2">
            <a:extLst>
              <a:ext uri="{FF2B5EF4-FFF2-40B4-BE49-F238E27FC236}">
                <a16:creationId xmlns:a16="http://schemas.microsoft.com/office/drawing/2014/main" id="{94344CAA-CEB1-431D-A35C-37289C303338}"/>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D3F9A19E-2B1E-4877-9C39-53150518DBEC}"/>
              </a:ext>
            </a:extLst>
          </p:cNvPr>
          <p:cNvSpPr>
            <a:spLocks noGrp="1" noChangeArrowheads="1"/>
          </p:cNvSpPr>
          <p:nvPr>
            <p:ph type="body" idx="1"/>
          </p:nvPr>
        </p:nvSpPr>
        <p:spPr/>
        <p:txBody>
          <a:bodyPr/>
          <a:lstStyle/>
          <a:p>
            <a:r>
              <a:rPr lang="en-US" altLang="en-US" b="1" dirty="0"/>
              <a:t>Psalms 132:11  </a:t>
            </a:r>
            <a:r>
              <a:rPr lang="en-US" altLang="en-US" dirty="0"/>
              <a:t>The LORD has sworn in truth to David; He will not turn from it: "I will set upon your throne the fruit of your body.</a:t>
            </a:r>
          </a:p>
          <a:p>
            <a:r>
              <a:rPr lang="en-US" altLang="en-US" b="1" dirty="0"/>
              <a:t>Psalms 89:29  </a:t>
            </a:r>
            <a:r>
              <a:rPr lang="en-US" altLang="en-US" dirty="0"/>
              <a:t>His seed also I will make to endure forever, And his throne as the days of heaven.</a:t>
            </a:r>
          </a:p>
          <a:p>
            <a:r>
              <a:rPr lang="en-US" altLang="en-US" b="1" dirty="0"/>
              <a:t>Psalms 89:35-37  </a:t>
            </a:r>
            <a:r>
              <a:rPr lang="en-US" altLang="en-US" dirty="0"/>
              <a:t>Once I have sworn by My holiness; I will not lie to David:  (36)  His seed shall endure forever, And his throne as the sun before Me;  (37)  It shall be established forever like the moon, Even like the faithful witness in the sky." Selah</a:t>
            </a:r>
          </a:p>
          <a:p>
            <a:r>
              <a:rPr lang="en-US" altLang="en-US" b="1" dirty="0"/>
              <a:t>Isaiah 9:6-7  </a:t>
            </a:r>
            <a:r>
              <a:rPr lang="en-US" altLang="en-US" dirty="0"/>
              <a:t>For unto us a Child is born, Unto us a Son is given; And the government will be upon His shoulder. And His name will be called Wonderful, Counselor, Mighty God, Everlasting Father, Prince of Peace.  (7)  Of the increase of His government and peace There will be no end, Upon the throne of David and over His kingdom, To order it and establish it with judgment and justice From that time forward, even forever. The zeal of the Lord of hosts will perform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17</a:t>
            </a:fld>
            <a:endParaRPr lang="en-US"/>
          </a:p>
        </p:txBody>
      </p:sp>
    </p:spTree>
    <p:extLst>
      <p:ext uri="{BB962C8B-B14F-4D97-AF65-F5344CB8AC3E}">
        <p14:creationId xmlns:p14="http://schemas.microsoft.com/office/powerpoint/2010/main" val="16453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2</a:t>
            </a:fld>
            <a:endParaRPr lang="en-US"/>
          </a:p>
        </p:txBody>
      </p:sp>
    </p:spTree>
    <p:extLst>
      <p:ext uri="{BB962C8B-B14F-4D97-AF65-F5344CB8AC3E}">
        <p14:creationId xmlns:p14="http://schemas.microsoft.com/office/powerpoint/2010/main" val="261530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36E123-CB0A-4766-A55F-D2269EFB4DFC}"/>
              </a:ext>
            </a:extLst>
          </p:cNvPr>
          <p:cNvSpPr>
            <a:spLocks noGrp="1" noChangeArrowheads="1"/>
          </p:cNvSpPr>
          <p:nvPr>
            <p:ph type="sldNum" sz="quarter" idx="5"/>
          </p:nvPr>
        </p:nvSpPr>
        <p:spPr>
          <a:ln/>
        </p:spPr>
        <p:txBody>
          <a:bodyPr/>
          <a:lstStyle/>
          <a:p>
            <a:fld id="{7679874F-A318-4976-8728-12A19B4F38F4}" type="slidenum">
              <a:rPr lang="en-US" altLang="en-US"/>
              <a:pPr/>
              <a:t>3</a:t>
            </a:fld>
            <a:endParaRPr lang="en-US" altLang="en-US"/>
          </a:p>
        </p:txBody>
      </p:sp>
      <p:sp>
        <p:nvSpPr>
          <p:cNvPr id="237570" name="Rectangle 7">
            <a:extLst>
              <a:ext uri="{FF2B5EF4-FFF2-40B4-BE49-F238E27FC236}">
                <a16:creationId xmlns:a16="http://schemas.microsoft.com/office/drawing/2014/main" id="{3333FF12-EC1C-4023-92FF-6137060C6C5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B8F9947-D7B6-46A9-8623-7ECBAE53EB62}" type="slidenum">
              <a:rPr lang="en-US" altLang="en-US" sz="1200"/>
              <a:pPr algn="r">
                <a:buFontTx/>
                <a:buNone/>
              </a:pPr>
              <a:t>3</a:t>
            </a:fld>
            <a:endParaRPr lang="en-US" altLang="en-US" sz="1200"/>
          </a:p>
        </p:txBody>
      </p:sp>
      <p:sp>
        <p:nvSpPr>
          <p:cNvPr id="237571" name="Rectangle 2">
            <a:extLst>
              <a:ext uri="{FF2B5EF4-FFF2-40B4-BE49-F238E27FC236}">
                <a16:creationId xmlns:a16="http://schemas.microsoft.com/office/drawing/2014/main" id="{C3CB1799-02D2-404E-BB83-F6F2E9846ED6}"/>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487B67E3-C16B-48FE-ADB6-E6714D18C08C}"/>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209025-C5FC-4116-93DF-5B13F30BBE59}"/>
              </a:ext>
            </a:extLst>
          </p:cNvPr>
          <p:cNvSpPr>
            <a:spLocks noGrp="1" noChangeArrowheads="1"/>
          </p:cNvSpPr>
          <p:nvPr>
            <p:ph type="sldNum" sz="quarter" idx="5"/>
          </p:nvPr>
        </p:nvSpPr>
        <p:spPr>
          <a:ln/>
        </p:spPr>
        <p:txBody>
          <a:bodyPr/>
          <a:lstStyle/>
          <a:p>
            <a:fld id="{8C7FFD94-7813-429B-BAE7-165C77AC426E}" type="slidenum">
              <a:rPr lang="en-US" altLang="en-US"/>
              <a:pPr/>
              <a:t>4</a:t>
            </a:fld>
            <a:endParaRPr lang="en-US" altLang="en-US"/>
          </a:p>
        </p:txBody>
      </p:sp>
      <p:sp>
        <p:nvSpPr>
          <p:cNvPr id="239618" name="Rectangle 7">
            <a:extLst>
              <a:ext uri="{FF2B5EF4-FFF2-40B4-BE49-F238E27FC236}">
                <a16:creationId xmlns:a16="http://schemas.microsoft.com/office/drawing/2014/main" id="{4BA01D34-7985-4273-93BB-EC770FAA7B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D0AF1C43-B36F-429A-B42D-CD5D5BEB9D99}" type="slidenum">
              <a:rPr lang="en-US" altLang="en-US" sz="1200"/>
              <a:pPr algn="r">
                <a:buFontTx/>
                <a:buNone/>
              </a:pPr>
              <a:t>4</a:t>
            </a:fld>
            <a:endParaRPr lang="en-US" altLang="en-US" sz="1200"/>
          </a:p>
        </p:txBody>
      </p:sp>
      <p:sp>
        <p:nvSpPr>
          <p:cNvPr id="239619" name="Rectangle 2">
            <a:extLst>
              <a:ext uri="{FF2B5EF4-FFF2-40B4-BE49-F238E27FC236}">
                <a16:creationId xmlns:a16="http://schemas.microsoft.com/office/drawing/2014/main" id="{87E93C27-B6AB-426D-868D-586B3B2F3E28}"/>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56689BBD-3CFF-428A-BE5E-697F064690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36E123-CB0A-4766-A55F-D2269EFB4DFC}"/>
              </a:ext>
            </a:extLst>
          </p:cNvPr>
          <p:cNvSpPr>
            <a:spLocks noGrp="1" noChangeArrowheads="1"/>
          </p:cNvSpPr>
          <p:nvPr>
            <p:ph type="sldNum" sz="quarter" idx="5"/>
          </p:nvPr>
        </p:nvSpPr>
        <p:spPr>
          <a:ln/>
        </p:spPr>
        <p:txBody>
          <a:bodyPr/>
          <a:lstStyle/>
          <a:p>
            <a:fld id="{7679874F-A318-4976-8728-12A19B4F38F4}" type="slidenum">
              <a:rPr lang="en-US" altLang="en-US"/>
              <a:pPr/>
              <a:t>5</a:t>
            </a:fld>
            <a:endParaRPr lang="en-US" altLang="en-US"/>
          </a:p>
        </p:txBody>
      </p:sp>
      <p:sp>
        <p:nvSpPr>
          <p:cNvPr id="237570" name="Rectangle 7">
            <a:extLst>
              <a:ext uri="{FF2B5EF4-FFF2-40B4-BE49-F238E27FC236}">
                <a16:creationId xmlns:a16="http://schemas.microsoft.com/office/drawing/2014/main" id="{3333FF12-EC1C-4023-92FF-6137060C6C5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B8F9947-D7B6-46A9-8623-7ECBAE53EB62}" type="slidenum">
              <a:rPr lang="en-US" altLang="en-US" sz="1200"/>
              <a:pPr algn="r">
                <a:buFontTx/>
                <a:buNone/>
              </a:pPr>
              <a:t>5</a:t>
            </a:fld>
            <a:endParaRPr lang="en-US" altLang="en-US" sz="1200"/>
          </a:p>
        </p:txBody>
      </p:sp>
      <p:sp>
        <p:nvSpPr>
          <p:cNvPr id="237571" name="Rectangle 2">
            <a:extLst>
              <a:ext uri="{FF2B5EF4-FFF2-40B4-BE49-F238E27FC236}">
                <a16:creationId xmlns:a16="http://schemas.microsoft.com/office/drawing/2014/main" id="{C3CB1799-02D2-404E-BB83-F6F2E9846ED6}"/>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487B67E3-C16B-48FE-ADB6-E6714D18C08C}"/>
              </a:ext>
            </a:extLst>
          </p:cNvPr>
          <p:cNvSpPr>
            <a:spLocks noGrp="1" noChangeArrowheads="1"/>
          </p:cNvSpPr>
          <p:nvPr>
            <p:ph type="body" idx="1"/>
          </p:nvPr>
        </p:nvSpPr>
        <p:spPr/>
        <p:txBody>
          <a:bodyPr/>
          <a:lstStyle/>
          <a:p>
            <a:r>
              <a:rPr lang="en-US" altLang="en-US" b="1" dirty="0"/>
              <a:t>Matthew 12:30  </a:t>
            </a:r>
            <a:r>
              <a:rPr lang="en-US" altLang="en-US" dirty="0"/>
              <a:t>He who is not with Me is against Me, and he who does not gather with Me scatters abroad.</a:t>
            </a:r>
          </a:p>
          <a:p>
            <a:r>
              <a:rPr lang="en-US" altLang="en-US" b="1" dirty="0"/>
              <a:t>Colossians 3:17  </a:t>
            </a:r>
            <a:r>
              <a:rPr lang="en-US" altLang="en-US" dirty="0"/>
              <a:t>And whatever you do in word or deed, do all in the name of the Lord Jesus, giving thanks to God the Father through Him.</a:t>
            </a:r>
          </a:p>
        </p:txBody>
      </p:sp>
    </p:spTree>
    <p:extLst>
      <p:ext uri="{BB962C8B-B14F-4D97-AF65-F5344CB8AC3E}">
        <p14:creationId xmlns:p14="http://schemas.microsoft.com/office/powerpoint/2010/main" val="125619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AEC2BE-7347-4EFD-AD24-E5D877654B90}"/>
              </a:ext>
            </a:extLst>
          </p:cNvPr>
          <p:cNvSpPr>
            <a:spLocks noGrp="1" noChangeArrowheads="1"/>
          </p:cNvSpPr>
          <p:nvPr>
            <p:ph type="sldNum" sz="quarter" idx="5"/>
          </p:nvPr>
        </p:nvSpPr>
        <p:spPr>
          <a:ln/>
        </p:spPr>
        <p:txBody>
          <a:bodyPr/>
          <a:lstStyle/>
          <a:p>
            <a:fld id="{22850FE3-E431-4DB9-84BC-41D5C45882DC}" type="slidenum">
              <a:rPr lang="en-US" altLang="en-US"/>
              <a:pPr/>
              <a:t>6</a:t>
            </a:fld>
            <a:endParaRPr lang="en-US" altLang="en-US"/>
          </a:p>
        </p:txBody>
      </p:sp>
      <p:sp>
        <p:nvSpPr>
          <p:cNvPr id="243714" name="Rectangle 7">
            <a:extLst>
              <a:ext uri="{FF2B5EF4-FFF2-40B4-BE49-F238E27FC236}">
                <a16:creationId xmlns:a16="http://schemas.microsoft.com/office/drawing/2014/main" id="{EB0AD656-C89E-4033-B4E8-90FD46A146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7B73D1E-A1AD-4EFD-A999-786295A8C1D3}" type="slidenum">
              <a:rPr lang="en-US" altLang="en-US" sz="1200"/>
              <a:pPr algn="r">
                <a:buFontTx/>
                <a:buNone/>
              </a:pPr>
              <a:t>6</a:t>
            </a:fld>
            <a:endParaRPr lang="en-US" altLang="en-US" sz="1200"/>
          </a:p>
        </p:txBody>
      </p:sp>
      <p:sp>
        <p:nvSpPr>
          <p:cNvPr id="243715" name="Rectangle 2">
            <a:extLst>
              <a:ext uri="{FF2B5EF4-FFF2-40B4-BE49-F238E27FC236}">
                <a16:creationId xmlns:a16="http://schemas.microsoft.com/office/drawing/2014/main" id="{FEDDB65B-1E29-4E14-83A4-EEEFBB97BDC7}"/>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C78E55AD-A616-47D9-9A90-4B4EF8D1392C}"/>
              </a:ext>
            </a:extLst>
          </p:cNvPr>
          <p:cNvSpPr>
            <a:spLocks noGrp="1" noChangeArrowheads="1"/>
          </p:cNvSpPr>
          <p:nvPr>
            <p:ph type="body" idx="1"/>
          </p:nvPr>
        </p:nvSpPr>
        <p:spPr/>
        <p:txBody>
          <a:bodyPr/>
          <a:lstStyle/>
          <a:p>
            <a:r>
              <a:rPr lang="en-US" altLang="en-US" dirty="0"/>
              <a:t>Jeremiah 7:31  And they have built the high places of Tophet, which is in the Valley of the Son of Hinnom, to burn their sons and their daughters in the fire, which I did not command, nor did it come into My heart.</a:t>
            </a:r>
          </a:p>
          <a:p>
            <a:r>
              <a:rPr lang="en-US" altLang="en-US" b="1" dirty="0"/>
              <a:t>Thayer: Hell </a:t>
            </a:r>
            <a:r>
              <a:rPr lang="en-US" altLang="en-US" dirty="0"/>
              <a:t>is the place of the future punishment call “Gehenna” or “Gehenna of fire”. This was originally the valley of Hinnom, south of Jerusalem, where the filth and dead animals of the city were cast out and burned; a fit symbol of the wicked and their future destruction.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BFF826-57E1-49AD-8D1D-57F22F30D6F0}"/>
              </a:ext>
            </a:extLst>
          </p:cNvPr>
          <p:cNvSpPr>
            <a:spLocks noGrp="1" noChangeArrowheads="1"/>
          </p:cNvSpPr>
          <p:nvPr>
            <p:ph type="sldNum" sz="quarter" idx="5"/>
          </p:nvPr>
        </p:nvSpPr>
        <p:spPr>
          <a:ln/>
        </p:spPr>
        <p:txBody>
          <a:bodyPr/>
          <a:lstStyle/>
          <a:p>
            <a:fld id="{50EFBCF1-7EAE-4107-B3C7-82764A43B851}" type="slidenum">
              <a:rPr lang="en-US" altLang="en-US"/>
              <a:pPr/>
              <a:t>7</a:t>
            </a:fld>
            <a:endParaRPr lang="en-US" altLang="en-US"/>
          </a:p>
        </p:txBody>
      </p:sp>
      <p:sp>
        <p:nvSpPr>
          <p:cNvPr id="245762" name="Rectangle 7">
            <a:extLst>
              <a:ext uri="{FF2B5EF4-FFF2-40B4-BE49-F238E27FC236}">
                <a16:creationId xmlns:a16="http://schemas.microsoft.com/office/drawing/2014/main" id="{5641936B-C780-4AA2-ACF1-ADDE1286BE5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DB12AD3-0CF3-48F0-9588-32032B109672}" type="slidenum">
              <a:rPr lang="en-US" altLang="en-US" sz="1200"/>
              <a:pPr algn="r">
                <a:buFontTx/>
                <a:buNone/>
              </a:pPr>
              <a:t>7</a:t>
            </a:fld>
            <a:endParaRPr lang="en-US" altLang="en-US" sz="1200"/>
          </a:p>
        </p:txBody>
      </p:sp>
      <p:sp>
        <p:nvSpPr>
          <p:cNvPr id="245763" name="Rectangle 2">
            <a:extLst>
              <a:ext uri="{FF2B5EF4-FFF2-40B4-BE49-F238E27FC236}">
                <a16:creationId xmlns:a16="http://schemas.microsoft.com/office/drawing/2014/main" id="{B61E240C-9CD8-491F-9086-AD336BCC1FC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801F2F48-2D00-4585-8956-4C9D1CE335D8}"/>
              </a:ext>
            </a:extLst>
          </p:cNvPr>
          <p:cNvSpPr>
            <a:spLocks noGrp="1" noChangeArrowheads="1"/>
          </p:cNvSpPr>
          <p:nvPr>
            <p:ph type="body" idx="1"/>
          </p:nvPr>
        </p:nvSpPr>
        <p:spPr/>
        <p:txBody>
          <a:bodyPr/>
          <a:lstStyle/>
          <a:p>
            <a:r>
              <a:rPr lang="en-US" altLang="en-US" dirty="0"/>
              <a:t>Leviticus 2:13  And every offering of your grain offering you shall season with salt; you shall not allow the salt of the covenant of your God to be lacking from your grain offering. With all your offerings you shall offer salt.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3B3F83-FC3B-4616-AB67-D4110D1E1F50}"/>
              </a:ext>
            </a:extLst>
          </p:cNvPr>
          <p:cNvSpPr>
            <a:spLocks noGrp="1" noChangeArrowheads="1"/>
          </p:cNvSpPr>
          <p:nvPr>
            <p:ph type="sldNum" sz="quarter" idx="5"/>
          </p:nvPr>
        </p:nvSpPr>
        <p:spPr>
          <a:ln/>
        </p:spPr>
        <p:txBody>
          <a:bodyPr/>
          <a:lstStyle/>
          <a:p>
            <a:fld id="{AE2EB5D0-3E41-492D-AFB6-DDBC399A49F8}" type="slidenum">
              <a:rPr lang="en-US" altLang="en-US"/>
              <a:pPr/>
              <a:t>8</a:t>
            </a:fld>
            <a:endParaRPr lang="en-US" altLang="en-US"/>
          </a:p>
        </p:txBody>
      </p:sp>
      <p:sp>
        <p:nvSpPr>
          <p:cNvPr id="250882" name="Rectangle 7">
            <a:extLst>
              <a:ext uri="{FF2B5EF4-FFF2-40B4-BE49-F238E27FC236}">
                <a16:creationId xmlns:a16="http://schemas.microsoft.com/office/drawing/2014/main" id="{6668DCC1-E4DA-4713-AD6A-1DC02EE4436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CF742E92-B16D-490B-A2AC-3C6CF1903BBE}" type="slidenum">
              <a:rPr lang="en-US" altLang="en-US" sz="1200"/>
              <a:pPr algn="r">
                <a:buFontTx/>
                <a:buNone/>
              </a:pPr>
              <a:t>8</a:t>
            </a:fld>
            <a:endParaRPr lang="en-US" altLang="en-US" sz="1200"/>
          </a:p>
        </p:txBody>
      </p:sp>
      <p:sp>
        <p:nvSpPr>
          <p:cNvPr id="250883" name="Rectangle 2">
            <a:extLst>
              <a:ext uri="{FF2B5EF4-FFF2-40B4-BE49-F238E27FC236}">
                <a16:creationId xmlns:a16="http://schemas.microsoft.com/office/drawing/2014/main" id="{AFECB63A-232A-44AA-9189-A6F1441BC657}"/>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4EF8CFD3-4F5A-4549-B90A-C22D4203F233}"/>
              </a:ext>
            </a:extLst>
          </p:cNvPr>
          <p:cNvSpPr>
            <a:spLocks noGrp="1" noChangeArrowheads="1"/>
          </p:cNvSpPr>
          <p:nvPr>
            <p:ph type="body" idx="1"/>
          </p:nvPr>
        </p:nvSpPr>
        <p:spPr/>
        <p:txBody>
          <a:bodyPr/>
          <a:lstStyle/>
          <a:p>
            <a:r>
              <a:rPr lang="en-US" altLang="en-US" dirty="0"/>
              <a:t>Map created in using Build-a-map software form S. Scott Richardson</a:t>
            </a:r>
          </a:p>
        </p:txBody>
      </p:sp>
    </p:spTree>
    <p:extLst>
      <p:ext uri="{BB962C8B-B14F-4D97-AF65-F5344CB8AC3E}">
        <p14:creationId xmlns:p14="http://schemas.microsoft.com/office/powerpoint/2010/main" val="425635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9CDABF-4516-4EAB-9776-C6FBF5ABC0BC}"/>
              </a:ext>
            </a:extLst>
          </p:cNvPr>
          <p:cNvSpPr>
            <a:spLocks noGrp="1" noChangeArrowheads="1"/>
          </p:cNvSpPr>
          <p:nvPr>
            <p:ph type="sldNum" sz="quarter" idx="5"/>
          </p:nvPr>
        </p:nvSpPr>
        <p:spPr>
          <a:ln/>
        </p:spPr>
        <p:txBody>
          <a:bodyPr/>
          <a:lstStyle/>
          <a:p>
            <a:fld id="{0FC13E1A-0964-41D2-A1FC-86CA581C526C}" type="slidenum">
              <a:rPr lang="en-US" altLang="en-US"/>
              <a:pPr/>
              <a:t>9</a:t>
            </a:fld>
            <a:endParaRPr lang="en-US" altLang="en-US"/>
          </a:p>
        </p:txBody>
      </p:sp>
      <p:sp>
        <p:nvSpPr>
          <p:cNvPr id="252930" name="Rectangle 7">
            <a:extLst>
              <a:ext uri="{FF2B5EF4-FFF2-40B4-BE49-F238E27FC236}">
                <a16:creationId xmlns:a16="http://schemas.microsoft.com/office/drawing/2014/main" id="{0938B166-F9A4-4955-A70B-1DCD60F53AF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34265CC1-4F79-4B41-871D-43FF76E94035}" type="slidenum">
              <a:rPr lang="en-US" altLang="en-US" sz="1200"/>
              <a:pPr algn="r">
                <a:buFontTx/>
                <a:buNone/>
              </a:pPr>
              <a:t>9</a:t>
            </a:fld>
            <a:endParaRPr lang="en-US" altLang="en-US" sz="1200"/>
          </a:p>
        </p:txBody>
      </p:sp>
      <p:sp>
        <p:nvSpPr>
          <p:cNvPr id="252931" name="Rectangle 2">
            <a:extLst>
              <a:ext uri="{FF2B5EF4-FFF2-40B4-BE49-F238E27FC236}">
                <a16:creationId xmlns:a16="http://schemas.microsoft.com/office/drawing/2014/main" id="{6820986F-BD86-4AC3-827D-5266AB1329DA}"/>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F71DA113-86D8-4B38-8316-3CBBABFE21CC}"/>
              </a:ext>
            </a:extLst>
          </p:cNvPr>
          <p:cNvSpPr>
            <a:spLocks noGrp="1" noChangeArrowheads="1"/>
          </p:cNvSpPr>
          <p:nvPr>
            <p:ph type="body" idx="1"/>
          </p:nvPr>
        </p:nvSpPr>
        <p:spPr/>
        <p:txBody>
          <a:bodyPr/>
          <a:lstStyle/>
          <a:p>
            <a:r>
              <a:rPr lang="en-US" altLang="en-US" dirty="0"/>
              <a:t>Deuteronomy 24:1-4  "When a man takes a wife and marries her, and it happens that she finds no favor in his eyes because he has found some uncleanness in her, and he writes her a certificate of divorce, puts it in her hand, and sends her out of his house,  (2)  when she has departed from his house, and goes and becomes another man's wife,  (3)  if the latter husband detests her and writes her a certificate of divorce, puts it in her hand, and sends her out of his house, or if the latter husband dies who took her as his wife,  (4)  then her former husband who divorced her must not take her back to be his wife after she has been defiled; for that is an abomination before the LORD, and you shall not bring sin on the land which the LORD your God is giving you as an inheritance.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90731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85270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406582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3847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61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47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216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948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014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9580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68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672712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57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418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281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4DE84-72CF-42DA-A1D1-0DB468E949D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726336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4DE84-72CF-42DA-A1D1-0DB468E949D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512031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4DE84-72CF-42DA-A1D1-0DB468E949D9}"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22077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4DE84-72CF-42DA-A1D1-0DB468E949D9}"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23537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DE84-72CF-42DA-A1D1-0DB468E949D9}"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71382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554432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648899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DE84-72CF-42DA-A1D1-0DB468E949D9}" type="datetimeFigureOut">
              <a:rPr lang="en-US" smtClean="0"/>
              <a:t>5/5/2020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5C1E-7E81-439B-AF42-12C306CA2813}" type="slidenum">
              <a:rPr lang="en-US" smtClean="0"/>
              <a:t>‹#›</a:t>
            </a:fld>
            <a:endParaRPr lang="en-US"/>
          </a:p>
        </p:txBody>
      </p:sp>
    </p:spTree>
    <p:extLst>
      <p:ext uri="{BB962C8B-B14F-4D97-AF65-F5344CB8AC3E}">
        <p14:creationId xmlns:p14="http://schemas.microsoft.com/office/powerpoint/2010/main" val="2965663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5/5/2020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69475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65221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3954" name="Rectangle 2">
            <a:extLst>
              <a:ext uri="{FF2B5EF4-FFF2-40B4-BE49-F238E27FC236}">
                <a16:creationId xmlns:a16="http://schemas.microsoft.com/office/drawing/2014/main" id="{2E862805-C9CB-4B6F-A6E9-04B717062486}"/>
              </a:ext>
            </a:extLst>
          </p:cNvPr>
          <p:cNvSpPr>
            <a:spLocks noGrp="1" noChangeArrowheads="1"/>
          </p:cNvSpPr>
          <p:nvPr>
            <p:ph type="title" idx="4294967295"/>
          </p:nvPr>
        </p:nvSpPr>
        <p:spPr>
          <a:xfrm>
            <a:off x="1586987" y="126360"/>
            <a:ext cx="6680199" cy="1325563"/>
          </a:xfrm>
        </p:spPr>
        <p:txBody>
          <a:bodyPr vert="horz" lIns="91440" tIns="45720" rIns="91440" bIns="45720" rtlCol="0" anchor="ctr">
            <a:normAutofit/>
          </a:bodyPr>
          <a:lstStyle/>
          <a:p>
            <a:r>
              <a:rPr lang="en-US" altLang="en-US" sz="3700" kern="1200" dirty="0">
                <a:solidFill>
                  <a:schemeClr val="tx1"/>
                </a:solidFill>
                <a:latin typeface="Bernard MT Condensed" panose="02050806060905020404" pitchFamily="18" charset="0"/>
              </a:rPr>
              <a:t>Jesus Blesses the Children</a:t>
            </a:r>
            <a:br>
              <a:rPr lang="en-US" altLang="en-US" sz="3700" b="1" kern="1200" dirty="0">
                <a:solidFill>
                  <a:schemeClr val="tx1"/>
                </a:solidFill>
                <a:latin typeface="+mj-lt"/>
                <a:ea typeface="+mj-ea"/>
                <a:cs typeface="+mj-cs"/>
              </a:rPr>
            </a:br>
            <a:r>
              <a:rPr lang="en-US" altLang="en-US" sz="3200" kern="1200" dirty="0">
                <a:solidFill>
                  <a:schemeClr val="tx1"/>
                </a:solidFill>
                <a:latin typeface="+mj-lt"/>
                <a:ea typeface="+mj-ea"/>
                <a:cs typeface="+mj-cs"/>
              </a:rPr>
              <a:t>(Mark 10:13-16)</a:t>
            </a:r>
            <a:endParaRPr lang="en-US" altLang="en-US" sz="3700" kern="1200" dirty="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657673BD-6F4B-4E50-A652-D608C7B3BC59}"/>
              </a:ext>
            </a:extLst>
          </p:cNvPr>
          <p:cNvPicPr>
            <a:picLocks noChangeAspect="1"/>
          </p:cNvPicPr>
          <p:nvPr/>
        </p:nvPicPr>
        <p:blipFill>
          <a:blip r:embed="rId3"/>
          <a:stretch>
            <a:fillRect/>
          </a:stretch>
        </p:blipFill>
        <p:spPr>
          <a:xfrm>
            <a:off x="360045" y="2465209"/>
            <a:ext cx="2569467" cy="19271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53955" name="Rectangle 3">
            <a:extLst>
              <a:ext uri="{FF2B5EF4-FFF2-40B4-BE49-F238E27FC236}">
                <a16:creationId xmlns:a16="http://schemas.microsoft.com/office/drawing/2014/main" id="{55F2AA61-62E5-4F60-84B9-4E4CB0A148C1}"/>
              </a:ext>
            </a:extLst>
          </p:cNvPr>
          <p:cNvSpPr>
            <a:spLocks noGrp="1" noChangeArrowheads="1"/>
          </p:cNvSpPr>
          <p:nvPr>
            <p:ph type="body" idx="4294967295"/>
          </p:nvPr>
        </p:nvSpPr>
        <p:spPr>
          <a:xfrm>
            <a:off x="2209800" y="1295401"/>
            <a:ext cx="6934199" cy="5323834"/>
          </a:xfrm>
        </p:spPr>
        <p:txBody>
          <a:bodyPr vert="horz" lIns="91440" tIns="45720" rIns="91440" bIns="45720" rtlCol="0">
            <a:normAutofit/>
          </a:bodyPr>
          <a:lstStyle/>
          <a:p>
            <a:pPr marL="225425">
              <a:spcBef>
                <a:spcPct val="5000"/>
              </a:spcBef>
            </a:pPr>
            <a:r>
              <a:rPr lang="en-US" altLang="en-US" b="1" dirty="0"/>
              <a:t>The disciples rebuke some who brought little children to Jesus to be blessed by Him </a:t>
            </a:r>
            <a:r>
              <a:rPr lang="en-US" altLang="en-US" dirty="0"/>
              <a:t>(10:13).</a:t>
            </a:r>
          </a:p>
          <a:p>
            <a:pPr marL="742950" lvl="1" indent="-344488">
              <a:spcBef>
                <a:spcPct val="5000"/>
              </a:spcBef>
            </a:pPr>
            <a:r>
              <a:rPr lang="en-US" altLang="en-US" i="1" dirty="0">
                <a:solidFill>
                  <a:schemeClr val="accent2">
                    <a:lumMod val="40000"/>
                    <a:lumOff val="60000"/>
                  </a:schemeClr>
                </a:solidFill>
                <a:effectLst>
                  <a:outerShdw blurRad="38100" dist="38100" dir="2700000" algn="tl">
                    <a:srgbClr val="000000">
                      <a:alpha val="43137"/>
                    </a:srgbClr>
                  </a:outerShdw>
                </a:effectLst>
              </a:rPr>
              <a:t>Note what Jesus had just told His disciples in Mark 9:36-37.</a:t>
            </a:r>
          </a:p>
          <a:p>
            <a:pPr marL="1085850" indent="-290513">
              <a:spcBef>
                <a:spcPct val="5000"/>
              </a:spcBef>
            </a:pPr>
            <a:r>
              <a:rPr lang="en-US" altLang="en-US" b="1" dirty="0"/>
              <a:t>Jesus says, </a:t>
            </a:r>
            <a:r>
              <a:rPr lang="en-US" altLang="en-US" b="1" i="1" dirty="0"/>
              <a:t>"Let the little children come to Me, and do not forbid them; for of such is the kingdom of heaven"</a:t>
            </a:r>
            <a:r>
              <a:rPr lang="en-US" altLang="en-US" dirty="0"/>
              <a:t> (10:14-15).</a:t>
            </a:r>
          </a:p>
          <a:p>
            <a:pPr marL="1538288" lvl="2" indent="-279400">
              <a:spcBef>
                <a:spcPct val="5000"/>
              </a:spcBef>
            </a:pPr>
            <a:r>
              <a:rPr lang="en-US" altLang="en-US" sz="2400" i="1" dirty="0">
                <a:solidFill>
                  <a:schemeClr val="accent2">
                    <a:lumMod val="40000"/>
                    <a:lumOff val="60000"/>
                  </a:schemeClr>
                </a:solidFill>
                <a:effectLst>
                  <a:outerShdw blurRad="38100" dist="38100" dir="2700000" algn="tl">
                    <a:srgbClr val="000000">
                      <a:alpha val="43137"/>
                    </a:srgbClr>
                  </a:outerShdw>
                </a:effectLst>
              </a:rPr>
              <a:t>In order to enter the kingdom of God, one must receive it “as a little child”.</a:t>
            </a:r>
          </a:p>
          <a:p>
            <a:pPr marL="1882775" indent="-344488">
              <a:spcBef>
                <a:spcPct val="5000"/>
              </a:spcBef>
            </a:pPr>
            <a:r>
              <a:rPr lang="en-US" altLang="en-US" b="1" dirty="0"/>
              <a:t>Jesus blesses the children </a:t>
            </a:r>
            <a:r>
              <a:rPr lang="en-US" altLang="en-US" dirty="0"/>
              <a:t>(10:16).</a:t>
            </a:r>
            <a:endParaRPr lang="en-US" altLang="en-US" sz="24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fade">
                                      <p:cBhvr>
                                        <p:cTn id="7" dur="1000"/>
                                        <p:tgtEl>
                                          <p:spTgt spid="253955">
                                            <p:txEl>
                                              <p:pRg st="0" end="0"/>
                                            </p:txEl>
                                          </p:spTgt>
                                        </p:tgtEl>
                                      </p:cBhvr>
                                    </p:animEffect>
                                    <p:anim calcmode="lin" valueType="num">
                                      <p:cBhvr>
                                        <p:cTn id="8" dur="10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39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fade">
                                      <p:cBhvr>
                                        <p:cTn id="12" dur="1000"/>
                                        <p:tgtEl>
                                          <p:spTgt spid="253955">
                                            <p:txEl>
                                              <p:pRg st="1" end="1"/>
                                            </p:txEl>
                                          </p:spTgt>
                                        </p:tgtEl>
                                      </p:cBhvr>
                                    </p:animEffect>
                                    <p:anim calcmode="lin" valueType="num">
                                      <p:cBhvr>
                                        <p:cTn id="13" dur="10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39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3955">
                                            <p:txEl>
                                              <p:pRg st="2" end="2"/>
                                            </p:txEl>
                                          </p:spTgt>
                                        </p:tgtEl>
                                        <p:attrNameLst>
                                          <p:attrName>style.visibility</p:attrName>
                                        </p:attrNameLst>
                                      </p:cBhvr>
                                      <p:to>
                                        <p:strVal val="visible"/>
                                      </p:to>
                                    </p:set>
                                    <p:animEffect transition="in" filter="fade">
                                      <p:cBhvr>
                                        <p:cTn id="19" dur="1000"/>
                                        <p:tgtEl>
                                          <p:spTgt spid="253955">
                                            <p:txEl>
                                              <p:pRg st="2" end="2"/>
                                            </p:txEl>
                                          </p:spTgt>
                                        </p:tgtEl>
                                      </p:cBhvr>
                                    </p:animEffect>
                                    <p:anim calcmode="lin" valueType="num">
                                      <p:cBhvr>
                                        <p:cTn id="20" dur="10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5395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53955">
                                            <p:txEl>
                                              <p:pRg st="3" end="3"/>
                                            </p:txEl>
                                          </p:spTgt>
                                        </p:tgtEl>
                                        <p:attrNameLst>
                                          <p:attrName>style.visibility</p:attrName>
                                        </p:attrNameLst>
                                      </p:cBhvr>
                                      <p:to>
                                        <p:strVal val="visible"/>
                                      </p:to>
                                    </p:set>
                                    <p:animEffect transition="in" filter="fade">
                                      <p:cBhvr>
                                        <p:cTn id="24" dur="1000"/>
                                        <p:tgtEl>
                                          <p:spTgt spid="253955">
                                            <p:txEl>
                                              <p:pRg st="3" end="3"/>
                                            </p:txEl>
                                          </p:spTgt>
                                        </p:tgtEl>
                                      </p:cBhvr>
                                    </p:animEffect>
                                    <p:anim calcmode="lin" valueType="num">
                                      <p:cBhvr>
                                        <p:cTn id="25" dur="10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539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3955">
                                            <p:txEl>
                                              <p:pRg st="4" end="4"/>
                                            </p:txEl>
                                          </p:spTgt>
                                        </p:tgtEl>
                                        <p:attrNameLst>
                                          <p:attrName>style.visibility</p:attrName>
                                        </p:attrNameLst>
                                      </p:cBhvr>
                                      <p:to>
                                        <p:strVal val="visible"/>
                                      </p:to>
                                    </p:set>
                                    <p:animEffect transition="in" filter="fade">
                                      <p:cBhvr>
                                        <p:cTn id="31" dur="1000"/>
                                        <p:tgtEl>
                                          <p:spTgt spid="253955">
                                            <p:txEl>
                                              <p:pRg st="4" end="4"/>
                                            </p:txEl>
                                          </p:spTgt>
                                        </p:tgtEl>
                                      </p:cBhvr>
                                    </p:animEffect>
                                    <p:anim calcmode="lin" valueType="num">
                                      <p:cBhvr>
                                        <p:cTn id="32" dur="10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539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9A8067B9-D783-403A-9A7A-0EC845010690}"/>
              </a:ext>
            </a:extLst>
          </p:cNvPr>
          <p:cNvSpPr>
            <a:spLocks noGrp="1" noChangeArrowheads="1"/>
          </p:cNvSpPr>
          <p:nvPr>
            <p:ph type="title" idx="4294967295"/>
          </p:nvPr>
        </p:nvSpPr>
        <p:spPr>
          <a:xfrm>
            <a:off x="381000" y="76201"/>
            <a:ext cx="7010400" cy="1295400"/>
          </a:xfrm>
        </p:spPr>
        <p:txBody>
          <a:bodyPr vert="horz" lIns="91440" tIns="45720" rIns="91440" bIns="45720" rtlCol="0" anchor="ctr">
            <a:normAutofit/>
          </a:bodyPr>
          <a:lstStyle/>
          <a:p>
            <a:r>
              <a:rPr lang="en-US" altLang="en-US" sz="3600" dirty="0">
                <a:latin typeface="Bernard MT Condensed" panose="02050806060905020404" pitchFamily="18" charset="0"/>
              </a:rPr>
              <a:t>The Rich Man Considers Cost too High </a:t>
            </a:r>
            <a:r>
              <a:rPr lang="en-US" altLang="en-US" sz="3200" dirty="0"/>
              <a:t>(Mark 10:17-31)</a:t>
            </a:r>
            <a:endParaRPr lang="en-US" altLang="en-US" sz="3400" dirty="0"/>
          </a:p>
        </p:txBody>
      </p:sp>
      <p:sp>
        <p:nvSpPr>
          <p:cNvPr id="257027" name="Rectangle 3">
            <a:extLst>
              <a:ext uri="{FF2B5EF4-FFF2-40B4-BE49-F238E27FC236}">
                <a16:creationId xmlns:a16="http://schemas.microsoft.com/office/drawing/2014/main" id="{C4FCE0D0-A72D-41C3-881F-1406D90F2A37}"/>
              </a:ext>
            </a:extLst>
          </p:cNvPr>
          <p:cNvSpPr>
            <a:spLocks noGrp="1" noChangeArrowheads="1"/>
          </p:cNvSpPr>
          <p:nvPr>
            <p:ph type="body" idx="4294967295"/>
          </p:nvPr>
        </p:nvSpPr>
        <p:spPr>
          <a:xfrm>
            <a:off x="151502" y="1066801"/>
            <a:ext cx="7315200" cy="5791199"/>
          </a:xfrm>
        </p:spPr>
        <p:txBody>
          <a:bodyPr vert="horz" lIns="91440" tIns="45720" rIns="91440" bIns="45720" rtlCol="0" anchor="ctr">
            <a:noAutofit/>
          </a:bodyPr>
          <a:lstStyle/>
          <a:p>
            <a:pPr marL="225425">
              <a:spcBef>
                <a:spcPct val="5000"/>
              </a:spcBef>
            </a:pPr>
            <a:r>
              <a:rPr lang="en-US" altLang="en-US" b="1" dirty="0"/>
              <a:t>A man came to Jesus on the road, knelt before Him and asked, “Good Teacher, what shall I do that I may inherit eternal life?” </a:t>
            </a:r>
            <a:r>
              <a:rPr lang="en-US" altLang="en-US" dirty="0"/>
              <a:t>(10:17)</a:t>
            </a:r>
          </a:p>
          <a:p>
            <a:pPr marL="225425">
              <a:spcBef>
                <a:spcPct val="5000"/>
              </a:spcBef>
            </a:pPr>
            <a:r>
              <a:rPr lang="en-US" altLang="en-US" b="1" dirty="0"/>
              <a:t>Jesus responds </a:t>
            </a:r>
            <a:r>
              <a:rPr lang="en-US" altLang="en-US" dirty="0"/>
              <a:t>(10:18-19).</a:t>
            </a:r>
          </a:p>
          <a:p>
            <a:pPr marL="515938" lvl="1" indent="-290513">
              <a:spcBef>
                <a:spcPct val="5000"/>
              </a:spcBef>
            </a:pPr>
            <a:r>
              <a:rPr lang="en-US" altLang="en-US" i="1" dirty="0">
                <a:solidFill>
                  <a:srgbClr val="680000"/>
                </a:solidFill>
                <a:effectLst>
                  <a:outerShdw blurRad="38100" dist="38100" dir="2700000" algn="tl">
                    <a:srgbClr val="000000">
                      <a:alpha val="43137"/>
                    </a:srgbClr>
                  </a:outerShdw>
                </a:effectLst>
              </a:rPr>
              <a:t>“Why do you call me good?” Only God is good.</a:t>
            </a:r>
          </a:p>
          <a:p>
            <a:pPr marL="515938" lvl="1" indent="-290513">
              <a:spcBef>
                <a:spcPct val="5000"/>
              </a:spcBef>
            </a:pPr>
            <a:r>
              <a:rPr lang="en-US" altLang="en-US" i="1" dirty="0">
                <a:solidFill>
                  <a:srgbClr val="680000"/>
                </a:solidFill>
                <a:effectLst>
                  <a:outerShdw blurRad="38100" dist="38100" dir="2700000" algn="tl">
                    <a:srgbClr val="000000">
                      <a:alpha val="43137"/>
                    </a:srgbClr>
                  </a:outerShdw>
                </a:effectLst>
              </a:rPr>
              <a:t>“You know the commandments.” Keep them.</a:t>
            </a:r>
          </a:p>
          <a:p>
            <a:pPr marL="225425">
              <a:spcBef>
                <a:spcPct val="5000"/>
              </a:spcBef>
            </a:pPr>
            <a:r>
              <a:rPr lang="en-US" altLang="en-US" b="1" dirty="0"/>
              <a:t>The man answers that he has kept the commandments from his youth </a:t>
            </a:r>
            <a:r>
              <a:rPr lang="en-US" altLang="en-US" dirty="0"/>
              <a:t>(10:20).</a:t>
            </a:r>
          </a:p>
          <a:p>
            <a:pPr marL="225425">
              <a:spcBef>
                <a:spcPct val="5000"/>
              </a:spcBef>
            </a:pPr>
            <a:r>
              <a:rPr lang="en-US" altLang="en-US" b="1" dirty="0"/>
              <a:t>Jesus loves him and tells him that he still lacks  one thing: He must sell what he has, give it the poor, take up the cross and follow Jesus </a:t>
            </a:r>
            <a:r>
              <a:rPr lang="en-US" altLang="en-US" dirty="0"/>
              <a:t>(10:21).</a:t>
            </a:r>
          </a:p>
          <a:p>
            <a:pPr marL="225425">
              <a:spcBef>
                <a:spcPct val="5000"/>
              </a:spcBef>
            </a:pPr>
            <a:r>
              <a:rPr lang="en-US" altLang="en-US" b="1" dirty="0"/>
              <a:t>The man “went away sorrowful, for he had great possessions”</a:t>
            </a:r>
            <a:r>
              <a:rPr lang="en-US" altLang="en-US" dirty="0"/>
              <a:t> (10:22).</a:t>
            </a: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F5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C49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366E4D4-CB2C-4538-87DA-A7341F05CC48}"/>
              </a:ext>
            </a:extLst>
          </p:cNvPr>
          <p:cNvPicPr>
            <a:picLocks noChangeAspect="1"/>
          </p:cNvPicPr>
          <p:nvPr/>
        </p:nvPicPr>
        <p:blipFill rotWithShape="1">
          <a:blip r:embed="rId3">
            <a:alphaModFix/>
          </a:blip>
          <a:srcRect t="2659" r="1" b="4159"/>
          <a:stretch/>
        </p:blipFill>
        <p:spPr>
          <a:xfrm>
            <a:off x="6637438" y="2286000"/>
            <a:ext cx="1668362" cy="2220911"/>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p:cTn id="7" dur="1000" fill="hold"/>
                                        <p:tgtEl>
                                          <p:spTgt spid="2570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7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70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7027">
                                            <p:txEl>
                                              <p:pRg st="1" end="1"/>
                                            </p:txEl>
                                          </p:spTgt>
                                        </p:tgtEl>
                                        <p:attrNameLst>
                                          <p:attrName>style.visibility</p:attrName>
                                        </p:attrNameLst>
                                      </p:cBhvr>
                                      <p:to>
                                        <p:strVal val="visible"/>
                                      </p:to>
                                    </p:set>
                                    <p:anim calcmode="lin" valueType="num">
                                      <p:cBhvr>
                                        <p:cTn id="14" dur="1000" fill="hold"/>
                                        <p:tgtEl>
                                          <p:spTgt spid="2570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70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7027">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57027">
                                            <p:txEl>
                                              <p:pRg st="2" end="2"/>
                                            </p:txEl>
                                          </p:spTgt>
                                        </p:tgtEl>
                                        <p:attrNameLst>
                                          <p:attrName>style.visibility</p:attrName>
                                        </p:attrNameLst>
                                      </p:cBhvr>
                                      <p:to>
                                        <p:strVal val="visible"/>
                                      </p:to>
                                    </p:set>
                                    <p:anim calcmode="lin" valueType="num">
                                      <p:cBhvr>
                                        <p:cTn id="19" dur="1000" fill="hold"/>
                                        <p:tgtEl>
                                          <p:spTgt spid="25702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570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57027">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57027">
                                            <p:txEl>
                                              <p:pRg st="3" end="3"/>
                                            </p:txEl>
                                          </p:spTgt>
                                        </p:tgtEl>
                                        <p:attrNameLst>
                                          <p:attrName>style.visibility</p:attrName>
                                        </p:attrNameLst>
                                      </p:cBhvr>
                                      <p:to>
                                        <p:strVal val="visible"/>
                                      </p:to>
                                    </p:set>
                                    <p:anim calcmode="lin" valueType="num">
                                      <p:cBhvr>
                                        <p:cTn id="24" dur="1000" fill="hold"/>
                                        <p:tgtEl>
                                          <p:spTgt spid="25702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5702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5702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57027">
                                            <p:txEl>
                                              <p:pRg st="4" end="4"/>
                                            </p:txEl>
                                          </p:spTgt>
                                        </p:tgtEl>
                                        <p:attrNameLst>
                                          <p:attrName>style.visibility</p:attrName>
                                        </p:attrNameLst>
                                      </p:cBhvr>
                                      <p:to>
                                        <p:strVal val="visible"/>
                                      </p:to>
                                    </p:set>
                                    <p:anim calcmode="lin" valueType="num">
                                      <p:cBhvr>
                                        <p:cTn id="31" dur="1000" fill="hold"/>
                                        <p:tgtEl>
                                          <p:spTgt spid="25702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5702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5702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57027">
                                            <p:txEl>
                                              <p:pRg st="5" end="5"/>
                                            </p:txEl>
                                          </p:spTgt>
                                        </p:tgtEl>
                                        <p:attrNameLst>
                                          <p:attrName>style.visibility</p:attrName>
                                        </p:attrNameLst>
                                      </p:cBhvr>
                                      <p:to>
                                        <p:strVal val="visible"/>
                                      </p:to>
                                    </p:set>
                                    <p:anim calcmode="lin" valueType="num">
                                      <p:cBhvr>
                                        <p:cTn id="38" dur="1000" fill="hold"/>
                                        <p:tgtEl>
                                          <p:spTgt spid="257027">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57027">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5702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57027">
                                            <p:txEl>
                                              <p:pRg st="6" end="6"/>
                                            </p:txEl>
                                          </p:spTgt>
                                        </p:tgtEl>
                                        <p:attrNameLst>
                                          <p:attrName>style.visibility</p:attrName>
                                        </p:attrNameLst>
                                      </p:cBhvr>
                                      <p:to>
                                        <p:strVal val="visible"/>
                                      </p:to>
                                    </p:set>
                                    <p:anim calcmode="lin" valueType="num">
                                      <p:cBhvr>
                                        <p:cTn id="45" dur="1000" fill="hold"/>
                                        <p:tgtEl>
                                          <p:spTgt spid="257027">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257027">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257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086E9B14-E211-4FF0-A5E5-FBB009FD07B4}"/>
              </a:ext>
            </a:extLst>
          </p:cNvPr>
          <p:cNvSpPr>
            <a:spLocks noGrp="1" noChangeArrowheads="1"/>
          </p:cNvSpPr>
          <p:nvPr>
            <p:ph type="title" idx="4294967295"/>
          </p:nvPr>
        </p:nvSpPr>
        <p:spPr>
          <a:xfrm>
            <a:off x="76200" y="152401"/>
            <a:ext cx="7490459" cy="1084728"/>
          </a:xfrm>
        </p:spPr>
        <p:txBody>
          <a:bodyPr vert="horz" lIns="91440" tIns="45720" rIns="91440" bIns="45720" rtlCol="0" anchor="ctr">
            <a:normAutofit/>
          </a:bodyPr>
          <a:lstStyle/>
          <a:p>
            <a:r>
              <a:rPr lang="en-US" altLang="en-US" sz="4000" dirty="0">
                <a:latin typeface="Bernard MT Condensed" panose="02050806060905020404" pitchFamily="18" charset="0"/>
              </a:rPr>
              <a:t>The Rich Man Considers Cost too High</a:t>
            </a:r>
            <a:r>
              <a:rPr lang="en-US" altLang="en-US" sz="3400" dirty="0">
                <a:latin typeface="Bernard MT Condensed" panose="02050806060905020404" pitchFamily="18" charset="0"/>
              </a:rPr>
              <a:t> </a:t>
            </a:r>
            <a:r>
              <a:rPr lang="en-US" altLang="en-US" sz="3200" dirty="0"/>
              <a:t>(Mark 10:17-31)</a:t>
            </a:r>
            <a:endParaRPr lang="en-US" altLang="en-US" sz="3400" dirty="0"/>
          </a:p>
        </p:txBody>
      </p:sp>
      <p:sp>
        <p:nvSpPr>
          <p:cNvPr id="259075" name="Rectangle 3">
            <a:extLst>
              <a:ext uri="{FF2B5EF4-FFF2-40B4-BE49-F238E27FC236}">
                <a16:creationId xmlns:a16="http://schemas.microsoft.com/office/drawing/2014/main" id="{B16F0CFF-4F98-4525-AA06-177341B49894}"/>
              </a:ext>
            </a:extLst>
          </p:cNvPr>
          <p:cNvSpPr>
            <a:spLocks noGrp="1" noChangeArrowheads="1"/>
          </p:cNvSpPr>
          <p:nvPr>
            <p:ph type="body" idx="4294967295"/>
          </p:nvPr>
        </p:nvSpPr>
        <p:spPr>
          <a:xfrm>
            <a:off x="152400" y="990600"/>
            <a:ext cx="7382644" cy="5867399"/>
          </a:xfrm>
        </p:spPr>
        <p:txBody>
          <a:bodyPr vert="horz" lIns="91440" tIns="45720" rIns="91440" bIns="45720" rtlCol="0" anchor="ctr">
            <a:noAutofit/>
          </a:bodyPr>
          <a:lstStyle/>
          <a:p>
            <a:pPr marL="225425">
              <a:spcBef>
                <a:spcPct val="5000"/>
              </a:spcBef>
            </a:pPr>
            <a:r>
              <a:rPr lang="en-US" altLang="en-US" b="1" dirty="0"/>
              <a:t>Jesus tells his disciples that it is hard for those who have riches to enter the kingdom                </a:t>
            </a:r>
            <a:r>
              <a:rPr lang="en-US" altLang="en-US" dirty="0"/>
              <a:t>(10:23-25).</a:t>
            </a:r>
          </a:p>
          <a:p>
            <a:pPr marL="225425">
              <a:spcBef>
                <a:spcPct val="5000"/>
              </a:spcBef>
            </a:pPr>
            <a:r>
              <a:rPr lang="en-US" altLang="en-US" b="1" dirty="0"/>
              <a:t>The disciples are “greatly astonished” and   ask, “Who then can be saved?” </a:t>
            </a:r>
            <a:r>
              <a:rPr lang="en-US" altLang="en-US" dirty="0"/>
              <a:t>(10:26).</a:t>
            </a:r>
          </a:p>
          <a:p>
            <a:pPr marL="225425">
              <a:spcBef>
                <a:spcPct val="5000"/>
              </a:spcBef>
            </a:pPr>
            <a:r>
              <a:rPr lang="en-US" altLang="en-US" b="1" dirty="0"/>
              <a:t>Jesus replies, “With men </a:t>
            </a:r>
            <a:r>
              <a:rPr lang="en-US" altLang="en-US" b="1" i="1" dirty="0"/>
              <a:t>it is</a:t>
            </a:r>
            <a:r>
              <a:rPr lang="en-US" altLang="en-US" b="1" dirty="0"/>
              <a:t> impossible…          with God all things are possible" </a:t>
            </a:r>
            <a:r>
              <a:rPr lang="en-US" altLang="en-US" dirty="0"/>
              <a:t>(10:27).</a:t>
            </a:r>
          </a:p>
          <a:p>
            <a:pPr marL="225425">
              <a:spcBef>
                <a:spcPct val="5000"/>
              </a:spcBef>
            </a:pPr>
            <a:r>
              <a:rPr lang="en-US" altLang="en-US" b="1" dirty="0"/>
              <a:t>Peter points out that the disciples had “left  all” to follow Jesus </a:t>
            </a:r>
            <a:r>
              <a:rPr lang="en-US" altLang="en-US" dirty="0"/>
              <a:t>(10:28).</a:t>
            </a:r>
          </a:p>
          <a:p>
            <a:pPr marL="225425">
              <a:spcBef>
                <a:spcPct val="5000"/>
              </a:spcBef>
            </a:pPr>
            <a:r>
              <a:rPr lang="en-US" altLang="en-US" b="1" dirty="0"/>
              <a:t>Jesus assures him that anyone who has sacrificed family and property for His sake will receive 100 times as much in this life AND eternal life; yet the first will be last </a:t>
            </a:r>
            <a:r>
              <a:rPr lang="en-US" altLang="en-US" dirty="0"/>
              <a:t>(10:28-31).</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36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CA9C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9076" name="Picture 4">
            <a:extLst>
              <a:ext uri="{FF2B5EF4-FFF2-40B4-BE49-F238E27FC236}">
                <a16:creationId xmlns:a16="http://schemas.microsoft.com/office/drawing/2014/main" id="{4126A362-ACF9-401B-A374-9CF91EA047C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5277" r="19600" b="-3"/>
          <a:stretch/>
        </p:blipFill>
        <p:spPr bwMode="auto">
          <a:xfrm>
            <a:off x="6654933" y="2282085"/>
            <a:ext cx="1668362" cy="22938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 calcmode="lin" valueType="num">
                                      <p:cBhvr>
                                        <p:cTn id="7" dur="1000" fill="hold"/>
                                        <p:tgtEl>
                                          <p:spTgt spid="259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9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9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9075">
                                            <p:txEl>
                                              <p:pRg st="1" end="1"/>
                                            </p:txEl>
                                          </p:spTgt>
                                        </p:tgtEl>
                                        <p:attrNameLst>
                                          <p:attrName>style.visibility</p:attrName>
                                        </p:attrNameLst>
                                      </p:cBhvr>
                                      <p:to>
                                        <p:strVal val="visible"/>
                                      </p:to>
                                    </p:set>
                                    <p:anim calcmode="lin" valueType="num">
                                      <p:cBhvr>
                                        <p:cTn id="14" dur="1000" fill="hold"/>
                                        <p:tgtEl>
                                          <p:spTgt spid="2590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90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9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9075">
                                            <p:txEl>
                                              <p:pRg st="2" end="2"/>
                                            </p:txEl>
                                          </p:spTgt>
                                        </p:tgtEl>
                                        <p:attrNameLst>
                                          <p:attrName>style.visibility</p:attrName>
                                        </p:attrNameLst>
                                      </p:cBhvr>
                                      <p:to>
                                        <p:strVal val="visible"/>
                                      </p:to>
                                    </p:set>
                                    <p:anim calcmode="lin" valueType="num">
                                      <p:cBhvr>
                                        <p:cTn id="21" dur="1000" fill="hold"/>
                                        <p:tgtEl>
                                          <p:spTgt spid="2590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590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59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59075">
                                            <p:txEl>
                                              <p:pRg st="3" end="3"/>
                                            </p:txEl>
                                          </p:spTgt>
                                        </p:tgtEl>
                                        <p:attrNameLst>
                                          <p:attrName>style.visibility</p:attrName>
                                        </p:attrNameLst>
                                      </p:cBhvr>
                                      <p:to>
                                        <p:strVal val="visible"/>
                                      </p:to>
                                    </p:set>
                                    <p:anim calcmode="lin" valueType="num">
                                      <p:cBhvr>
                                        <p:cTn id="28" dur="1000" fill="hold"/>
                                        <p:tgtEl>
                                          <p:spTgt spid="2590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590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590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59075">
                                            <p:txEl>
                                              <p:pRg st="4" end="4"/>
                                            </p:txEl>
                                          </p:spTgt>
                                        </p:tgtEl>
                                        <p:attrNameLst>
                                          <p:attrName>style.visibility</p:attrName>
                                        </p:attrNameLst>
                                      </p:cBhvr>
                                      <p:to>
                                        <p:strVal val="visible"/>
                                      </p:to>
                                    </p:set>
                                    <p:anim calcmode="lin" valueType="num">
                                      <p:cBhvr>
                                        <p:cTn id="35" dur="1000" fill="hold"/>
                                        <p:tgtEl>
                                          <p:spTgt spid="25907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590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CED1ECDA-ADBF-4417-93FC-CF5C5805B02A}"/>
              </a:ext>
            </a:extLst>
          </p:cNvPr>
          <p:cNvSpPr>
            <a:spLocks noGrp="1" noChangeArrowheads="1"/>
          </p:cNvSpPr>
          <p:nvPr>
            <p:ph type="title" idx="4294967295"/>
          </p:nvPr>
        </p:nvSpPr>
        <p:spPr>
          <a:xfrm>
            <a:off x="76200" y="152401"/>
            <a:ext cx="5943600" cy="1066800"/>
          </a:xfrm>
        </p:spPr>
        <p:txBody>
          <a:bodyPr vert="horz" lIns="91440" tIns="45720" rIns="91440" bIns="45720" rtlCol="0" anchor="ctr">
            <a:normAutofit/>
          </a:bodyPr>
          <a:lstStyle/>
          <a:p>
            <a:r>
              <a:rPr lang="en-US" altLang="en-US" sz="4100" dirty="0">
                <a:latin typeface="Bernard MT Condensed" panose="02050806060905020404" pitchFamily="18" charset="0"/>
              </a:rPr>
              <a:t>Greatness in God’s Kingdom </a:t>
            </a:r>
            <a:r>
              <a:rPr lang="en-US" altLang="en-US" sz="2800" dirty="0"/>
              <a:t>(Mark 10:32-34)</a:t>
            </a:r>
            <a:endParaRPr lang="en-US" altLang="en-US" sz="3200" dirty="0"/>
          </a:p>
        </p:txBody>
      </p:sp>
      <p:sp>
        <p:nvSpPr>
          <p:cNvPr id="261123" name="Rectangle 3">
            <a:extLst>
              <a:ext uri="{FF2B5EF4-FFF2-40B4-BE49-F238E27FC236}">
                <a16:creationId xmlns:a16="http://schemas.microsoft.com/office/drawing/2014/main" id="{131117B8-142F-4324-AD5C-F9C5326D79AE}"/>
              </a:ext>
            </a:extLst>
          </p:cNvPr>
          <p:cNvSpPr>
            <a:spLocks noGrp="1" noChangeArrowheads="1"/>
          </p:cNvSpPr>
          <p:nvPr>
            <p:ph type="body" idx="4294967295"/>
          </p:nvPr>
        </p:nvSpPr>
        <p:spPr>
          <a:xfrm>
            <a:off x="76201" y="1371600"/>
            <a:ext cx="7086600" cy="5715000"/>
          </a:xfrm>
        </p:spPr>
        <p:txBody>
          <a:bodyPr vert="horz" lIns="91440" tIns="45720" rIns="91440" bIns="45720" rtlCol="0" anchor="ctr">
            <a:normAutofit fontScale="92500"/>
          </a:bodyPr>
          <a:lstStyle/>
          <a:p>
            <a:pPr marL="225425">
              <a:spcBef>
                <a:spcPct val="5000"/>
              </a:spcBef>
            </a:pPr>
            <a:r>
              <a:rPr lang="en-US" altLang="en-US" sz="3000" b="1" dirty="0"/>
              <a:t>Jesus leads His disciples up the road toward Jerusalem </a:t>
            </a:r>
            <a:r>
              <a:rPr lang="en-US" altLang="en-US" sz="3000" dirty="0"/>
              <a:t>(10:32).</a:t>
            </a:r>
          </a:p>
          <a:p>
            <a:pPr marL="515938" lvl="1" indent="-290513">
              <a:spcBef>
                <a:spcPct val="5000"/>
              </a:spcBef>
            </a:pPr>
            <a:r>
              <a:rPr lang="en-US" altLang="en-US" sz="2800" i="1" dirty="0">
                <a:solidFill>
                  <a:srgbClr val="680000"/>
                </a:solidFill>
                <a:effectLst>
                  <a:outerShdw blurRad="38100" dist="38100" dir="2700000" algn="tl">
                    <a:srgbClr val="000000">
                      <a:alpha val="43137"/>
                    </a:srgbClr>
                  </a:outerShdw>
                </a:effectLst>
              </a:rPr>
              <a:t>The disciples were amazed and afraid                   (see John 11:7-8, 16).</a:t>
            </a:r>
          </a:p>
          <a:p>
            <a:pPr marL="515938" lvl="1" indent="-290513">
              <a:spcBef>
                <a:spcPct val="5000"/>
              </a:spcBef>
            </a:pPr>
            <a:r>
              <a:rPr lang="en-US" altLang="en-US" sz="2800" i="1" dirty="0">
                <a:solidFill>
                  <a:srgbClr val="680000"/>
                </a:solidFill>
                <a:effectLst>
                  <a:outerShdw blurRad="38100" dist="38100" dir="2700000" algn="tl">
                    <a:srgbClr val="000000">
                      <a:alpha val="43137"/>
                    </a:srgbClr>
                  </a:outerShdw>
                </a:effectLst>
              </a:rPr>
              <a:t>NOTE: Mark has not mentioned Jesus going     to Jerusalem until now; the other Gospels inform us that Jesus had been there several times during His public ministry.</a:t>
            </a:r>
          </a:p>
          <a:p>
            <a:pPr marL="225425">
              <a:spcBef>
                <a:spcPct val="5000"/>
              </a:spcBef>
            </a:pPr>
            <a:r>
              <a:rPr lang="en-US" altLang="en-US" sz="3000" b="1" dirty="0"/>
              <a:t>For the third time Jesus explains to His disciples what will happen to Him </a:t>
            </a:r>
            <a:r>
              <a:rPr lang="en-US" altLang="en-US" sz="3000" dirty="0"/>
              <a:t>(10:33-34, 8:31; 9:31).</a:t>
            </a:r>
          </a:p>
          <a:p>
            <a:pPr marL="515938" lvl="1" indent="-290513">
              <a:spcBef>
                <a:spcPct val="5000"/>
              </a:spcBef>
            </a:pPr>
            <a:r>
              <a:rPr lang="en-US" altLang="en-US" sz="2800" i="1" dirty="0">
                <a:solidFill>
                  <a:srgbClr val="680000"/>
                </a:solidFill>
                <a:effectLst>
                  <a:outerShdw blurRad="38100" dist="38100" dir="2700000" algn="tl">
                    <a:srgbClr val="000000">
                      <a:alpha val="43137"/>
                    </a:srgbClr>
                  </a:outerShdw>
                </a:effectLst>
              </a:rPr>
              <a:t>In this prophecy Jesus specifically mentions being betrayed to the chief priests and scribes, turned over to the Gentiles, mocked, scourged and spat on, killed, and raised the third day.</a:t>
            </a:r>
          </a:p>
          <a:p>
            <a:pPr marL="630238" lvl="1">
              <a:spcBef>
                <a:spcPct val="5000"/>
              </a:spcBef>
            </a:pPr>
            <a:endParaRPr lang="en-US" altLang="en-US" sz="1600" dirty="0"/>
          </a:p>
          <a:p>
            <a:pPr marL="630238" lvl="1">
              <a:spcBef>
                <a:spcPct val="5000"/>
              </a:spcBef>
            </a:pPr>
            <a:endParaRPr lang="en-US" altLang="en-US" sz="1600" dirty="0"/>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267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5B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3805E4A-6AC2-4D13-8F11-16B302F3A8F6}"/>
              </a:ext>
            </a:extLst>
          </p:cNvPr>
          <p:cNvPicPr>
            <a:picLocks noChangeAspect="1"/>
          </p:cNvPicPr>
          <p:nvPr/>
        </p:nvPicPr>
        <p:blipFill rotWithShape="1">
          <a:blip r:embed="rId3">
            <a:alphaModFix/>
          </a:blip>
          <a:srcRect l="23821" r="19839" b="1"/>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p:cTn id="7" dur="1000" fill="hold"/>
                                        <p:tgtEl>
                                          <p:spTgt spid="2611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11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112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 calcmode="lin" valueType="num">
                                      <p:cBhvr>
                                        <p:cTn id="12" dur="1000" fill="hold"/>
                                        <p:tgtEl>
                                          <p:spTgt spid="26112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6112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61123">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 calcmode="lin" valueType="num">
                                      <p:cBhvr>
                                        <p:cTn id="17" dur="1000" fill="hold"/>
                                        <p:tgtEl>
                                          <p:spTgt spid="26112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6112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611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61123">
                                            <p:txEl>
                                              <p:pRg st="3" end="3"/>
                                            </p:txEl>
                                          </p:spTgt>
                                        </p:tgtEl>
                                        <p:attrNameLst>
                                          <p:attrName>style.visibility</p:attrName>
                                        </p:attrNameLst>
                                      </p:cBhvr>
                                      <p:to>
                                        <p:strVal val="visible"/>
                                      </p:to>
                                    </p:set>
                                    <p:anim calcmode="lin" valueType="num">
                                      <p:cBhvr>
                                        <p:cTn id="24" dur="1000" fill="hold"/>
                                        <p:tgtEl>
                                          <p:spTgt spid="26112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6112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6112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61123">
                                            <p:txEl>
                                              <p:pRg st="4" end="4"/>
                                            </p:txEl>
                                          </p:spTgt>
                                        </p:tgtEl>
                                        <p:attrNameLst>
                                          <p:attrName>style.visibility</p:attrName>
                                        </p:attrNameLst>
                                      </p:cBhvr>
                                      <p:to>
                                        <p:strVal val="visible"/>
                                      </p:to>
                                    </p:set>
                                    <p:anim calcmode="lin" valueType="num">
                                      <p:cBhvr>
                                        <p:cTn id="29" dur="1000" fill="hold"/>
                                        <p:tgtEl>
                                          <p:spTgt spid="26112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6112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61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F411A867-A894-4AC8-AE07-028E065A3EC0}"/>
              </a:ext>
            </a:extLst>
          </p:cNvPr>
          <p:cNvSpPr>
            <a:spLocks noGrp="1" noChangeArrowheads="1"/>
          </p:cNvSpPr>
          <p:nvPr>
            <p:ph type="title" idx="4294967295"/>
          </p:nvPr>
        </p:nvSpPr>
        <p:spPr>
          <a:xfrm>
            <a:off x="107454" y="76200"/>
            <a:ext cx="7207746" cy="1325563"/>
          </a:xfrm>
        </p:spPr>
        <p:txBody>
          <a:bodyPr vert="horz" lIns="91440" tIns="45720" rIns="91440" bIns="45720" rtlCol="0" anchor="ctr">
            <a:normAutofit/>
          </a:bodyPr>
          <a:lstStyle/>
          <a:p>
            <a:r>
              <a:rPr lang="en-US" altLang="en-US" sz="4100" dirty="0">
                <a:latin typeface="Bernard MT Condensed" panose="02050806060905020404" pitchFamily="18" charset="0"/>
              </a:rPr>
              <a:t>Greatness in God’s Kingdom</a:t>
            </a:r>
            <a:br>
              <a:rPr lang="en-US" altLang="en-US" sz="4100" b="1" dirty="0"/>
            </a:br>
            <a:r>
              <a:rPr lang="en-US" altLang="en-US" sz="3200" dirty="0"/>
              <a:t>(Mark 10:35-45)</a:t>
            </a:r>
            <a:endParaRPr lang="en-US" altLang="en-US" sz="4100" dirty="0"/>
          </a:p>
        </p:txBody>
      </p:sp>
      <p:sp>
        <p:nvSpPr>
          <p:cNvPr id="263171" name="Rectangle 3">
            <a:extLst>
              <a:ext uri="{FF2B5EF4-FFF2-40B4-BE49-F238E27FC236}">
                <a16:creationId xmlns:a16="http://schemas.microsoft.com/office/drawing/2014/main" id="{65E17458-6BCB-475A-BBF4-EE7F7205E2E0}"/>
              </a:ext>
            </a:extLst>
          </p:cNvPr>
          <p:cNvSpPr>
            <a:spLocks noGrp="1" noChangeArrowheads="1"/>
          </p:cNvSpPr>
          <p:nvPr>
            <p:ph type="body" idx="4294967295"/>
          </p:nvPr>
        </p:nvSpPr>
        <p:spPr>
          <a:xfrm>
            <a:off x="107455" y="1265486"/>
            <a:ext cx="7588746" cy="5516314"/>
          </a:xfrm>
        </p:spPr>
        <p:txBody>
          <a:bodyPr vert="horz" lIns="91440" tIns="45720" rIns="91440" bIns="45720" rtlCol="0" anchor="t">
            <a:noAutofit/>
          </a:bodyPr>
          <a:lstStyle/>
          <a:p>
            <a:pPr marL="225425">
              <a:spcBef>
                <a:spcPct val="5000"/>
              </a:spcBef>
            </a:pPr>
            <a:r>
              <a:rPr lang="en-US" altLang="en-US" b="1" dirty="0"/>
              <a:t>James &amp; John ask that Jesus give them the top positions of honor in His kingdom </a:t>
            </a:r>
            <a:r>
              <a:rPr lang="en-US" altLang="en-US" dirty="0"/>
              <a:t>(10:35-37).</a:t>
            </a:r>
          </a:p>
          <a:p>
            <a:pPr marL="225425">
              <a:spcBef>
                <a:spcPct val="5000"/>
              </a:spcBef>
            </a:pPr>
            <a:r>
              <a:rPr lang="en-US" altLang="en-US" b="1" dirty="0"/>
              <a:t>Jesus responds </a:t>
            </a:r>
            <a:r>
              <a:rPr lang="en-US" altLang="en-US" dirty="0"/>
              <a:t>(10:38-40).</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They must be able to drink the cup that He would    drink and be baptized with the baptism that He      would endure.</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It was not Jesus’ place to give the positions they requested.</a:t>
            </a:r>
          </a:p>
          <a:p>
            <a:pPr marL="225425">
              <a:spcBef>
                <a:spcPct val="5000"/>
              </a:spcBef>
            </a:pPr>
            <a:r>
              <a:rPr lang="en-US" altLang="en-US" b="1" dirty="0"/>
              <a:t>The ten other disciples were upset with        James and John </a:t>
            </a:r>
            <a:r>
              <a:rPr lang="en-US" altLang="en-US" dirty="0"/>
              <a:t>(10:41).</a:t>
            </a:r>
          </a:p>
          <a:p>
            <a:pPr marL="225425">
              <a:spcBef>
                <a:spcPct val="5000"/>
              </a:spcBef>
            </a:pPr>
            <a:r>
              <a:rPr lang="en-US" altLang="en-US" b="1" dirty="0"/>
              <a:t>Jesus teaches them the right attitude about attaining positions of authority </a:t>
            </a:r>
            <a:r>
              <a:rPr lang="en-US" altLang="en-US" dirty="0"/>
              <a:t>(10:42-45).</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The disciples must not be like the Gentiles in authority who “lord it over” their subjects. They must be servants. Jesus Himself sets the example.</a:t>
            </a:r>
            <a:endParaRPr lang="en-US" altLang="en-US" sz="2800" i="1" dirty="0">
              <a:solidFill>
                <a:srgbClr val="680000"/>
              </a:solidFill>
              <a:effectLst>
                <a:outerShdw blurRad="38100" dist="38100" dir="2700000" algn="tl">
                  <a:srgbClr val="000000">
                    <a:alpha val="43137"/>
                  </a:srgbClr>
                </a:outerShdw>
              </a:effectLst>
            </a:endParaRPr>
          </a:p>
        </p:txBody>
      </p:sp>
      <p:sp>
        <p:nvSpPr>
          <p:cNvPr id="72" name="Rectangle 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267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5B8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6BC14A4-A7DE-4536-B09C-528362E3B5ED}"/>
              </a:ext>
            </a:extLst>
          </p:cNvPr>
          <p:cNvPicPr>
            <a:picLocks noChangeAspect="1"/>
          </p:cNvPicPr>
          <p:nvPr/>
        </p:nvPicPr>
        <p:blipFill rotWithShape="1">
          <a:blip r:embed="rId3">
            <a:alphaModFix/>
          </a:blip>
          <a:srcRect l="23821" r="19839" b="1"/>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p:cTn id="7" dur="1000" fill="hold"/>
                                        <p:tgtEl>
                                          <p:spTgt spid="263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3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3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3171">
                                            <p:txEl>
                                              <p:pRg st="1" end="1"/>
                                            </p:txEl>
                                          </p:spTgt>
                                        </p:tgtEl>
                                        <p:attrNameLst>
                                          <p:attrName>style.visibility</p:attrName>
                                        </p:attrNameLst>
                                      </p:cBhvr>
                                      <p:to>
                                        <p:strVal val="visible"/>
                                      </p:to>
                                    </p:set>
                                    <p:anim calcmode="lin" valueType="num">
                                      <p:cBhvr>
                                        <p:cTn id="14" dur="1000" fill="hold"/>
                                        <p:tgtEl>
                                          <p:spTgt spid="26317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631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63171">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p:cTn id="19" dur="1000" fill="hold"/>
                                        <p:tgtEl>
                                          <p:spTgt spid="2631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631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63171">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63171">
                                            <p:txEl>
                                              <p:pRg st="3" end="3"/>
                                            </p:txEl>
                                          </p:spTgt>
                                        </p:tgtEl>
                                        <p:attrNameLst>
                                          <p:attrName>style.visibility</p:attrName>
                                        </p:attrNameLst>
                                      </p:cBhvr>
                                      <p:to>
                                        <p:strVal val="visible"/>
                                      </p:to>
                                    </p:set>
                                    <p:anim calcmode="lin" valueType="num">
                                      <p:cBhvr>
                                        <p:cTn id="24" dur="1000" fill="hold"/>
                                        <p:tgtEl>
                                          <p:spTgt spid="26317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6317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63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3171">
                                            <p:txEl>
                                              <p:pRg st="4" end="4"/>
                                            </p:txEl>
                                          </p:spTgt>
                                        </p:tgtEl>
                                        <p:attrNameLst>
                                          <p:attrName>style.visibility</p:attrName>
                                        </p:attrNameLst>
                                      </p:cBhvr>
                                      <p:to>
                                        <p:strVal val="visible"/>
                                      </p:to>
                                    </p:set>
                                    <p:anim calcmode="lin" valueType="num">
                                      <p:cBhvr>
                                        <p:cTn id="31" dur="1000" fill="hold"/>
                                        <p:tgtEl>
                                          <p:spTgt spid="26317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6317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6317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63171">
                                            <p:txEl>
                                              <p:pRg st="5" end="5"/>
                                            </p:txEl>
                                          </p:spTgt>
                                        </p:tgtEl>
                                        <p:attrNameLst>
                                          <p:attrName>style.visibility</p:attrName>
                                        </p:attrNameLst>
                                      </p:cBhvr>
                                      <p:to>
                                        <p:strVal val="visible"/>
                                      </p:to>
                                    </p:set>
                                    <p:anim calcmode="lin" valueType="num">
                                      <p:cBhvr>
                                        <p:cTn id="38" dur="1000" fill="hold"/>
                                        <p:tgtEl>
                                          <p:spTgt spid="263171">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63171">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63171">
                                            <p:txEl>
                                              <p:pRg st="5" end="5"/>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63171">
                                            <p:txEl>
                                              <p:pRg st="6" end="6"/>
                                            </p:txEl>
                                          </p:spTgt>
                                        </p:tgtEl>
                                        <p:attrNameLst>
                                          <p:attrName>style.visibility</p:attrName>
                                        </p:attrNameLst>
                                      </p:cBhvr>
                                      <p:to>
                                        <p:strVal val="visible"/>
                                      </p:to>
                                    </p:set>
                                    <p:anim calcmode="lin" valueType="num">
                                      <p:cBhvr>
                                        <p:cTn id="43" dur="1000" fill="hold"/>
                                        <p:tgtEl>
                                          <p:spTgt spid="263171">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63171">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63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D79E2-4C21-4150-A141-DDD8C5E85F18}"/>
              </a:ext>
            </a:extLst>
          </p:cNvPr>
          <p:cNvPicPr>
            <a:picLocks noChangeAspect="1"/>
          </p:cNvPicPr>
          <p:nvPr/>
        </p:nvPicPr>
        <p:blipFill rotWithShape="1">
          <a:blip r:embed="rId3"/>
          <a:srcRect/>
          <a:stretch/>
        </p:blipFill>
        <p:spPr>
          <a:xfrm>
            <a:off x="20" y="10"/>
            <a:ext cx="9143980" cy="6857990"/>
          </a:xfrm>
          <a:prstGeom prst="rect">
            <a:avLst/>
          </a:prstGeom>
        </p:spPr>
      </p:pic>
      <p:sp>
        <p:nvSpPr>
          <p:cNvPr id="265218" name="Rectangle 2">
            <a:extLst>
              <a:ext uri="{FF2B5EF4-FFF2-40B4-BE49-F238E27FC236}">
                <a16:creationId xmlns:a16="http://schemas.microsoft.com/office/drawing/2014/main" id="{66EF6A09-5F7E-4317-8D63-8E6A92081058}"/>
              </a:ext>
            </a:extLst>
          </p:cNvPr>
          <p:cNvSpPr>
            <a:spLocks noGrp="1" noChangeArrowheads="1"/>
          </p:cNvSpPr>
          <p:nvPr>
            <p:ph type="title" idx="4294967295"/>
          </p:nvPr>
        </p:nvSpPr>
        <p:spPr>
          <a:xfrm>
            <a:off x="162815" y="76201"/>
            <a:ext cx="5334000" cy="1295400"/>
          </a:xfrm>
        </p:spPr>
        <p:txBody>
          <a:bodyPr vert="horz" lIns="91440" tIns="45720" rIns="91440" bIns="45720" rtlCol="0" anchor="ctr">
            <a:normAutofit/>
          </a:bodyPr>
          <a:lstStyle/>
          <a:p>
            <a:r>
              <a:rPr lang="en-US" altLang="en-US" dirty="0">
                <a:latin typeface="Bernard MT Condensed" panose="02050806060905020404" pitchFamily="18" charset="0"/>
              </a:rPr>
              <a:t>Jesus Heals Bartimaeus</a:t>
            </a:r>
            <a:br>
              <a:rPr lang="en-US" altLang="en-US" sz="3700" b="1" dirty="0"/>
            </a:br>
            <a:r>
              <a:rPr lang="en-US" altLang="en-US" sz="3200" dirty="0"/>
              <a:t>(Mark 10:46-52)</a:t>
            </a:r>
            <a:endParaRPr lang="en-US" altLang="en-US" sz="3700" dirty="0"/>
          </a:p>
        </p:txBody>
      </p:sp>
      <p:sp>
        <p:nvSpPr>
          <p:cNvPr id="265219" name="Rectangle 3">
            <a:extLst>
              <a:ext uri="{FF2B5EF4-FFF2-40B4-BE49-F238E27FC236}">
                <a16:creationId xmlns:a16="http://schemas.microsoft.com/office/drawing/2014/main" id="{0ED76D8B-C58E-46D4-B246-1343871D79FE}"/>
              </a:ext>
            </a:extLst>
          </p:cNvPr>
          <p:cNvSpPr>
            <a:spLocks noGrp="1" noChangeArrowheads="1"/>
          </p:cNvSpPr>
          <p:nvPr>
            <p:ph type="body" idx="4294967295"/>
          </p:nvPr>
        </p:nvSpPr>
        <p:spPr>
          <a:xfrm>
            <a:off x="0" y="1447792"/>
            <a:ext cx="2971800" cy="5410198"/>
          </a:xfrm>
          <a:solidFill>
            <a:schemeClr val="tx1">
              <a:alpha val="57000"/>
            </a:schemeClr>
          </a:solidFill>
        </p:spPr>
        <p:txBody>
          <a:bodyPr vert="horz" lIns="91440" tIns="45720" rIns="91440" bIns="45720" rtlCol="0" anchor="t">
            <a:normAutofit/>
          </a:bodyPr>
          <a:lstStyle/>
          <a:p>
            <a:pPr marL="225425">
              <a:spcBef>
                <a:spcPct val="5000"/>
              </a:spcBef>
            </a:pPr>
            <a:r>
              <a:rPr lang="en-US" altLang="en-US" sz="3200" b="1" dirty="0">
                <a:solidFill>
                  <a:schemeClr val="bg1"/>
                </a:solidFill>
                <a:effectLst>
                  <a:glow rad="101600">
                    <a:schemeClr val="accent3">
                      <a:satMod val="175000"/>
                      <a:alpha val="40000"/>
                    </a:schemeClr>
                  </a:glow>
                </a:effectLst>
              </a:rPr>
              <a:t>As Jesus and His disciples pass through Jericho a great multitude follow </a:t>
            </a:r>
            <a:r>
              <a:rPr lang="en-US" altLang="en-US" sz="3200" dirty="0">
                <a:solidFill>
                  <a:schemeClr val="bg1"/>
                </a:solidFill>
                <a:effectLst>
                  <a:glow rad="101600">
                    <a:schemeClr val="accent3">
                      <a:satMod val="175000"/>
                      <a:alpha val="40000"/>
                    </a:schemeClr>
                  </a:glow>
                </a:effectLst>
              </a:rPr>
              <a:t>(10:46)</a:t>
            </a:r>
          </a:p>
          <a:p>
            <a:pPr marL="461963" lvl="1" indent="-236538">
              <a:spcBef>
                <a:spcPct val="5000"/>
              </a:spcBef>
            </a:pPr>
            <a:r>
              <a:rPr lang="en-US" altLang="en-US" sz="2800" i="1" dirty="0">
                <a:solidFill>
                  <a:schemeClr val="accent2">
                    <a:lumMod val="40000"/>
                    <a:lumOff val="60000"/>
                  </a:schemeClr>
                </a:solidFill>
                <a:effectLst>
                  <a:glow rad="101600">
                    <a:schemeClr val="accent3">
                      <a:satMod val="175000"/>
                      <a:alpha val="40000"/>
                    </a:schemeClr>
                  </a:glow>
                  <a:outerShdw blurRad="38100" dist="38100" dir="2700000" algn="tl">
                    <a:srgbClr val="000000">
                      <a:alpha val="43137"/>
                    </a:srgbClr>
                  </a:outerShdw>
                </a:effectLst>
              </a:rPr>
              <a:t>A blind man named </a:t>
            </a:r>
            <a:r>
              <a:rPr lang="en-US" altLang="en-US" sz="2800" b="1" i="1" dirty="0">
                <a:solidFill>
                  <a:schemeClr val="accent2">
                    <a:lumMod val="40000"/>
                    <a:lumOff val="60000"/>
                  </a:schemeClr>
                </a:solidFill>
                <a:effectLst>
                  <a:glow rad="101600">
                    <a:schemeClr val="accent3">
                      <a:satMod val="175000"/>
                      <a:alpha val="40000"/>
                    </a:schemeClr>
                  </a:glow>
                  <a:outerShdw blurRad="38100" dist="38100" dir="2700000" algn="tl">
                    <a:srgbClr val="000000">
                      <a:alpha val="43137"/>
                    </a:srgbClr>
                  </a:outerShdw>
                </a:effectLst>
              </a:rPr>
              <a:t>Bartimaeus </a:t>
            </a:r>
            <a:r>
              <a:rPr lang="en-US" altLang="en-US" sz="2800" i="1" dirty="0">
                <a:solidFill>
                  <a:schemeClr val="accent2">
                    <a:lumMod val="40000"/>
                    <a:lumOff val="60000"/>
                  </a:schemeClr>
                </a:solidFill>
                <a:effectLst>
                  <a:glow rad="101600">
                    <a:schemeClr val="accent3">
                      <a:satMod val="175000"/>
                      <a:alpha val="40000"/>
                    </a:schemeClr>
                  </a:glow>
                  <a:outerShdw blurRad="38100" dist="38100" dir="2700000" algn="tl">
                    <a:srgbClr val="000000">
                      <a:alpha val="43137"/>
                    </a:srgbClr>
                  </a:outerShdw>
                </a:effectLst>
              </a:rPr>
              <a:t>sat at the side of the road begging.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5219">
                                            <p:bg/>
                                          </p:spTgt>
                                        </p:tgtEl>
                                        <p:attrNameLst>
                                          <p:attrName>style.visibility</p:attrName>
                                        </p:attrNameLst>
                                      </p:cBhvr>
                                      <p:to>
                                        <p:strVal val="visible"/>
                                      </p:to>
                                    </p:set>
                                    <p:animEffect transition="in" filter="fade">
                                      <p:cBhvr>
                                        <p:cTn id="7" dur="500"/>
                                        <p:tgtEl>
                                          <p:spTgt spid="2652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19">
                                            <p:txEl>
                                              <p:pRg st="0" end="0"/>
                                            </p:txEl>
                                          </p:spTgt>
                                        </p:tgtEl>
                                        <p:attrNameLst>
                                          <p:attrName>style.visibility</p:attrName>
                                        </p:attrNameLst>
                                      </p:cBhvr>
                                      <p:to>
                                        <p:strVal val="visible"/>
                                      </p:to>
                                    </p:set>
                                    <p:animEffect transition="in" filter="fade">
                                      <p:cBhvr>
                                        <p:cTn id="10" dur="500"/>
                                        <p:tgtEl>
                                          <p:spTgt spid="2652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5219">
                                            <p:txEl>
                                              <p:pRg st="1" end="1"/>
                                            </p:txEl>
                                          </p:spTgt>
                                        </p:tgtEl>
                                        <p:attrNameLst>
                                          <p:attrName>style.visibility</p:attrName>
                                        </p:attrNameLst>
                                      </p:cBhvr>
                                      <p:to>
                                        <p:strVal val="visible"/>
                                      </p:to>
                                    </p:set>
                                    <p:animEffect transition="in" filter="fade">
                                      <p:cBhvr>
                                        <p:cTn id="13" dur="500"/>
                                        <p:tgtEl>
                                          <p:spTgt spid="265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1000ECD4-B1E6-4E7B-8844-7737EDF26AA3}"/>
              </a:ext>
            </a:extLst>
          </p:cNvPr>
          <p:cNvSpPr>
            <a:spLocks noGrp="1" noChangeArrowheads="1"/>
          </p:cNvSpPr>
          <p:nvPr>
            <p:ph type="title" idx="4294967295"/>
          </p:nvPr>
        </p:nvSpPr>
        <p:spPr>
          <a:xfrm>
            <a:off x="107128" y="264456"/>
            <a:ext cx="9059731" cy="1066799"/>
          </a:xfrm>
        </p:spPr>
        <p:txBody>
          <a:bodyPr vert="horz" lIns="91440" tIns="45720" rIns="91440" bIns="45720" rtlCol="0" anchor="ctr">
            <a:normAutofit/>
          </a:bodyPr>
          <a:lstStyle/>
          <a:p>
            <a:r>
              <a:rPr lang="en-US" altLang="en-US" sz="4000" dirty="0">
                <a:latin typeface="Bernard MT Condensed" panose="02050806060905020404" pitchFamily="18" charset="0"/>
              </a:rPr>
              <a:t>Jesus Heals Bartimaeus </a:t>
            </a:r>
            <a:r>
              <a:rPr lang="en-US" altLang="en-US" sz="2800" dirty="0"/>
              <a:t>(Mark 10:46-52)</a:t>
            </a:r>
            <a:endParaRPr lang="en-US" altLang="en-US" sz="4000" dirty="0"/>
          </a:p>
        </p:txBody>
      </p:sp>
      <p:sp>
        <p:nvSpPr>
          <p:cNvPr id="268291" name="Rectangle 3">
            <a:extLst>
              <a:ext uri="{FF2B5EF4-FFF2-40B4-BE49-F238E27FC236}">
                <a16:creationId xmlns:a16="http://schemas.microsoft.com/office/drawing/2014/main" id="{A8D984F3-650F-4B59-BCD0-504F18741098}"/>
              </a:ext>
            </a:extLst>
          </p:cNvPr>
          <p:cNvSpPr>
            <a:spLocks noGrp="1" noChangeArrowheads="1"/>
          </p:cNvSpPr>
          <p:nvPr>
            <p:ph type="body" idx="4294967295"/>
          </p:nvPr>
        </p:nvSpPr>
        <p:spPr>
          <a:xfrm>
            <a:off x="107128" y="1155105"/>
            <a:ext cx="7467600" cy="5638800"/>
          </a:xfrm>
        </p:spPr>
        <p:txBody>
          <a:bodyPr vert="horz" lIns="91440" tIns="45720" rIns="91440" bIns="45720" rtlCol="0" anchor="t">
            <a:noAutofit/>
          </a:bodyPr>
          <a:lstStyle/>
          <a:p>
            <a:pPr marL="225425">
              <a:spcBef>
                <a:spcPct val="5000"/>
              </a:spcBef>
            </a:pPr>
            <a:r>
              <a:rPr lang="en-US" altLang="en-US" b="1" dirty="0"/>
              <a:t>Bartimaeus cries out, “Jesus, Son of David,  have mercy on me” </a:t>
            </a:r>
            <a:r>
              <a:rPr lang="en-US" altLang="en-US" dirty="0"/>
              <a:t>(10:47-48).</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When the crowd attempts to silence him, Bartimaeus cries out all the more.</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Calling Jesus the “Son of David” amounts to    confessing Him as the Christ (2 Samuel 7:12;         Psalms 132:11; 89:29, 35-37; Isaiah 9:5-7).</a:t>
            </a:r>
          </a:p>
          <a:p>
            <a:pPr marL="225425">
              <a:spcBef>
                <a:spcPct val="5000"/>
              </a:spcBef>
            </a:pPr>
            <a:r>
              <a:rPr lang="en-US" altLang="en-US" b="1" dirty="0"/>
              <a:t>Jesus calls for Bartimaeus to be brought           to Him </a:t>
            </a:r>
            <a:r>
              <a:rPr lang="en-US" altLang="en-US" dirty="0"/>
              <a:t>(10:49-50). </a:t>
            </a:r>
          </a:p>
          <a:p>
            <a:pPr marL="225425">
              <a:spcBef>
                <a:spcPct val="5000"/>
              </a:spcBef>
            </a:pPr>
            <a:r>
              <a:rPr lang="en-US" altLang="en-US" b="1" dirty="0"/>
              <a:t>Bartimaeus asks to receive his sight </a:t>
            </a:r>
            <a:r>
              <a:rPr lang="en-US" altLang="en-US" dirty="0"/>
              <a:t>(10:51).</a:t>
            </a:r>
          </a:p>
          <a:p>
            <a:pPr marL="225425">
              <a:spcBef>
                <a:spcPct val="5000"/>
              </a:spcBef>
            </a:pPr>
            <a:r>
              <a:rPr lang="en-US" altLang="en-US" b="1" dirty="0"/>
              <a:t>Jesus tells him, “Go your way, your </a:t>
            </a:r>
            <a:r>
              <a:rPr lang="en-US" altLang="en-US" b="1" dirty="0">
                <a:solidFill>
                  <a:srgbClr val="680000"/>
                </a:solidFill>
              </a:rPr>
              <a:t>faith</a:t>
            </a:r>
            <a:r>
              <a:rPr lang="en-US" altLang="en-US" b="1" dirty="0"/>
              <a:t> has made you well” </a:t>
            </a:r>
            <a:r>
              <a:rPr lang="en-US" altLang="en-US" dirty="0"/>
              <a:t>(10:52).</a:t>
            </a:r>
          </a:p>
          <a:p>
            <a:pPr marL="461963" lvl="1" indent="-236538">
              <a:spcBef>
                <a:spcPct val="5000"/>
              </a:spcBef>
            </a:pPr>
            <a:r>
              <a:rPr lang="en-US" altLang="en-US" b="1" i="1" dirty="0">
                <a:solidFill>
                  <a:srgbClr val="680000"/>
                </a:solidFill>
                <a:effectLst>
                  <a:outerShdw blurRad="38100" dist="38100" dir="2700000" algn="tl">
                    <a:srgbClr val="000000">
                      <a:alpha val="43137"/>
                    </a:srgbClr>
                  </a:outerShdw>
                </a:effectLst>
              </a:rPr>
              <a:t>Immediately </a:t>
            </a:r>
            <a:r>
              <a:rPr lang="en-US" altLang="en-US" i="1" dirty="0">
                <a:solidFill>
                  <a:srgbClr val="680000"/>
                </a:solidFill>
                <a:effectLst>
                  <a:outerShdw blurRad="38100" dist="38100" dir="2700000" algn="tl">
                    <a:srgbClr val="000000">
                      <a:alpha val="43137"/>
                    </a:srgbClr>
                  </a:outerShdw>
                </a:effectLst>
              </a:rPr>
              <a:t>he receives his sight and follows Jesus on the road.</a:t>
            </a:r>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6B4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A38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ut Bartimaeus shouted all the more, ‘Son of David, have mercy on me!’ – Slide 5">
            <a:extLst>
              <a:ext uri="{FF2B5EF4-FFF2-40B4-BE49-F238E27FC236}">
                <a16:creationId xmlns:a16="http://schemas.microsoft.com/office/drawing/2014/main" id="{E0B586DB-0307-43B8-BC63-A06DDCA9DF0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5458" r="38201" b="1"/>
          <a:stretch/>
        </p:blipFill>
        <p:spPr bwMode="auto">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 calcmode="lin" valueType="num">
                                      <p:cBhvr>
                                        <p:cTn id="7" dur="1000" fill="hold"/>
                                        <p:tgtEl>
                                          <p:spTgt spid="268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8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829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8291">
                                            <p:txEl>
                                              <p:pRg st="1" end="1"/>
                                            </p:txEl>
                                          </p:spTgt>
                                        </p:tgtEl>
                                        <p:attrNameLst>
                                          <p:attrName>style.visibility</p:attrName>
                                        </p:attrNameLst>
                                      </p:cBhvr>
                                      <p:to>
                                        <p:strVal val="visible"/>
                                      </p:to>
                                    </p:set>
                                    <p:anim calcmode="lin" valueType="num">
                                      <p:cBhvr>
                                        <p:cTn id="12" dur="1000" fill="hold"/>
                                        <p:tgtEl>
                                          <p:spTgt spid="26829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6829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68291">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68291">
                                            <p:txEl>
                                              <p:pRg st="2" end="2"/>
                                            </p:txEl>
                                          </p:spTgt>
                                        </p:tgtEl>
                                        <p:attrNameLst>
                                          <p:attrName>style.visibility</p:attrName>
                                        </p:attrNameLst>
                                      </p:cBhvr>
                                      <p:to>
                                        <p:strVal val="visible"/>
                                      </p:to>
                                    </p:set>
                                    <p:anim calcmode="lin" valueType="num">
                                      <p:cBhvr>
                                        <p:cTn id="17" dur="1000" fill="hold"/>
                                        <p:tgtEl>
                                          <p:spTgt spid="26829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6829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6829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68291">
                                            <p:txEl>
                                              <p:pRg st="3" end="3"/>
                                            </p:txEl>
                                          </p:spTgt>
                                        </p:tgtEl>
                                        <p:attrNameLst>
                                          <p:attrName>style.visibility</p:attrName>
                                        </p:attrNameLst>
                                      </p:cBhvr>
                                      <p:to>
                                        <p:strVal val="visible"/>
                                      </p:to>
                                    </p:set>
                                    <p:anim calcmode="lin" valueType="num">
                                      <p:cBhvr>
                                        <p:cTn id="24" dur="1000" fill="hold"/>
                                        <p:tgtEl>
                                          <p:spTgt spid="26829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6829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6829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8291">
                                            <p:txEl>
                                              <p:pRg st="4" end="4"/>
                                            </p:txEl>
                                          </p:spTgt>
                                        </p:tgtEl>
                                        <p:attrNameLst>
                                          <p:attrName>style.visibility</p:attrName>
                                        </p:attrNameLst>
                                      </p:cBhvr>
                                      <p:to>
                                        <p:strVal val="visible"/>
                                      </p:to>
                                    </p:set>
                                    <p:anim calcmode="lin" valueType="num">
                                      <p:cBhvr>
                                        <p:cTn id="31" dur="1000" fill="hold"/>
                                        <p:tgtEl>
                                          <p:spTgt spid="26829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6829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6829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68291">
                                            <p:txEl>
                                              <p:pRg st="5" end="5"/>
                                            </p:txEl>
                                          </p:spTgt>
                                        </p:tgtEl>
                                        <p:attrNameLst>
                                          <p:attrName>style.visibility</p:attrName>
                                        </p:attrNameLst>
                                      </p:cBhvr>
                                      <p:to>
                                        <p:strVal val="visible"/>
                                      </p:to>
                                    </p:set>
                                    <p:anim calcmode="lin" valueType="num">
                                      <p:cBhvr>
                                        <p:cTn id="38" dur="1000" fill="hold"/>
                                        <p:tgtEl>
                                          <p:spTgt spid="268291">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268291">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268291">
                                            <p:txEl>
                                              <p:pRg st="5" end="5"/>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68291">
                                            <p:txEl>
                                              <p:pRg st="6" end="6"/>
                                            </p:txEl>
                                          </p:spTgt>
                                        </p:tgtEl>
                                        <p:attrNameLst>
                                          <p:attrName>style.visibility</p:attrName>
                                        </p:attrNameLst>
                                      </p:cBhvr>
                                      <p:to>
                                        <p:strVal val="visible"/>
                                      </p:to>
                                    </p:set>
                                    <p:anim calcmode="lin" valueType="num">
                                      <p:cBhvr>
                                        <p:cTn id="43" dur="1000" fill="hold"/>
                                        <p:tgtEl>
                                          <p:spTgt spid="268291">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268291">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268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24FAA-8BBA-4C18-9EAB-EA3B12A85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4CA117-7BF9-4B76-87A3-87659ECA7C22}"/>
              </a:ext>
            </a:extLst>
          </p:cNvPr>
          <p:cNvPicPr>
            <a:picLocks noChangeAspect="1"/>
          </p:cNvPicPr>
          <p:nvPr/>
        </p:nvPicPr>
        <p:blipFill rotWithShape="1">
          <a:blip r:embed="rId3"/>
          <a:srcRect l="11259" r="23184" b="-2"/>
          <a:stretch/>
        </p:blipFill>
        <p:spPr>
          <a:xfrm>
            <a:off x="3685429" y="8957"/>
            <a:ext cx="5458571" cy="6244902"/>
          </a:xfrm>
          <a:prstGeom prst="rect">
            <a:avLst/>
          </a:prstGeom>
        </p:spPr>
      </p:pic>
      <p:grpSp>
        <p:nvGrpSpPr>
          <p:cNvPr id="11" name="Group 10">
            <a:extLst>
              <a:ext uri="{FF2B5EF4-FFF2-40B4-BE49-F238E27FC236}">
                <a16:creationId xmlns:a16="http://schemas.microsoft.com/office/drawing/2014/main" id="{A9A3AB48-7A22-45E3-AD22-4EF24AA9F4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85429" y="0"/>
            <a:ext cx="5458342" cy="6589025"/>
            <a:chOff x="4913906" y="0"/>
            <a:chExt cx="7277789" cy="6589025"/>
          </a:xfrm>
        </p:grpSpPr>
        <p:sp>
          <p:nvSpPr>
            <p:cNvPr id="6" name="Freeform: Shape 11">
              <a:extLst>
                <a:ext uri="{FF2B5EF4-FFF2-40B4-BE49-F238E27FC236}">
                  <a16:creationId xmlns:a16="http://schemas.microsoft.com/office/drawing/2014/main" id="{5EBC0DE2-0322-4A96-831C-A0DCEA5AC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16112" y="279215"/>
              <a:ext cx="6016465" cy="6072010"/>
            </a:xfrm>
            <a:custGeom>
              <a:avLst/>
              <a:gdLst>
                <a:gd name="connsiteX0" fmla="*/ 2766964 w 5580682"/>
                <a:gd name="connsiteY0" fmla="*/ 592033 h 5632204"/>
                <a:gd name="connsiteX1" fmla="*/ 3690929 w 5580682"/>
                <a:gd name="connsiteY1" fmla="*/ 857757 h 5632204"/>
                <a:gd name="connsiteX2" fmla="*/ 4522439 w 5580682"/>
                <a:gd name="connsiteY2" fmla="*/ 1584674 h 5632204"/>
                <a:gd name="connsiteX3" fmla="*/ 4934790 w 5580682"/>
                <a:gd name="connsiteY3" fmla="*/ 2423782 h 5632204"/>
                <a:gd name="connsiteX4" fmla="*/ 4928376 w 5580682"/>
                <a:gd name="connsiteY4" fmla="*/ 3297129 h 5632204"/>
                <a:gd name="connsiteX5" fmla="*/ 4828915 w 5580682"/>
                <a:gd name="connsiteY5" fmla="*/ 3521411 h 5632204"/>
                <a:gd name="connsiteX6" fmla="*/ 4648740 w 5580682"/>
                <a:gd name="connsiteY6" fmla="*/ 3633305 h 5632204"/>
                <a:gd name="connsiteX7" fmla="*/ 3989314 w 5580682"/>
                <a:gd name="connsiteY7" fmla="*/ 4108905 h 5632204"/>
                <a:gd name="connsiteX8" fmla="*/ 3714512 w 5580682"/>
                <a:gd name="connsiteY8" fmla="*/ 4402651 h 5632204"/>
                <a:gd name="connsiteX9" fmla="*/ 2767062 w 5580682"/>
                <a:gd name="connsiteY9" fmla="*/ 5040172 h 5632204"/>
                <a:gd name="connsiteX10" fmla="*/ 1853457 w 5580682"/>
                <a:gd name="connsiteY10" fmla="*/ 4835131 h 5632204"/>
                <a:gd name="connsiteX11" fmla="*/ 1127921 w 5580682"/>
                <a:gd name="connsiteY11" fmla="*/ 4277930 h 5632204"/>
                <a:gd name="connsiteX12" fmla="*/ 735009 w 5580682"/>
                <a:gd name="connsiteY12" fmla="*/ 3611104 h 5632204"/>
                <a:gd name="connsiteX13" fmla="*/ 592131 w 5580682"/>
                <a:gd name="connsiteY13" fmla="*/ 2816102 h 5632204"/>
                <a:gd name="connsiteX14" fmla="*/ 764216 w 5580682"/>
                <a:gd name="connsiteY14" fmla="*/ 1947196 h 5632204"/>
                <a:gd name="connsiteX15" fmla="*/ 1232809 w 5580682"/>
                <a:gd name="connsiteY15" fmla="*/ 1239815 h 5632204"/>
                <a:gd name="connsiteX16" fmla="*/ 2766964 w 5580682"/>
                <a:gd name="connsiteY16" fmla="*/ 592033 h 5632204"/>
                <a:gd name="connsiteX17" fmla="*/ 2766964 w 5580682"/>
                <a:gd name="connsiteY17" fmla="*/ 0 h 5632204"/>
                <a:gd name="connsiteX18" fmla="*/ 0 w 5580682"/>
                <a:gd name="connsiteY18" fmla="*/ 2816102 h 5632204"/>
                <a:gd name="connsiteX19" fmla="*/ 677581 w 5580682"/>
                <a:gd name="connsiteY19" fmla="*/ 4662357 h 5632204"/>
                <a:gd name="connsiteX20" fmla="*/ 2766964 w 5580682"/>
                <a:gd name="connsiteY20" fmla="*/ 5632205 h 5632204"/>
                <a:gd name="connsiteX21" fmla="*/ 4411532 w 5580682"/>
                <a:gd name="connsiteY21" fmla="*/ 4523821 h 5632204"/>
                <a:gd name="connsiteX22" fmla="*/ 5498504 w 5580682"/>
                <a:gd name="connsiteY22" fmla="*/ 3456484 h 5632204"/>
                <a:gd name="connsiteX23" fmla="*/ 2766964 w 5580682"/>
                <a:gd name="connsiteY23" fmla="*/ 0 h 5632204"/>
                <a:gd name="connsiteX24" fmla="*/ 2766964 w 5580682"/>
                <a:gd name="connsiteY24" fmla="*/ 0 h 56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80682" h="5632204">
                  <a:moveTo>
                    <a:pt x="2766964" y="592033"/>
                  </a:moveTo>
                  <a:cubicBezTo>
                    <a:pt x="3060809" y="592033"/>
                    <a:pt x="3380310" y="683897"/>
                    <a:pt x="3690929" y="857757"/>
                  </a:cubicBezTo>
                  <a:cubicBezTo>
                    <a:pt x="4009147" y="1035860"/>
                    <a:pt x="4296678" y="1287277"/>
                    <a:pt x="4522439" y="1584674"/>
                  </a:cubicBezTo>
                  <a:cubicBezTo>
                    <a:pt x="4721165" y="1846550"/>
                    <a:pt x="4863746" y="2136745"/>
                    <a:pt x="4934790" y="2423782"/>
                  </a:cubicBezTo>
                  <a:cubicBezTo>
                    <a:pt x="5008794" y="2723153"/>
                    <a:pt x="5006722" y="3016999"/>
                    <a:pt x="4928376" y="3297129"/>
                  </a:cubicBezTo>
                  <a:cubicBezTo>
                    <a:pt x="4897788" y="3406556"/>
                    <a:pt x="4862463" y="3486185"/>
                    <a:pt x="4828915" y="3521411"/>
                  </a:cubicBezTo>
                  <a:cubicBezTo>
                    <a:pt x="4798919" y="3552887"/>
                    <a:pt x="4732611" y="3588310"/>
                    <a:pt x="4648740" y="3633305"/>
                  </a:cubicBezTo>
                  <a:cubicBezTo>
                    <a:pt x="4477741" y="3724774"/>
                    <a:pt x="4243493" y="3850186"/>
                    <a:pt x="3989314" y="4108905"/>
                  </a:cubicBezTo>
                  <a:cubicBezTo>
                    <a:pt x="3892122" y="4207774"/>
                    <a:pt x="3801837" y="4306841"/>
                    <a:pt x="3714512" y="4402651"/>
                  </a:cubicBezTo>
                  <a:cubicBezTo>
                    <a:pt x="3332651" y="4821613"/>
                    <a:pt x="3117052" y="5040172"/>
                    <a:pt x="2767062" y="5040172"/>
                  </a:cubicBezTo>
                  <a:cubicBezTo>
                    <a:pt x="2447661" y="5040172"/>
                    <a:pt x="2140297" y="4971200"/>
                    <a:pt x="1853457" y="4835131"/>
                  </a:cubicBezTo>
                  <a:cubicBezTo>
                    <a:pt x="1578853" y="4704884"/>
                    <a:pt x="1327929" y="4512276"/>
                    <a:pt x="1127921" y="4277930"/>
                  </a:cubicBezTo>
                  <a:cubicBezTo>
                    <a:pt x="958698" y="4079697"/>
                    <a:pt x="826478" y="3855416"/>
                    <a:pt x="735009" y="3611104"/>
                  </a:cubicBezTo>
                  <a:cubicBezTo>
                    <a:pt x="640185" y="3357812"/>
                    <a:pt x="592131" y="3090411"/>
                    <a:pt x="592131" y="2816102"/>
                  </a:cubicBezTo>
                  <a:cubicBezTo>
                    <a:pt x="592131" y="2514363"/>
                    <a:pt x="650052" y="2221998"/>
                    <a:pt x="764216" y="1947196"/>
                  </a:cubicBezTo>
                  <a:cubicBezTo>
                    <a:pt x="874334" y="1682162"/>
                    <a:pt x="1032012" y="1444165"/>
                    <a:pt x="1232809" y="1239815"/>
                  </a:cubicBezTo>
                  <a:cubicBezTo>
                    <a:pt x="1643088" y="822037"/>
                    <a:pt x="2188054" y="592033"/>
                    <a:pt x="2766964" y="592033"/>
                  </a:cubicBezTo>
                  <a:moveTo>
                    <a:pt x="2766964" y="0"/>
                  </a:moveTo>
                  <a:cubicBezTo>
                    <a:pt x="1238828" y="0"/>
                    <a:pt x="0" y="1260832"/>
                    <a:pt x="0" y="2816102"/>
                  </a:cubicBezTo>
                  <a:cubicBezTo>
                    <a:pt x="0" y="3522397"/>
                    <a:pt x="255561" y="4168009"/>
                    <a:pt x="677581" y="4662357"/>
                  </a:cubicBezTo>
                  <a:cubicBezTo>
                    <a:pt x="1184855" y="5256560"/>
                    <a:pt x="1932789" y="5632205"/>
                    <a:pt x="2766964" y="5632205"/>
                  </a:cubicBezTo>
                  <a:cubicBezTo>
                    <a:pt x="3531081" y="5632205"/>
                    <a:pt x="3910771" y="5033462"/>
                    <a:pt x="4411532" y="4523821"/>
                  </a:cubicBezTo>
                  <a:cubicBezTo>
                    <a:pt x="4912194" y="4014179"/>
                    <a:pt x="5289517" y="4204419"/>
                    <a:pt x="5498504" y="3456484"/>
                  </a:cubicBezTo>
                  <a:cubicBezTo>
                    <a:pt x="5974202" y="1754094"/>
                    <a:pt x="4295198" y="0"/>
                    <a:pt x="2766964" y="0"/>
                  </a:cubicBezTo>
                  <a:lnTo>
                    <a:pt x="2766964" y="0"/>
                  </a:lnTo>
                  <a:close/>
                </a:path>
              </a:pathLst>
            </a:custGeom>
            <a:solidFill>
              <a:schemeClr val="bg1">
                <a:alpha val="20000"/>
              </a:schemeClr>
            </a:solidFill>
            <a:ln w="986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AE6F3C9-9CB4-4FB9-A9BC-AE79EA554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16112" y="279215"/>
              <a:ext cx="6016465" cy="6072010"/>
            </a:xfrm>
            <a:custGeom>
              <a:avLst/>
              <a:gdLst>
                <a:gd name="connsiteX0" fmla="*/ 2766964 w 5580682"/>
                <a:gd name="connsiteY0" fmla="*/ 493361 h 5632204"/>
                <a:gd name="connsiteX1" fmla="*/ 3739081 w 5580682"/>
                <a:gd name="connsiteY1" fmla="*/ 771616 h 5632204"/>
                <a:gd name="connsiteX2" fmla="*/ 4600982 w 5580682"/>
                <a:gd name="connsiteY2" fmla="*/ 1524978 h 5632204"/>
                <a:gd name="connsiteX3" fmla="*/ 5030502 w 5580682"/>
                <a:gd name="connsiteY3" fmla="*/ 2400002 h 5632204"/>
                <a:gd name="connsiteX4" fmla="*/ 5023398 w 5580682"/>
                <a:gd name="connsiteY4" fmla="*/ 3323573 h 5632204"/>
                <a:gd name="connsiteX5" fmla="*/ 4900354 w 5580682"/>
                <a:gd name="connsiteY5" fmla="*/ 3589396 h 5632204"/>
                <a:gd name="connsiteX6" fmla="*/ 4695313 w 5580682"/>
                <a:gd name="connsiteY6" fmla="*/ 3720235 h 5632204"/>
                <a:gd name="connsiteX7" fmla="*/ 4059667 w 5580682"/>
                <a:gd name="connsiteY7" fmla="*/ 4177975 h 5632204"/>
                <a:gd name="connsiteX8" fmla="*/ 3787431 w 5580682"/>
                <a:gd name="connsiteY8" fmla="*/ 4469058 h 5632204"/>
                <a:gd name="connsiteX9" fmla="*/ 3264962 w 5580682"/>
                <a:gd name="connsiteY9" fmla="*/ 4973469 h 5632204"/>
                <a:gd name="connsiteX10" fmla="*/ 2767062 w 5580682"/>
                <a:gd name="connsiteY10" fmla="*/ 5138844 h 5632204"/>
                <a:gd name="connsiteX11" fmla="*/ 1811225 w 5580682"/>
                <a:gd name="connsiteY11" fmla="*/ 4924331 h 5632204"/>
                <a:gd name="connsiteX12" fmla="*/ 1052930 w 5580682"/>
                <a:gd name="connsiteY12" fmla="*/ 4342067 h 5632204"/>
                <a:gd name="connsiteX13" fmla="*/ 642651 w 5580682"/>
                <a:gd name="connsiteY13" fmla="*/ 3645738 h 5632204"/>
                <a:gd name="connsiteX14" fmla="*/ 493459 w 5580682"/>
                <a:gd name="connsiteY14" fmla="*/ 2816102 h 5632204"/>
                <a:gd name="connsiteX15" fmla="*/ 673141 w 5580682"/>
                <a:gd name="connsiteY15" fmla="*/ 1909306 h 5632204"/>
                <a:gd name="connsiteX16" fmla="*/ 1162456 w 5580682"/>
                <a:gd name="connsiteY16" fmla="*/ 1170646 h 5632204"/>
                <a:gd name="connsiteX17" fmla="*/ 2766964 w 5580682"/>
                <a:gd name="connsiteY17" fmla="*/ 493361 h 5632204"/>
                <a:gd name="connsiteX18" fmla="*/ 2766964 w 5580682"/>
                <a:gd name="connsiteY18" fmla="*/ 0 h 5632204"/>
                <a:gd name="connsiteX19" fmla="*/ 0 w 5580682"/>
                <a:gd name="connsiteY19" fmla="*/ 2816102 h 5632204"/>
                <a:gd name="connsiteX20" fmla="*/ 677581 w 5580682"/>
                <a:gd name="connsiteY20" fmla="*/ 4662357 h 5632204"/>
                <a:gd name="connsiteX21" fmla="*/ 2766964 w 5580682"/>
                <a:gd name="connsiteY21" fmla="*/ 5632205 h 5632204"/>
                <a:gd name="connsiteX22" fmla="*/ 4411532 w 5580682"/>
                <a:gd name="connsiteY22" fmla="*/ 4523821 h 5632204"/>
                <a:gd name="connsiteX23" fmla="*/ 5498504 w 5580682"/>
                <a:gd name="connsiteY23" fmla="*/ 3456484 h 5632204"/>
                <a:gd name="connsiteX24" fmla="*/ 2766964 w 5580682"/>
                <a:gd name="connsiteY24" fmla="*/ 0 h 5632204"/>
                <a:gd name="connsiteX25" fmla="*/ 2766964 w 5580682"/>
                <a:gd name="connsiteY25" fmla="*/ 0 h 56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80682" h="5632204">
                  <a:moveTo>
                    <a:pt x="2766964" y="493361"/>
                  </a:moveTo>
                  <a:cubicBezTo>
                    <a:pt x="3077682" y="493361"/>
                    <a:pt x="3413858" y="589566"/>
                    <a:pt x="3739081" y="771616"/>
                  </a:cubicBezTo>
                  <a:cubicBezTo>
                    <a:pt x="4069041" y="956330"/>
                    <a:pt x="4367129" y="1216825"/>
                    <a:pt x="4600982" y="1524978"/>
                  </a:cubicBezTo>
                  <a:cubicBezTo>
                    <a:pt x="4807799" y="1797510"/>
                    <a:pt x="4956301" y="2100039"/>
                    <a:pt x="5030502" y="2400002"/>
                  </a:cubicBezTo>
                  <a:cubicBezTo>
                    <a:pt x="5108651" y="2716147"/>
                    <a:pt x="5106282" y="3026866"/>
                    <a:pt x="5023398" y="3323573"/>
                  </a:cubicBezTo>
                  <a:cubicBezTo>
                    <a:pt x="4987580" y="3451847"/>
                    <a:pt x="4946137" y="3541342"/>
                    <a:pt x="4900354" y="3589396"/>
                  </a:cubicBezTo>
                  <a:cubicBezTo>
                    <a:pt x="4861378" y="3630345"/>
                    <a:pt x="4800103" y="3664090"/>
                    <a:pt x="4695313" y="3720235"/>
                  </a:cubicBezTo>
                  <a:cubicBezTo>
                    <a:pt x="4529938" y="3808744"/>
                    <a:pt x="4303387" y="3929913"/>
                    <a:pt x="4059667" y="4177975"/>
                  </a:cubicBezTo>
                  <a:cubicBezTo>
                    <a:pt x="3963758" y="4275562"/>
                    <a:pt x="3874163" y="4373938"/>
                    <a:pt x="3787431" y="4469058"/>
                  </a:cubicBezTo>
                  <a:cubicBezTo>
                    <a:pt x="3608735" y="4665021"/>
                    <a:pt x="3440006" y="4850228"/>
                    <a:pt x="3264962" y="4973469"/>
                  </a:cubicBezTo>
                  <a:cubicBezTo>
                    <a:pt x="3102548" y="5087831"/>
                    <a:pt x="2949014" y="5138844"/>
                    <a:pt x="2767062" y="5138844"/>
                  </a:cubicBezTo>
                  <a:cubicBezTo>
                    <a:pt x="2432958" y="5138844"/>
                    <a:pt x="2111386" y="5066715"/>
                    <a:pt x="1811225" y="4924331"/>
                  </a:cubicBezTo>
                  <a:cubicBezTo>
                    <a:pt x="1524188" y="4788164"/>
                    <a:pt x="1261918" y="4586872"/>
                    <a:pt x="1052930" y="4342067"/>
                  </a:cubicBezTo>
                  <a:cubicBezTo>
                    <a:pt x="876208" y="4135151"/>
                    <a:pt x="738166" y="3900805"/>
                    <a:pt x="642651" y="3645738"/>
                  </a:cubicBezTo>
                  <a:cubicBezTo>
                    <a:pt x="543683" y="3381395"/>
                    <a:pt x="493459" y="3102251"/>
                    <a:pt x="493459" y="2816102"/>
                  </a:cubicBezTo>
                  <a:cubicBezTo>
                    <a:pt x="493459" y="2501240"/>
                    <a:pt x="553945" y="2196146"/>
                    <a:pt x="673141" y="1909306"/>
                  </a:cubicBezTo>
                  <a:cubicBezTo>
                    <a:pt x="788193" y="1632530"/>
                    <a:pt x="952778" y="1383975"/>
                    <a:pt x="1162456" y="1170646"/>
                  </a:cubicBezTo>
                  <a:cubicBezTo>
                    <a:pt x="1591483" y="733923"/>
                    <a:pt x="2161314" y="493361"/>
                    <a:pt x="2766964" y="493361"/>
                  </a:cubicBezTo>
                  <a:moveTo>
                    <a:pt x="2766964" y="0"/>
                  </a:moveTo>
                  <a:cubicBezTo>
                    <a:pt x="1238828" y="0"/>
                    <a:pt x="0" y="1260832"/>
                    <a:pt x="0" y="2816102"/>
                  </a:cubicBezTo>
                  <a:cubicBezTo>
                    <a:pt x="0" y="3522397"/>
                    <a:pt x="255561" y="4168009"/>
                    <a:pt x="677581" y="4662357"/>
                  </a:cubicBezTo>
                  <a:cubicBezTo>
                    <a:pt x="1184855" y="5256560"/>
                    <a:pt x="1932789" y="5632205"/>
                    <a:pt x="2766964" y="5632205"/>
                  </a:cubicBezTo>
                  <a:cubicBezTo>
                    <a:pt x="3531081" y="5632205"/>
                    <a:pt x="3910771" y="5033462"/>
                    <a:pt x="4411532" y="4523821"/>
                  </a:cubicBezTo>
                  <a:cubicBezTo>
                    <a:pt x="4912194" y="4014179"/>
                    <a:pt x="5289517" y="4204419"/>
                    <a:pt x="5498504" y="3456484"/>
                  </a:cubicBezTo>
                  <a:cubicBezTo>
                    <a:pt x="5974202" y="1754094"/>
                    <a:pt x="4295198" y="0"/>
                    <a:pt x="2766964" y="0"/>
                  </a:cubicBezTo>
                  <a:lnTo>
                    <a:pt x="2766964" y="0"/>
                  </a:lnTo>
                  <a:close/>
                </a:path>
              </a:pathLst>
            </a:custGeom>
            <a:solidFill>
              <a:schemeClr val="bg1">
                <a:alpha val="20000"/>
              </a:schemeClr>
            </a:solidFill>
            <a:ln w="9864" cap="flat">
              <a:noFill/>
              <a:prstDash val="solid"/>
              <a:miter/>
            </a:ln>
          </p:spPr>
          <p:txBody>
            <a:bodyPr rtlCol="0" anchor="ctr"/>
            <a:lstStyle/>
            <a:p>
              <a:endParaRPr lang="en-US"/>
            </a:p>
          </p:txBody>
        </p:sp>
        <p:sp>
          <p:nvSpPr>
            <p:cNvPr id="7" name="Freeform: Shape 13">
              <a:extLst>
                <a:ext uri="{FF2B5EF4-FFF2-40B4-BE49-F238E27FC236}">
                  <a16:creationId xmlns:a16="http://schemas.microsoft.com/office/drawing/2014/main" id="{3B6010A5-876D-4722-A982-D83B5BD95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34114" y="329188"/>
              <a:ext cx="5977556" cy="5978917"/>
            </a:xfrm>
            <a:custGeom>
              <a:avLst/>
              <a:gdLst>
                <a:gd name="connsiteX0" fmla="*/ 2754587 w 5544591"/>
                <a:gd name="connsiteY0" fmla="*/ 86 h 5545853"/>
                <a:gd name="connsiteX1" fmla="*/ 3022580 w 5544591"/>
                <a:gd name="connsiteY1" fmla="*/ 16663 h 5545853"/>
                <a:gd name="connsiteX2" fmla="*/ 3285344 w 5544591"/>
                <a:gd name="connsiteY2" fmla="*/ 66295 h 5545853"/>
                <a:gd name="connsiteX3" fmla="*/ 3786105 w 5544591"/>
                <a:gd name="connsiteY3" fmla="*/ 246668 h 5545853"/>
                <a:gd name="connsiteX4" fmla="*/ 4021636 w 5544591"/>
                <a:gd name="connsiteY4" fmla="*/ 370600 h 5545853"/>
                <a:gd name="connsiteX5" fmla="*/ 4246411 w 5544591"/>
                <a:gd name="connsiteY5" fmla="*/ 513477 h 5545853"/>
                <a:gd name="connsiteX6" fmla="*/ 4659058 w 5544591"/>
                <a:gd name="connsiteY6" fmla="*/ 851824 h 5545853"/>
                <a:gd name="connsiteX7" fmla="*/ 5014573 w 5544591"/>
                <a:gd name="connsiteY7" fmla="*/ 1254209 h 5545853"/>
                <a:gd name="connsiteX8" fmla="*/ 5299243 w 5544591"/>
                <a:gd name="connsiteY8" fmla="*/ 1715205 h 5545853"/>
                <a:gd name="connsiteX9" fmla="*/ 5409360 w 5544591"/>
                <a:gd name="connsiteY9" fmla="*/ 1965635 h 5545853"/>
                <a:gd name="connsiteX10" fmla="*/ 5433140 w 5544591"/>
                <a:gd name="connsiteY10" fmla="*/ 2030068 h 5545853"/>
                <a:gd name="connsiteX11" fmla="*/ 5454947 w 5544591"/>
                <a:gd name="connsiteY11" fmla="*/ 2095389 h 5545853"/>
                <a:gd name="connsiteX12" fmla="*/ 5474287 w 5544591"/>
                <a:gd name="connsiteY12" fmla="*/ 2161598 h 5545853"/>
                <a:gd name="connsiteX13" fmla="*/ 5491258 w 5544591"/>
                <a:gd name="connsiteY13" fmla="*/ 2228497 h 5545853"/>
                <a:gd name="connsiteX14" fmla="*/ 5543752 w 5544591"/>
                <a:gd name="connsiteY14" fmla="*/ 2778298 h 5545853"/>
                <a:gd name="connsiteX15" fmla="*/ 5514446 w 5544591"/>
                <a:gd name="connsiteY15" fmla="*/ 3053100 h 5545853"/>
                <a:gd name="connsiteX16" fmla="*/ 5446165 w 5544591"/>
                <a:gd name="connsiteY16" fmla="*/ 3319219 h 5545853"/>
                <a:gd name="connsiteX17" fmla="*/ 5355190 w 5544591"/>
                <a:gd name="connsiteY17" fmla="*/ 3576457 h 5545853"/>
                <a:gd name="connsiteX18" fmla="*/ 5297960 w 5544591"/>
                <a:gd name="connsiteY18" fmla="*/ 3704336 h 5545853"/>
                <a:gd name="connsiteX19" fmla="*/ 5224350 w 5544591"/>
                <a:gd name="connsiteY19" fmla="*/ 3828860 h 5545853"/>
                <a:gd name="connsiteX20" fmla="*/ 5130118 w 5544591"/>
                <a:gd name="connsiteY20" fmla="*/ 3943813 h 5545853"/>
                <a:gd name="connsiteX21" fmla="*/ 5075849 w 5544591"/>
                <a:gd name="connsiteY21" fmla="*/ 3994827 h 5545853"/>
                <a:gd name="connsiteX22" fmla="*/ 5018619 w 5544591"/>
                <a:gd name="connsiteY22" fmla="*/ 4040512 h 5545853"/>
                <a:gd name="connsiteX23" fmla="*/ 4790390 w 5544591"/>
                <a:gd name="connsiteY23" fmla="*/ 4184475 h 5545853"/>
                <a:gd name="connsiteX24" fmla="*/ 4589790 w 5544591"/>
                <a:gd name="connsiteY24" fmla="*/ 4315511 h 5545853"/>
                <a:gd name="connsiteX25" fmla="*/ 4499899 w 5544591"/>
                <a:gd name="connsiteY25" fmla="*/ 4388233 h 5545853"/>
                <a:gd name="connsiteX26" fmla="*/ 4415436 w 5544591"/>
                <a:gd name="connsiteY26" fmla="*/ 4467072 h 5545853"/>
                <a:gd name="connsiteX27" fmla="*/ 4374685 w 5544591"/>
                <a:gd name="connsiteY27" fmla="*/ 4509205 h 5545853"/>
                <a:gd name="connsiteX28" fmla="*/ 4332749 w 5544591"/>
                <a:gd name="connsiteY28" fmla="*/ 4554101 h 5545853"/>
                <a:gd name="connsiteX29" fmla="*/ 4248680 w 5544591"/>
                <a:gd name="connsiteY29" fmla="*/ 4645274 h 5545853"/>
                <a:gd name="connsiteX30" fmla="*/ 4074820 w 5544591"/>
                <a:gd name="connsiteY30" fmla="*/ 4828902 h 5545853"/>
                <a:gd name="connsiteX31" fmla="*/ 3984930 w 5544591"/>
                <a:gd name="connsiteY31" fmla="*/ 4921161 h 5545853"/>
                <a:gd name="connsiteX32" fmla="*/ 3891981 w 5544591"/>
                <a:gd name="connsiteY32" fmla="*/ 5012432 h 5545853"/>
                <a:gd name="connsiteX33" fmla="*/ 3693649 w 5544591"/>
                <a:gd name="connsiteY33" fmla="*/ 5187970 h 5545853"/>
                <a:gd name="connsiteX34" fmla="*/ 3473019 w 5544591"/>
                <a:gd name="connsiteY34" fmla="*/ 5343774 h 5545853"/>
                <a:gd name="connsiteX35" fmla="*/ 3226931 w 5544591"/>
                <a:gd name="connsiteY35" fmla="*/ 5463562 h 5545853"/>
                <a:gd name="connsiteX36" fmla="*/ 2961404 w 5544591"/>
                <a:gd name="connsiteY36" fmla="*/ 5531941 h 5545853"/>
                <a:gd name="connsiteX37" fmla="*/ 2825532 w 5544591"/>
                <a:gd name="connsiteY37" fmla="*/ 5544571 h 5545853"/>
                <a:gd name="connsiteX38" fmla="*/ 2791589 w 5544591"/>
                <a:gd name="connsiteY38" fmla="*/ 5545656 h 5545853"/>
                <a:gd name="connsiteX39" fmla="*/ 2757646 w 5544591"/>
                <a:gd name="connsiteY39" fmla="*/ 5545854 h 5545853"/>
                <a:gd name="connsiteX40" fmla="*/ 2691733 w 5544591"/>
                <a:gd name="connsiteY40" fmla="*/ 5544374 h 5545853"/>
                <a:gd name="connsiteX41" fmla="*/ 1666332 w 5544591"/>
                <a:gd name="connsiteY41" fmla="*/ 5316738 h 5545853"/>
                <a:gd name="connsiteX42" fmla="*/ 1427940 w 5544591"/>
                <a:gd name="connsiteY42" fmla="*/ 5199515 h 5545853"/>
                <a:gd name="connsiteX43" fmla="*/ 1202178 w 5544591"/>
                <a:gd name="connsiteY43" fmla="*/ 5058315 h 5545853"/>
                <a:gd name="connsiteX44" fmla="*/ 795847 w 5544591"/>
                <a:gd name="connsiteY44" fmla="*/ 4713061 h 5545853"/>
                <a:gd name="connsiteX45" fmla="*/ 456809 w 5544591"/>
                <a:gd name="connsiteY45" fmla="*/ 4295678 h 5545853"/>
                <a:gd name="connsiteX46" fmla="*/ 204209 w 5544591"/>
                <a:gd name="connsiteY46" fmla="*/ 3817316 h 5545853"/>
                <a:gd name="connsiteX47" fmla="*/ 48307 w 5544591"/>
                <a:gd name="connsiteY47" fmla="*/ 3296623 h 5545853"/>
                <a:gd name="connsiteX48" fmla="*/ 9726 w 5544591"/>
                <a:gd name="connsiteY48" fmla="*/ 3026557 h 5545853"/>
                <a:gd name="connsiteX49" fmla="*/ 549 w 5544591"/>
                <a:gd name="connsiteY49" fmla="*/ 2753828 h 5545853"/>
                <a:gd name="connsiteX50" fmla="*/ 19791 w 5544591"/>
                <a:gd name="connsiteY50" fmla="*/ 2481789 h 5545853"/>
                <a:gd name="connsiteX51" fmla="*/ 66068 w 5544591"/>
                <a:gd name="connsiteY51" fmla="*/ 2213302 h 5545853"/>
                <a:gd name="connsiteX52" fmla="*/ 230258 w 5544591"/>
                <a:gd name="connsiteY52" fmla="*/ 1695668 h 5545853"/>
                <a:gd name="connsiteX53" fmla="*/ 818048 w 5544591"/>
                <a:gd name="connsiteY53" fmla="*/ 790746 h 5545853"/>
                <a:gd name="connsiteX54" fmla="*/ 1011741 w 5544591"/>
                <a:gd name="connsiteY54" fmla="*/ 600703 h 5545853"/>
                <a:gd name="connsiteX55" fmla="*/ 1227833 w 5544591"/>
                <a:gd name="connsiteY55" fmla="*/ 436315 h 5545853"/>
                <a:gd name="connsiteX56" fmla="*/ 1708958 w 5544591"/>
                <a:gd name="connsiteY56" fmla="*/ 189537 h 5545853"/>
                <a:gd name="connsiteX57" fmla="*/ 2225803 w 5544591"/>
                <a:gd name="connsiteY57" fmla="*/ 48731 h 5545853"/>
                <a:gd name="connsiteX58" fmla="*/ 2754587 w 5544591"/>
                <a:gd name="connsiteY58" fmla="*/ 86 h 5545853"/>
                <a:gd name="connsiteX59" fmla="*/ 2754587 w 5544591"/>
                <a:gd name="connsiteY59" fmla="*/ 200588 h 5545853"/>
                <a:gd name="connsiteX60" fmla="*/ 2273462 w 5544591"/>
                <a:gd name="connsiteY60" fmla="*/ 263146 h 5545853"/>
                <a:gd name="connsiteX61" fmla="*/ 1827858 w 5544591"/>
                <a:gd name="connsiteY61" fmla="*/ 447663 h 5545853"/>
                <a:gd name="connsiteX62" fmla="*/ 1433663 w 5544591"/>
                <a:gd name="connsiteY62" fmla="*/ 717136 h 5545853"/>
                <a:gd name="connsiteX63" fmla="*/ 1254179 w 5544591"/>
                <a:gd name="connsiteY63" fmla="*/ 872742 h 5545853"/>
                <a:gd name="connsiteX64" fmla="*/ 1084265 w 5544591"/>
                <a:gd name="connsiteY64" fmla="*/ 1038610 h 5545853"/>
                <a:gd name="connsiteX65" fmla="*/ 581334 w 5544591"/>
                <a:gd name="connsiteY65" fmla="*/ 1839729 h 5545853"/>
                <a:gd name="connsiteX66" fmla="*/ 446153 w 5544591"/>
                <a:gd name="connsiteY66" fmla="*/ 2293522 h 5545853"/>
                <a:gd name="connsiteX67" fmla="*/ 410335 w 5544591"/>
                <a:gd name="connsiteY67" fmla="*/ 2527178 h 5545853"/>
                <a:gd name="connsiteX68" fmla="*/ 394350 w 5544591"/>
                <a:gd name="connsiteY68" fmla="*/ 2762610 h 5545853"/>
                <a:gd name="connsiteX69" fmla="*/ 397902 w 5544591"/>
                <a:gd name="connsiteY69" fmla="*/ 2998534 h 5545853"/>
                <a:gd name="connsiteX70" fmla="*/ 420498 w 5544591"/>
                <a:gd name="connsiteY70" fmla="*/ 3233473 h 5545853"/>
                <a:gd name="connsiteX71" fmla="*/ 530912 w 5544591"/>
                <a:gd name="connsiteY71" fmla="*/ 3693581 h 5545853"/>
                <a:gd name="connsiteX72" fmla="*/ 729342 w 5544591"/>
                <a:gd name="connsiteY72" fmla="*/ 4125962 h 5545853"/>
                <a:gd name="connsiteX73" fmla="*/ 859490 w 5544591"/>
                <a:gd name="connsiteY73" fmla="*/ 4326661 h 5545853"/>
                <a:gd name="connsiteX74" fmla="*/ 931718 w 5544591"/>
                <a:gd name="connsiteY74" fmla="*/ 4422373 h 5545853"/>
                <a:gd name="connsiteX75" fmla="*/ 1009077 w 5544591"/>
                <a:gd name="connsiteY75" fmla="*/ 4515125 h 5545853"/>
                <a:gd name="connsiteX76" fmla="*/ 1358080 w 5544591"/>
                <a:gd name="connsiteY76" fmla="*/ 4850215 h 5545853"/>
                <a:gd name="connsiteX77" fmla="*/ 1405640 w 5544591"/>
                <a:gd name="connsiteY77" fmla="*/ 4887908 h 5545853"/>
                <a:gd name="connsiteX78" fmla="*/ 1454088 w 5544591"/>
                <a:gd name="connsiteY78" fmla="*/ 4924615 h 5545853"/>
                <a:gd name="connsiteX79" fmla="*/ 1503227 w 5544591"/>
                <a:gd name="connsiteY79" fmla="*/ 4960432 h 5545853"/>
                <a:gd name="connsiteX80" fmla="*/ 1553254 w 5544591"/>
                <a:gd name="connsiteY80" fmla="*/ 4995066 h 5545853"/>
                <a:gd name="connsiteX81" fmla="*/ 1761156 w 5544591"/>
                <a:gd name="connsiteY81" fmla="*/ 5122057 h 5545853"/>
                <a:gd name="connsiteX82" fmla="*/ 2212186 w 5544591"/>
                <a:gd name="connsiteY82" fmla="*/ 5309534 h 5545853"/>
                <a:gd name="connsiteX83" fmla="*/ 2696272 w 5544591"/>
                <a:gd name="connsiteY83" fmla="*/ 5382354 h 5545853"/>
                <a:gd name="connsiteX84" fmla="*/ 2757547 w 5544591"/>
                <a:gd name="connsiteY84" fmla="*/ 5382749 h 5545853"/>
                <a:gd name="connsiteX85" fmla="*/ 2816849 w 5544591"/>
                <a:gd name="connsiteY85" fmla="*/ 5380479 h 5545853"/>
                <a:gd name="connsiteX86" fmla="*/ 2933874 w 5544591"/>
                <a:gd name="connsiteY86" fmla="*/ 5365383 h 5545853"/>
                <a:gd name="connsiteX87" fmla="*/ 3156281 w 5544591"/>
                <a:gd name="connsiteY87" fmla="*/ 5293155 h 5545853"/>
                <a:gd name="connsiteX88" fmla="*/ 3356684 w 5544591"/>
                <a:gd name="connsiteY88" fmla="*/ 5170407 h 5545853"/>
                <a:gd name="connsiteX89" fmla="*/ 3535577 w 5544591"/>
                <a:gd name="connsiteY89" fmla="*/ 5011545 h 5545853"/>
                <a:gd name="connsiteX90" fmla="*/ 3700261 w 5544591"/>
                <a:gd name="connsiteY90" fmla="*/ 4830481 h 5545853"/>
                <a:gd name="connsiteX91" fmla="*/ 3780086 w 5544591"/>
                <a:gd name="connsiteY91" fmla="*/ 4734967 h 5545853"/>
                <a:gd name="connsiteX92" fmla="*/ 3860109 w 5544591"/>
                <a:gd name="connsiteY92" fmla="*/ 4637774 h 5545853"/>
                <a:gd name="connsiteX93" fmla="*/ 4025385 w 5544591"/>
                <a:gd name="connsiteY93" fmla="*/ 4441910 h 5545853"/>
                <a:gd name="connsiteX94" fmla="*/ 4114388 w 5544591"/>
                <a:gd name="connsiteY94" fmla="*/ 4346593 h 5545853"/>
                <a:gd name="connsiteX95" fmla="*/ 4160665 w 5544591"/>
                <a:gd name="connsiteY95" fmla="*/ 4299822 h 5545853"/>
                <a:gd name="connsiteX96" fmla="*/ 4210297 w 5544591"/>
                <a:gd name="connsiteY96" fmla="*/ 4252361 h 5545853"/>
                <a:gd name="connsiteX97" fmla="*/ 4430138 w 5544591"/>
                <a:gd name="connsiteY97" fmla="*/ 4082941 h 5545853"/>
                <a:gd name="connsiteX98" fmla="*/ 4666754 w 5544591"/>
                <a:gd name="connsiteY98" fmla="*/ 3953878 h 5545853"/>
                <a:gd name="connsiteX99" fmla="*/ 4778550 w 5544591"/>
                <a:gd name="connsiteY99" fmla="*/ 3898720 h 5545853"/>
                <a:gd name="connsiteX100" fmla="*/ 4877913 w 5544591"/>
                <a:gd name="connsiteY100" fmla="*/ 3841589 h 5545853"/>
                <a:gd name="connsiteX101" fmla="*/ 5029176 w 5544591"/>
                <a:gd name="connsiteY101" fmla="*/ 3694370 h 5545853"/>
                <a:gd name="connsiteX102" fmla="*/ 5124987 w 5544591"/>
                <a:gd name="connsiteY102" fmla="*/ 3492586 h 5545853"/>
                <a:gd name="connsiteX103" fmla="*/ 5172153 w 5544591"/>
                <a:gd name="connsiteY103" fmla="*/ 3260410 h 5545853"/>
                <a:gd name="connsiteX104" fmla="*/ 5180441 w 5544591"/>
                <a:gd name="connsiteY104" fmla="*/ 3023696 h 5545853"/>
                <a:gd name="connsiteX105" fmla="*/ 5165048 w 5544591"/>
                <a:gd name="connsiteY105" fmla="*/ 2790040 h 5545853"/>
                <a:gd name="connsiteX106" fmla="*/ 5129723 w 5544591"/>
                <a:gd name="connsiteY106" fmla="*/ 2560036 h 5545853"/>
                <a:gd name="connsiteX107" fmla="*/ 5074467 w 5544591"/>
                <a:gd name="connsiteY107" fmla="*/ 2334076 h 5545853"/>
                <a:gd name="connsiteX108" fmla="*/ 4924091 w 5544591"/>
                <a:gd name="connsiteY108" fmla="*/ 1890348 h 5545853"/>
                <a:gd name="connsiteX109" fmla="*/ 4702572 w 5544591"/>
                <a:gd name="connsiteY109" fmla="*/ 1469610 h 5545853"/>
                <a:gd name="connsiteX110" fmla="*/ 4567490 w 5544591"/>
                <a:gd name="connsiteY110" fmla="*/ 1271082 h 5545853"/>
                <a:gd name="connsiteX111" fmla="*/ 4416818 w 5544591"/>
                <a:gd name="connsiteY111" fmla="*/ 1082717 h 5545853"/>
                <a:gd name="connsiteX112" fmla="*/ 4072846 w 5544591"/>
                <a:gd name="connsiteY112" fmla="*/ 741903 h 5545853"/>
                <a:gd name="connsiteX113" fmla="*/ 3674606 w 5544591"/>
                <a:gd name="connsiteY113" fmla="*/ 464240 h 5545853"/>
                <a:gd name="connsiteX114" fmla="*/ 3621323 w 5544591"/>
                <a:gd name="connsiteY114" fmla="*/ 435033 h 5545853"/>
                <a:gd name="connsiteX115" fmla="*/ 3567349 w 5544591"/>
                <a:gd name="connsiteY115" fmla="*/ 407207 h 5545853"/>
                <a:gd name="connsiteX116" fmla="*/ 3512488 w 5544591"/>
                <a:gd name="connsiteY116" fmla="*/ 381158 h 5545853"/>
                <a:gd name="connsiteX117" fmla="*/ 3457034 w 5544591"/>
                <a:gd name="connsiteY117" fmla="*/ 356490 h 5545853"/>
                <a:gd name="connsiteX118" fmla="*/ 3229299 w 5544591"/>
                <a:gd name="connsiteY118" fmla="*/ 274099 h 5545853"/>
                <a:gd name="connsiteX119" fmla="*/ 2993965 w 5544591"/>
                <a:gd name="connsiteY119" fmla="*/ 220816 h 5545853"/>
                <a:gd name="connsiteX120" fmla="*/ 2754587 w 5544591"/>
                <a:gd name="connsiteY120" fmla="*/ 200588 h 554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544591" h="5545853">
                  <a:moveTo>
                    <a:pt x="2754587" y="86"/>
                  </a:moveTo>
                  <a:cubicBezTo>
                    <a:pt x="2844379" y="-802"/>
                    <a:pt x="2933973" y="5217"/>
                    <a:pt x="3022580" y="16663"/>
                  </a:cubicBezTo>
                  <a:cubicBezTo>
                    <a:pt x="3111287" y="27616"/>
                    <a:pt x="3198908" y="44883"/>
                    <a:pt x="3285344" y="66295"/>
                  </a:cubicBezTo>
                  <a:cubicBezTo>
                    <a:pt x="3458218" y="109316"/>
                    <a:pt x="3625665" y="170887"/>
                    <a:pt x="3786105" y="246668"/>
                  </a:cubicBezTo>
                  <a:cubicBezTo>
                    <a:pt x="3866227" y="284854"/>
                    <a:pt x="3944967" y="325901"/>
                    <a:pt x="4021636" y="370600"/>
                  </a:cubicBezTo>
                  <a:cubicBezTo>
                    <a:pt x="4098501" y="415002"/>
                    <a:pt x="4173591" y="462464"/>
                    <a:pt x="4246411" y="513477"/>
                  </a:cubicBezTo>
                  <a:cubicBezTo>
                    <a:pt x="4392051" y="615307"/>
                    <a:pt x="4530587" y="727892"/>
                    <a:pt x="4659058" y="851824"/>
                  </a:cubicBezTo>
                  <a:cubicBezTo>
                    <a:pt x="4787529" y="975756"/>
                    <a:pt x="4907119" y="1109851"/>
                    <a:pt x="5014573" y="1254209"/>
                  </a:cubicBezTo>
                  <a:cubicBezTo>
                    <a:pt x="5122422" y="1398270"/>
                    <a:pt x="5217641" y="1552692"/>
                    <a:pt x="5299243" y="1715205"/>
                  </a:cubicBezTo>
                  <a:cubicBezTo>
                    <a:pt x="5339698" y="1796609"/>
                    <a:pt x="5376306" y="1880283"/>
                    <a:pt x="5409360" y="1965635"/>
                  </a:cubicBezTo>
                  <a:cubicBezTo>
                    <a:pt x="5417452" y="1987047"/>
                    <a:pt x="5425838" y="2008360"/>
                    <a:pt x="5433140" y="2030068"/>
                  </a:cubicBezTo>
                  <a:lnTo>
                    <a:pt x="5454947" y="2095389"/>
                  </a:lnTo>
                  <a:lnTo>
                    <a:pt x="5474287" y="2161598"/>
                  </a:lnTo>
                  <a:cubicBezTo>
                    <a:pt x="5480601" y="2183700"/>
                    <a:pt x="5485733" y="2206197"/>
                    <a:pt x="5491258" y="2228497"/>
                  </a:cubicBezTo>
                  <a:cubicBezTo>
                    <a:pt x="5533490" y="2407883"/>
                    <a:pt x="5548488" y="2593880"/>
                    <a:pt x="5543752" y="2778298"/>
                  </a:cubicBezTo>
                  <a:cubicBezTo>
                    <a:pt x="5541285" y="2870557"/>
                    <a:pt x="5531517" y="2962618"/>
                    <a:pt x="5514446" y="3053100"/>
                  </a:cubicBezTo>
                  <a:cubicBezTo>
                    <a:pt x="5497277" y="3143582"/>
                    <a:pt x="5473497" y="3232387"/>
                    <a:pt x="5446165" y="3319219"/>
                  </a:cubicBezTo>
                  <a:cubicBezTo>
                    <a:pt x="5418931" y="3406248"/>
                    <a:pt x="5389725" y="3490908"/>
                    <a:pt x="5355190" y="3576457"/>
                  </a:cubicBezTo>
                  <a:cubicBezTo>
                    <a:pt x="5337922" y="3619182"/>
                    <a:pt x="5319174" y="3661907"/>
                    <a:pt x="5297960" y="3704336"/>
                  </a:cubicBezTo>
                  <a:cubicBezTo>
                    <a:pt x="5276351" y="3746568"/>
                    <a:pt x="5252472" y="3788602"/>
                    <a:pt x="5224350" y="3828860"/>
                  </a:cubicBezTo>
                  <a:cubicBezTo>
                    <a:pt x="5196623" y="3869316"/>
                    <a:pt x="5164949" y="3908094"/>
                    <a:pt x="5130118" y="3943813"/>
                  </a:cubicBezTo>
                  <a:cubicBezTo>
                    <a:pt x="5112653" y="3961574"/>
                    <a:pt x="5094498" y="3978645"/>
                    <a:pt x="5075849" y="3994827"/>
                  </a:cubicBezTo>
                  <a:cubicBezTo>
                    <a:pt x="5057200" y="4010910"/>
                    <a:pt x="5037958" y="4026007"/>
                    <a:pt x="5018619" y="4040512"/>
                  </a:cubicBezTo>
                  <a:cubicBezTo>
                    <a:pt x="4940865" y="4098334"/>
                    <a:pt x="4862125" y="4141651"/>
                    <a:pt x="4790390" y="4184475"/>
                  </a:cubicBezTo>
                  <a:cubicBezTo>
                    <a:pt x="4718261" y="4226904"/>
                    <a:pt x="4651756" y="4269037"/>
                    <a:pt x="4589790" y="4315511"/>
                  </a:cubicBezTo>
                  <a:cubicBezTo>
                    <a:pt x="4558609" y="4338502"/>
                    <a:pt x="4528811" y="4362874"/>
                    <a:pt x="4499899" y="4388233"/>
                  </a:cubicBezTo>
                  <a:cubicBezTo>
                    <a:pt x="4470791" y="4413295"/>
                    <a:pt x="4442768" y="4439838"/>
                    <a:pt x="4415436" y="4467072"/>
                  </a:cubicBezTo>
                  <a:cubicBezTo>
                    <a:pt x="4401622" y="4480886"/>
                    <a:pt x="4388696" y="4494404"/>
                    <a:pt x="4374685" y="4509205"/>
                  </a:cubicBezTo>
                  <a:lnTo>
                    <a:pt x="4332749" y="4554101"/>
                  </a:lnTo>
                  <a:lnTo>
                    <a:pt x="4248680" y="4645274"/>
                  </a:lnTo>
                  <a:cubicBezTo>
                    <a:pt x="4192141" y="4706352"/>
                    <a:pt x="4133826" y="4767232"/>
                    <a:pt x="4074820" y="4828902"/>
                  </a:cubicBezTo>
                  <a:cubicBezTo>
                    <a:pt x="4045317" y="4859688"/>
                    <a:pt x="4015222" y="4890375"/>
                    <a:pt x="3984930" y="4921161"/>
                  </a:cubicBezTo>
                  <a:cubicBezTo>
                    <a:pt x="3954440" y="4951749"/>
                    <a:pt x="3923457" y="4982140"/>
                    <a:pt x="3891981" y="5012432"/>
                  </a:cubicBezTo>
                  <a:cubicBezTo>
                    <a:pt x="3829126" y="5073017"/>
                    <a:pt x="3763115" y="5131924"/>
                    <a:pt x="3693649" y="5187970"/>
                  </a:cubicBezTo>
                  <a:cubicBezTo>
                    <a:pt x="3624283" y="5244016"/>
                    <a:pt x="3550772" y="5296707"/>
                    <a:pt x="3473019" y="5343774"/>
                  </a:cubicBezTo>
                  <a:cubicBezTo>
                    <a:pt x="3395265" y="5390742"/>
                    <a:pt x="3312874" y="5431591"/>
                    <a:pt x="3226931" y="5463562"/>
                  </a:cubicBezTo>
                  <a:cubicBezTo>
                    <a:pt x="3140987" y="5495630"/>
                    <a:pt x="3051689" y="5518719"/>
                    <a:pt x="2961404" y="5531941"/>
                  </a:cubicBezTo>
                  <a:cubicBezTo>
                    <a:pt x="2916212" y="5538355"/>
                    <a:pt x="2870921" y="5542894"/>
                    <a:pt x="2825532" y="5544571"/>
                  </a:cubicBezTo>
                  <a:lnTo>
                    <a:pt x="2791589" y="5545656"/>
                  </a:lnTo>
                  <a:lnTo>
                    <a:pt x="2757646" y="5545854"/>
                  </a:lnTo>
                  <a:lnTo>
                    <a:pt x="2691733" y="5544374"/>
                  </a:lnTo>
                  <a:cubicBezTo>
                    <a:pt x="2340756" y="5532829"/>
                    <a:pt x="1991654" y="5456556"/>
                    <a:pt x="1666332" y="5316738"/>
                  </a:cubicBezTo>
                  <a:cubicBezTo>
                    <a:pt x="1585125" y="5281610"/>
                    <a:pt x="1505299" y="5242733"/>
                    <a:pt x="1427940" y="5199515"/>
                  </a:cubicBezTo>
                  <a:cubicBezTo>
                    <a:pt x="1350285" y="5156592"/>
                    <a:pt x="1274999" y="5109329"/>
                    <a:pt x="1202178" y="5058315"/>
                  </a:cubicBezTo>
                  <a:cubicBezTo>
                    <a:pt x="1056736" y="4956288"/>
                    <a:pt x="920963" y="4840052"/>
                    <a:pt x="795847" y="4713061"/>
                  </a:cubicBezTo>
                  <a:cubicBezTo>
                    <a:pt x="670829" y="4586169"/>
                    <a:pt x="555975" y="4445759"/>
                    <a:pt x="456809" y="4295678"/>
                  </a:cubicBezTo>
                  <a:cubicBezTo>
                    <a:pt x="357545" y="4145302"/>
                    <a:pt x="272983" y="3984861"/>
                    <a:pt x="204209" y="3817316"/>
                  </a:cubicBezTo>
                  <a:cubicBezTo>
                    <a:pt x="135336" y="3649869"/>
                    <a:pt x="83434" y="3475022"/>
                    <a:pt x="48307" y="3296623"/>
                  </a:cubicBezTo>
                  <a:cubicBezTo>
                    <a:pt x="30546" y="3207423"/>
                    <a:pt x="18113" y="3117138"/>
                    <a:pt x="9726" y="3026557"/>
                  </a:cubicBezTo>
                  <a:cubicBezTo>
                    <a:pt x="2424" y="2935878"/>
                    <a:pt x="-1523" y="2844803"/>
                    <a:pt x="549" y="2753828"/>
                  </a:cubicBezTo>
                  <a:cubicBezTo>
                    <a:pt x="2128" y="2662852"/>
                    <a:pt x="8641" y="2571975"/>
                    <a:pt x="19791" y="2481789"/>
                  </a:cubicBezTo>
                  <a:cubicBezTo>
                    <a:pt x="30743" y="2391504"/>
                    <a:pt x="46333" y="2301909"/>
                    <a:pt x="66068" y="2213302"/>
                  </a:cubicBezTo>
                  <a:cubicBezTo>
                    <a:pt x="105339" y="2036087"/>
                    <a:pt x="160398" y="1862621"/>
                    <a:pt x="230258" y="1695668"/>
                  </a:cubicBezTo>
                  <a:cubicBezTo>
                    <a:pt x="370077" y="1361761"/>
                    <a:pt x="569690" y="1053608"/>
                    <a:pt x="818048" y="790746"/>
                  </a:cubicBezTo>
                  <a:cubicBezTo>
                    <a:pt x="880409" y="725326"/>
                    <a:pt x="944151" y="661091"/>
                    <a:pt x="1011741" y="600703"/>
                  </a:cubicBezTo>
                  <a:cubicBezTo>
                    <a:pt x="1079332" y="540415"/>
                    <a:pt x="1152645" y="486638"/>
                    <a:pt x="1227833" y="436315"/>
                  </a:cubicBezTo>
                  <a:cubicBezTo>
                    <a:pt x="1378506" y="335867"/>
                    <a:pt x="1540821" y="253476"/>
                    <a:pt x="1708958" y="189537"/>
                  </a:cubicBezTo>
                  <a:cubicBezTo>
                    <a:pt x="1877096" y="125400"/>
                    <a:pt x="2050956" y="80109"/>
                    <a:pt x="2225803" y="48731"/>
                  </a:cubicBezTo>
                  <a:cubicBezTo>
                    <a:pt x="2400848" y="17650"/>
                    <a:pt x="2577668" y="1369"/>
                    <a:pt x="2754587" y="86"/>
                  </a:cubicBezTo>
                  <a:close/>
                  <a:moveTo>
                    <a:pt x="2754587" y="200588"/>
                  </a:moveTo>
                  <a:cubicBezTo>
                    <a:pt x="2592173" y="199404"/>
                    <a:pt x="2429660" y="220520"/>
                    <a:pt x="2273462" y="263146"/>
                  </a:cubicBezTo>
                  <a:cubicBezTo>
                    <a:pt x="2117066" y="305378"/>
                    <a:pt x="1967874" y="369909"/>
                    <a:pt x="1827858" y="447663"/>
                  </a:cubicBezTo>
                  <a:cubicBezTo>
                    <a:pt x="1687744" y="525614"/>
                    <a:pt x="1556609" y="617181"/>
                    <a:pt x="1433663" y="717136"/>
                  </a:cubicBezTo>
                  <a:cubicBezTo>
                    <a:pt x="1371993" y="767064"/>
                    <a:pt x="1313283" y="820150"/>
                    <a:pt x="1254179" y="872742"/>
                  </a:cubicBezTo>
                  <a:cubicBezTo>
                    <a:pt x="1195074" y="925236"/>
                    <a:pt x="1137450" y="979801"/>
                    <a:pt x="1084265" y="1038610"/>
                  </a:cubicBezTo>
                  <a:cubicBezTo>
                    <a:pt x="870048" y="1272364"/>
                    <a:pt x="699049" y="1545785"/>
                    <a:pt x="581334" y="1839729"/>
                  </a:cubicBezTo>
                  <a:cubicBezTo>
                    <a:pt x="522426" y="1986652"/>
                    <a:pt x="476938" y="2138804"/>
                    <a:pt x="446153" y="2293522"/>
                  </a:cubicBezTo>
                  <a:cubicBezTo>
                    <a:pt x="430859" y="2370881"/>
                    <a:pt x="419018" y="2448931"/>
                    <a:pt x="410335" y="2527178"/>
                  </a:cubicBezTo>
                  <a:cubicBezTo>
                    <a:pt x="401948" y="2605425"/>
                    <a:pt x="396619" y="2684066"/>
                    <a:pt x="394350" y="2762610"/>
                  </a:cubicBezTo>
                  <a:cubicBezTo>
                    <a:pt x="392376" y="2841251"/>
                    <a:pt x="392968" y="2919991"/>
                    <a:pt x="397902" y="2998534"/>
                  </a:cubicBezTo>
                  <a:cubicBezTo>
                    <a:pt x="401849" y="3077078"/>
                    <a:pt x="409841" y="3155423"/>
                    <a:pt x="420498" y="3233473"/>
                  </a:cubicBezTo>
                  <a:cubicBezTo>
                    <a:pt x="442403" y="3389474"/>
                    <a:pt x="478912" y="3543895"/>
                    <a:pt x="530912" y="3693581"/>
                  </a:cubicBezTo>
                  <a:cubicBezTo>
                    <a:pt x="582814" y="3843168"/>
                    <a:pt x="649121" y="3988413"/>
                    <a:pt x="729342" y="4125962"/>
                  </a:cubicBezTo>
                  <a:cubicBezTo>
                    <a:pt x="769600" y="4194638"/>
                    <a:pt x="812917" y="4261834"/>
                    <a:pt x="859490" y="4326661"/>
                  </a:cubicBezTo>
                  <a:cubicBezTo>
                    <a:pt x="882678" y="4359223"/>
                    <a:pt x="906952" y="4390996"/>
                    <a:pt x="931718" y="4422373"/>
                  </a:cubicBezTo>
                  <a:cubicBezTo>
                    <a:pt x="956880" y="4453652"/>
                    <a:pt x="982534" y="4484734"/>
                    <a:pt x="1009077" y="4515125"/>
                  </a:cubicBezTo>
                  <a:cubicBezTo>
                    <a:pt x="1114952" y="4636689"/>
                    <a:pt x="1232076" y="4748781"/>
                    <a:pt x="1358080" y="4850215"/>
                  </a:cubicBezTo>
                  <a:cubicBezTo>
                    <a:pt x="1374065" y="4862648"/>
                    <a:pt x="1389557" y="4875673"/>
                    <a:pt x="1405640" y="4887908"/>
                  </a:cubicBezTo>
                  <a:lnTo>
                    <a:pt x="1454088" y="4924615"/>
                  </a:lnTo>
                  <a:lnTo>
                    <a:pt x="1503227" y="4960432"/>
                  </a:lnTo>
                  <a:lnTo>
                    <a:pt x="1553254" y="4995066"/>
                  </a:lnTo>
                  <a:cubicBezTo>
                    <a:pt x="1620548" y="5040258"/>
                    <a:pt x="1689717" y="5082983"/>
                    <a:pt x="1761156" y="5122057"/>
                  </a:cubicBezTo>
                  <a:cubicBezTo>
                    <a:pt x="1903836" y="5200107"/>
                    <a:pt x="2054706" y="5265033"/>
                    <a:pt x="2212186" y="5309534"/>
                  </a:cubicBezTo>
                  <a:cubicBezTo>
                    <a:pt x="2369568" y="5353937"/>
                    <a:pt x="2532673" y="5378605"/>
                    <a:pt x="2696272" y="5382354"/>
                  </a:cubicBezTo>
                  <a:lnTo>
                    <a:pt x="2757547" y="5382749"/>
                  </a:lnTo>
                  <a:cubicBezTo>
                    <a:pt x="2777380" y="5382453"/>
                    <a:pt x="2797115" y="5381861"/>
                    <a:pt x="2816849" y="5380479"/>
                  </a:cubicBezTo>
                  <a:cubicBezTo>
                    <a:pt x="2856219" y="5377618"/>
                    <a:pt x="2895392" y="5372882"/>
                    <a:pt x="2933874" y="5365383"/>
                  </a:cubicBezTo>
                  <a:cubicBezTo>
                    <a:pt x="3010937" y="5350681"/>
                    <a:pt x="3085632" y="5326308"/>
                    <a:pt x="3156281" y="5293155"/>
                  </a:cubicBezTo>
                  <a:cubicBezTo>
                    <a:pt x="3227128" y="5260297"/>
                    <a:pt x="3293731" y="5218164"/>
                    <a:pt x="3356684" y="5170407"/>
                  </a:cubicBezTo>
                  <a:cubicBezTo>
                    <a:pt x="3419736" y="5122847"/>
                    <a:pt x="3478840" y="5068873"/>
                    <a:pt x="3535577" y="5011545"/>
                  </a:cubicBezTo>
                  <a:cubicBezTo>
                    <a:pt x="3592412" y="4954216"/>
                    <a:pt x="3646484" y="4893039"/>
                    <a:pt x="3700261" y="4830481"/>
                  </a:cubicBezTo>
                  <a:cubicBezTo>
                    <a:pt x="3727099" y="4799103"/>
                    <a:pt x="3753544" y="4767232"/>
                    <a:pt x="3780086" y="4734967"/>
                  </a:cubicBezTo>
                  <a:lnTo>
                    <a:pt x="3860109" y="4637774"/>
                  </a:lnTo>
                  <a:cubicBezTo>
                    <a:pt x="3913886" y="4572651"/>
                    <a:pt x="3967662" y="4506245"/>
                    <a:pt x="4025385" y="4441910"/>
                  </a:cubicBezTo>
                  <a:cubicBezTo>
                    <a:pt x="4054296" y="4409743"/>
                    <a:pt x="4083898" y="4377971"/>
                    <a:pt x="4114388" y="4346593"/>
                  </a:cubicBezTo>
                  <a:lnTo>
                    <a:pt x="4160665" y="4299822"/>
                  </a:lnTo>
                  <a:cubicBezTo>
                    <a:pt x="4176255" y="4284331"/>
                    <a:pt x="4193424" y="4267853"/>
                    <a:pt x="4210297" y="4252361"/>
                  </a:cubicBezTo>
                  <a:cubicBezTo>
                    <a:pt x="4277986" y="4189507"/>
                    <a:pt x="4352385" y="4132672"/>
                    <a:pt x="4430138" y="4082941"/>
                  </a:cubicBezTo>
                  <a:cubicBezTo>
                    <a:pt x="4507793" y="4033013"/>
                    <a:pt x="4589297" y="3991472"/>
                    <a:pt x="4666754" y="3953878"/>
                  </a:cubicBezTo>
                  <a:cubicBezTo>
                    <a:pt x="4705434" y="3935130"/>
                    <a:pt x="4743126" y="3917172"/>
                    <a:pt x="4778550" y="3898720"/>
                  </a:cubicBezTo>
                  <a:cubicBezTo>
                    <a:pt x="4814071" y="3880466"/>
                    <a:pt x="4847521" y="3862014"/>
                    <a:pt x="4877913" y="3841589"/>
                  </a:cubicBezTo>
                  <a:cubicBezTo>
                    <a:pt x="4939089" y="3801331"/>
                    <a:pt x="4988622" y="3753475"/>
                    <a:pt x="5029176" y="3694370"/>
                  </a:cubicBezTo>
                  <a:cubicBezTo>
                    <a:pt x="5069435" y="3635364"/>
                    <a:pt x="5101208" y="3566491"/>
                    <a:pt x="5124987" y="3492586"/>
                  </a:cubicBezTo>
                  <a:cubicBezTo>
                    <a:pt x="5148570" y="3418779"/>
                    <a:pt x="5163667" y="3339151"/>
                    <a:pt x="5172153" y="3260410"/>
                  </a:cubicBezTo>
                  <a:cubicBezTo>
                    <a:pt x="5180342" y="3181374"/>
                    <a:pt x="5182118" y="3102140"/>
                    <a:pt x="5180441" y="3023696"/>
                  </a:cubicBezTo>
                  <a:cubicBezTo>
                    <a:pt x="5177974" y="2945153"/>
                    <a:pt x="5172646" y="2867301"/>
                    <a:pt x="5165048" y="2790040"/>
                  </a:cubicBezTo>
                  <a:cubicBezTo>
                    <a:pt x="5157450" y="2712780"/>
                    <a:pt x="5145906" y="2635914"/>
                    <a:pt x="5129723" y="2560036"/>
                  </a:cubicBezTo>
                  <a:cubicBezTo>
                    <a:pt x="5113739" y="2484058"/>
                    <a:pt x="5094695" y="2408968"/>
                    <a:pt x="5074467" y="2334076"/>
                  </a:cubicBezTo>
                  <a:cubicBezTo>
                    <a:pt x="5034012" y="2184391"/>
                    <a:pt x="4986452" y="2035100"/>
                    <a:pt x="4924091" y="1890348"/>
                  </a:cubicBezTo>
                  <a:cubicBezTo>
                    <a:pt x="4861730" y="1745596"/>
                    <a:pt x="4787529" y="1604791"/>
                    <a:pt x="4702572" y="1469610"/>
                  </a:cubicBezTo>
                  <a:cubicBezTo>
                    <a:pt x="4659847" y="1402118"/>
                    <a:pt x="4614951" y="1335811"/>
                    <a:pt x="4567490" y="1271082"/>
                  </a:cubicBezTo>
                  <a:cubicBezTo>
                    <a:pt x="4520029" y="1206353"/>
                    <a:pt x="4469410" y="1143795"/>
                    <a:pt x="4416818" y="1082717"/>
                  </a:cubicBezTo>
                  <a:cubicBezTo>
                    <a:pt x="4311929" y="960363"/>
                    <a:pt x="4196877" y="846002"/>
                    <a:pt x="4072846" y="741903"/>
                  </a:cubicBezTo>
                  <a:cubicBezTo>
                    <a:pt x="3949112" y="637409"/>
                    <a:pt x="3815806" y="543868"/>
                    <a:pt x="3674606" y="464240"/>
                  </a:cubicBezTo>
                  <a:cubicBezTo>
                    <a:pt x="3656845" y="454570"/>
                    <a:pt x="3639183" y="444505"/>
                    <a:pt x="3621323" y="435033"/>
                  </a:cubicBezTo>
                  <a:lnTo>
                    <a:pt x="3567349" y="407207"/>
                  </a:lnTo>
                  <a:lnTo>
                    <a:pt x="3512488" y="381158"/>
                  </a:lnTo>
                  <a:cubicBezTo>
                    <a:pt x="3494134" y="372573"/>
                    <a:pt x="3475486" y="364778"/>
                    <a:pt x="3457034" y="356490"/>
                  </a:cubicBezTo>
                  <a:cubicBezTo>
                    <a:pt x="3382832" y="324323"/>
                    <a:pt x="3306559" y="297188"/>
                    <a:pt x="3229299" y="274099"/>
                  </a:cubicBezTo>
                  <a:cubicBezTo>
                    <a:pt x="3152038" y="251108"/>
                    <a:pt x="3073298" y="233544"/>
                    <a:pt x="2993965" y="220816"/>
                  </a:cubicBezTo>
                  <a:cubicBezTo>
                    <a:pt x="2914535" y="208284"/>
                    <a:pt x="2834511" y="201574"/>
                    <a:pt x="2754587" y="200588"/>
                  </a:cubicBezTo>
                  <a:close/>
                </a:path>
              </a:pathLst>
            </a:custGeom>
            <a:solidFill>
              <a:schemeClr val="bg1">
                <a:alpha val="30000"/>
              </a:schemeClr>
            </a:solidFill>
            <a:ln w="9864" cap="flat">
              <a:noFill/>
              <a:prstDash val="solid"/>
              <a:miter/>
            </a:ln>
          </p:spPr>
          <p:txBody>
            <a:bodyPr rtlCol="0" anchor="ctr"/>
            <a:lstStyle/>
            <a:p>
              <a:endParaRPr lang="en-US"/>
            </a:p>
          </p:txBody>
        </p:sp>
        <p:sp useBgFill="1">
          <p:nvSpPr>
            <p:cNvPr id="15" name="Freeform: Shape 14">
              <a:extLst>
                <a:ext uri="{FF2B5EF4-FFF2-40B4-BE49-F238E27FC236}">
                  <a16:creationId xmlns:a16="http://schemas.microsoft.com/office/drawing/2014/main" id="{9138EF5A-7D48-4F87-80DD-69C1A04EA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52559" y="111079"/>
              <a:ext cx="6584749" cy="6477946"/>
            </a:xfrm>
            <a:custGeom>
              <a:avLst/>
              <a:gdLst>
                <a:gd name="connsiteX0" fmla="*/ 3053902 w 6107804"/>
                <a:gd name="connsiteY0" fmla="*/ 0 h 6008737"/>
                <a:gd name="connsiteX1" fmla="*/ 0 w 6107804"/>
                <a:gd name="connsiteY1" fmla="*/ 3004369 h 6008737"/>
                <a:gd name="connsiteX2" fmla="*/ 3053902 w 6107804"/>
                <a:gd name="connsiteY2" fmla="*/ 6008738 h 6008737"/>
                <a:gd name="connsiteX3" fmla="*/ 6107804 w 6107804"/>
                <a:gd name="connsiteY3" fmla="*/ 3004369 h 6008737"/>
                <a:gd name="connsiteX4" fmla="*/ 3053902 w 6107804"/>
                <a:gd name="connsiteY4" fmla="*/ 0 h 6008737"/>
                <a:gd name="connsiteX5" fmla="*/ 5733442 w 6107804"/>
                <a:gd name="connsiteY5" fmla="*/ 3262890 h 6008737"/>
                <a:gd name="connsiteX6" fmla="*/ 5726634 w 6107804"/>
                <a:gd name="connsiteY6" fmla="*/ 3326040 h 6008737"/>
                <a:gd name="connsiteX7" fmla="*/ 5717556 w 6107804"/>
                <a:gd name="connsiteY7" fmla="*/ 3388993 h 6008737"/>
                <a:gd name="connsiteX8" fmla="*/ 5706801 w 6107804"/>
                <a:gd name="connsiteY8" fmla="*/ 3451847 h 6008737"/>
                <a:gd name="connsiteX9" fmla="*/ 5644342 w 6107804"/>
                <a:gd name="connsiteY9" fmla="*/ 3698034 h 6008737"/>
                <a:gd name="connsiteX10" fmla="*/ 5539453 w 6107804"/>
                <a:gd name="connsiteY10" fmla="*/ 3919651 h 6008737"/>
                <a:gd name="connsiteX11" fmla="*/ 5370625 w 6107804"/>
                <a:gd name="connsiteY11" fmla="*/ 4093906 h 6008737"/>
                <a:gd name="connsiteX12" fmla="*/ 5145949 w 6107804"/>
                <a:gd name="connsiteY12" fmla="*/ 4231751 h 6008737"/>
                <a:gd name="connsiteX13" fmla="*/ 4699161 w 6107804"/>
                <a:gd name="connsiteY13" fmla="*/ 4557961 h 6008737"/>
                <a:gd name="connsiteX14" fmla="*/ 4603646 w 6107804"/>
                <a:gd name="connsiteY14" fmla="*/ 4655745 h 6008737"/>
                <a:gd name="connsiteX15" fmla="*/ 4510994 w 6107804"/>
                <a:gd name="connsiteY15" fmla="*/ 4754615 h 6008737"/>
                <a:gd name="connsiteX16" fmla="*/ 4327463 w 6107804"/>
                <a:gd name="connsiteY16" fmla="*/ 4952058 h 6008737"/>
                <a:gd name="connsiteX17" fmla="*/ 4235008 w 6107804"/>
                <a:gd name="connsiteY17" fmla="*/ 5049250 h 6008737"/>
                <a:gd name="connsiteX18" fmla="*/ 4140479 w 6107804"/>
                <a:gd name="connsiteY18" fmla="*/ 5143778 h 6008737"/>
                <a:gd name="connsiteX19" fmla="*/ 3942444 w 6107804"/>
                <a:gd name="connsiteY19" fmla="*/ 5320795 h 6008737"/>
                <a:gd name="connsiteX20" fmla="*/ 3726550 w 6107804"/>
                <a:gd name="connsiteY20" fmla="*/ 5470383 h 6008737"/>
                <a:gd name="connsiteX21" fmla="*/ 3490921 w 6107804"/>
                <a:gd name="connsiteY21" fmla="*/ 5578330 h 6008737"/>
                <a:gd name="connsiteX22" fmla="*/ 3429349 w 6107804"/>
                <a:gd name="connsiteY22" fmla="*/ 5597374 h 6008737"/>
                <a:gd name="connsiteX23" fmla="*/ 3366989 w 6107804"/>
                <a:gd name="connsiteY23" fmla="*/ 5613062 h 6008737"/>
                <a:gd name="connsiteX24" fmla="*/ 3303838 w 6107804"/>
                <a:gd name="connsiteY24" fmla="*/ 5625002 h 6008737"/>
                <a:gd name="connsiteX25" fmla="*/ 3240195 w 6107804"/>
                <a:gd name="connsiteY25" fmla="*/ 5633487 h 6008737"/>
                <a:gd name="connsiteX26" fmla="*/ 3176157 w 6107804"/>
                <a:gd name="connsiteY26" fmla="*/ 5638717 h 6008737"/>
                <a:gd name="connsiteX27" fmla="*/ 3111921 w 6107804"/>
                <a:gd name="connsiteY27" fmla="*/ 5640789 h 6008737"/>
                <a:gd name="connsiteX28" fmla="*/ 3047488 w 6107804"/>
                <a:gd name="connsiteY28" fmla="*/ 5639803 h 6008737"/>
                <a:gd name="connsiteX29" fmla="*/ 2981576 w 6107804"/>
                <a:gd name="connsiteY29" fmla="*/ 5635560 h 6008737"/>
                <a:gd name="connsiteX30" fmla="*/ 2463547 w 6107804"/>
                <a:gd name="connsiteY30" fmla="*/ 5552280 h 6008737"/>
                <a:gd name="connsiteX31" fmla="*/ 2338135 w 6107804"/>
                <a:gd name="connsiteY31" fmla="*/ 5515673 h 6008737"/>
                <a:gd name="connsiteX32" fmla="*/ 2214992 w 6107804"/>
                <a:gd name="connsiteY32" fmla="*/ 5472948 h 6008737"/>
                <a:gd name="connsiteX33" fmla="*/ 2154407 w 6107804"/>
                <a:gd name="connsiteY33" fmla="*/ 5449464 h 6008737"/>
                <a:gd name="connsiteX34" fmla="*/ 2094217 w 6107804"/>
                <a:gd name="connsiteY34" fmla="*/ 5424894 h 6008737"/>
                <a:gd name="connsiteX35" fmla="*/ 2064122 w 6107804"/>
                <a:gd name="connsiteY35" fmla="*/ 5412659 h 6008737"/>
                <a:gd name="connsiteX36" fmla="*/ 2034718 w 6107804"/>
                <a:gd name="connsiteY36" fmla="*/ 5398845 h 6008737"/>
                <a:gd name="connsiteX37" fmla="*/ 1976008 w 6107804"/>
                <a:gd name="connsiteY37" fmla="*/ 5371316 h 6008737"/>
                <a:gd name="connsiteX38" fmla="*/ 1151208 w 6107804"/>
                <a:gd name="connsiteY38" fmla="*/ 4764384 h 6008737"/>
                <a:gd name="connsiteX39" fmla="*/ 619661 w 6107804"/>
                <a:gd name="connsiteY39" fmla="*/ 3903173 h 6008737"/>
                <a:gd name="connsiteX40" fmla="*/ 485467 w 6107804"/>
                <a:gd name="connsiteY40" fmla="*/ 3416325 h 6008737"/>
                <a:gd name="connsiteX41" fmla="*/ 443531 w 6107804"/>
                <a:gd name="connsiteY41" fmla="*/ 2913393 h 6008737"/>
                <a:gd name="connsiteX42" fmla="*/ 492177 w 6107804"/>
                <a:gd name="connsiteY42" fmla="*/ 2410461 h 6008737"/>
                <a:gd name="connsiteX43" fmla="*/ 633968 w 6107804"/>
                <a:gd name="connsiteY43" fmla="*/ 1923909 h 6008737"/>
                <a:gd name="connsiteX44" fmla="*/ 1169067 w 6107804"/>
                <a:gd name="connsiteY44" fmla="*/ 1051845 h 6008737"/>
                <a:gd name="connsiteX45" fmla="*/ 2008274 w 6107804"/>
                <a:gd name="connsiteY45" fmla="*/ 423007 h 6008737"/>
                <a:gd name="connsiteX46" fmla="*/ 2069352 w 6107804"/>
                <a:gd name="connsiteY46" fmla="*/ 395873 h 6008737"/>
                <a:gd name="connsiteX47" fmla="*/ 2130923 w 6107804"/>
                <a:gd name="connsiteY47" fmla="*/ 369626 h 6008737"/>
                <a:gd name="connsiteX48" fmla="*/ 2193580 w 6107804"/>
                <a:gd name="connsiteY48" fmla="*/ 345846 h 6008737"/>
                <a:gd name="connsiteX49" fmla="*/ 2256730 w 6107804"/>
                <a:gd name="connsiteY49" fmla="*/ 323053 h 6008737"/>
                <a:gd name="connsiteX50" fmla="*/ 2320670 w 6107804"/>
                <a:gd name="connsiteY50" fmla="*/ 302529 h 6008737"/>
                <a:gd name="connsiteX51" fmla="*/ 2385004 w 6107804"/>
                <a:gd name="connsiteY51" fmla="*/ 283090 h 6008737"/>
                <a:gd name="connsiteX52" fmla="*/ 2450127 w 6107804"/>
                <a:gd name="connsiteY52" fmla="*/ 266119 h 6008737"/>
                <a:gd name="connsiteX53" fmla="*/ 2482788 w 6107804"/>
                <a:gd name="connsiteY53" fmla="*/ 257732 h 6008737"/>
                <a:gd name="connsiteX54" fmla="*/ 2499069 w 6107804"/>
                <a:gd name="connsiteY54" fmla="*/ 253587 h 6008737"/>
                <a:gd name="connsiteX55" fmla="*/ 2515547 w 6107804"/>
                <a:gd name="connsiteY55" fmla="*/ 250233 h 6008737"/>
                <a:gd name="connsiteX56" fmla="*/ 3051337 w 6107804"/>
                <a:gd name="connsiteY56" fmla="*/ 190832 h 6008737"/>
                <a:gd name="connsiteX57" fmla="*/ 3584364 w 6107804"/>
                <a:gd name="connsiteY57" fmla="*/ 263257 h 6008737"/>
                <a:gd name="connsiteX58" fmla="*/ 3839431 w 6107804"/>
                <a:gd name="connsiteY58" fmla="*/ 348313 h 6008737"/>
                <a:gd name="connsiteX59" fmla="*/ 4082756 w 6107804"/>
                <a:gd name="connsiteY59" fmla="*/ 460700 h 6008737"/>
                <a:gd name="connsiteX60" fmla="*/ 4312663 w 6107804"/>
                <a:gd name="connsiteY60" fmla="*/ 596374 h 6008737"/>
                <a:gd name="connsiteX61" fmla="*/ 4527768 w 6107804"/>
                <a:gd name="connsiteY61" fmla="*/ 752474 h 6008737"/>
                <a:gd name="connsiteX62" fmla="*/ 4728072 w 6107804"/>
                <a:gd name="connsiteY62" fmla="*/ 924952 h 6008737"/>
                <a:gd name="connsiteX63" fmla="*/ 4912589 w 6107804"/>
                <a:gd name="connsiteY63" fmla="*/ 1112232 h 6008737"/>
                <a:gd name="connsiteX64" fmla="*/ 5081911 w 6107804"/>
                <a:gd name="connsiteY64" fmla="*/ 1311352 h 6008737"/>
                <a:gd name="connsiteX65" fmla="*/ 5234852 w 6107804"/>
                <a:gd name="connsiteY65" fmla="*/ 1521327 h 6008737"/>
                <a:gd name="connsiteX66" fmla="*/ 5371020 w 6107804"/>
                <a:gd name="connsiteY66" fmla="*/ 1740774 h 6008737"/>
                <a:gd name="connsiteX67" fmla="*/ 5489229 w 6107804"/>
                <a:gd name="connsiteY67" fmla="*/ 1968607 h 6008737"/>
                <a:gd name="connsiteX68" fmla="*/ 5663681 w 6107804"/>
                <a:gd name="connsiteY68" fmla="*/ 2446773 h 6008737"/>
                <a:gd name="connsiteX69" fmla="*/ 5715385 w 6107804"/>
                <a:gd name="connsiteY69" fmla="*/ 2694736 h 6008737"/>
                <a:gd name="connsiteX70" fmla="*/ 5724266 w 6107804"/>
                <a:gd name="connsiteY70" fmla="*/ 2757393 h 6008737"/>
                <a:gd name="connsiteX71" fmla="*/ 5731469 w 6107804"/>
                <a:gd name="connsiteY71" fmla="*/ 2820247 h 6008737"/>
                <a:gd name="connsiteX72" fmla="*/ 5737291 w 6107804"/>
                <a:gd name="connsiteY72" fmla="*/ 2883200 h 6008737"/>
                <a:gd name="connsiteX73" fmla="*/ 5741139 w 6107804"/>
                <a:gd name="connsiteY73" fmla="*/ 2946350 h 6008737"/>
                <a:gd name="connsiteX74" fmla="*/ 5738376 w 6107804"/>
                <a:gd name="connsiteY74" fmla="*/ 3199542 h 6008737"/>
                <a:gd name="connsiteX75" fmla="*/ 5733442 w 6107804"/>
                <a:gd name="connsiteY75" fmla="*/ 3262890 h 600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107804" h="6008737">
                  <a:moveTo>
                    <a:pt x="3053902" y="0"/>
                  </a:moveTo>
                  <a:cubicBezTo>
                    <a:pt x="1367300" y="0"/>
                    <a:pt x="0" y="1345098"/>
                    <a:pt x="0" y="3004369"/>
                  </a:cubicBezTo>
                  <a:cubicBezTo>
                    <a:pt x="0" y="4663639"/>
                    <a:pt x="1367300" y="6008738"/>
                    <a:pt x="3053902" y="6008738"/>
                  </a:cubicBezTo>
                  <a:cubicBezTo>
                    <a:pt x="4740505" y="6008738"/>
                    <a:pt x="6107804" y="4663639"/>
                    <a:pt x="6107804" y="3004369"/>
                  </a:cubicBezTo>
                  <a:cubicBezTo>
                    <a:pt x="6107804" y="1345098"/>
                    <a:pt x="4740505" y="0"/>
                    <a:pt x="3053902" y="0"/>
                  </a:cubicBezTo>
                  <a:close/>
                  <a:moveTo>
                    <a:pt x="5733442" y="3262890"/>
                  </a:moveTo>
                  <a:lnTo>
                    <a:pt x="5726634" y="3326040"/>
                  </a:lnTo>
                  <a:lnTo>
                    <a:pt x="5717556" y="3388993"/>
                  </a:lnTo>
                  <a:cubicBezTo>
                    <a:pt x="5714596" y="3410010"/>
                    <a:pt x="5710353" y="3430830"/>
                    <a:pt x="5706801" y="3451847"/>
                  </a:cubicBezTo>
                  <a:cubicBezTo>
                    <a:pt x="5691013" y="3535422"/>
                    <a:pt x="5671081" y="3618800"/>
                    <a:pt x="5644342" y="3698034"/>
                  </a:cubicBezTo>
                  <a:cubicBezTo>
                    <a:pt x="5617601" y="3777267"/>
                    <a:pt x="5584349" y="3852949"/>
                    <a:pt x="5539453" y="3919651"/>
                  </a:cubicBezTo>
                  <a:cubicBezTo>
                    <a:pt x="5495248" y="3987044"/>
                    <a:pt x="5438511" y="4044274"/>
                    <a:pt x="5370625" y="4093906"/>
                  </a:cubicBezTo>
                  <a:cubicBezTo>
                    <a:pt x="5303034" y="4143834"/>
                    <a:pt x="5224788" y="4186362"/>
                    <a:pt x="5145949" y="4231751"/>
                  </a:cubicBezTo>
                  <a:cubicBezTo>
                    <a:pt x="4986692" y="4320655"/>
                    <a:pt x="4829803" y="4427813"/>
                    <a:pt x="4699161" y="4557961"/>
                  </a:cubicBezTo>
                  <a:cubicBezTo>
                    <a:pt x="4665909" y="4590326"/>
                    <a:pt x="4634728" y="4622888"/>
                    <a:pt x="4603646" y="4655745"/>
                  </a:cubicBezTo>
                  <a:lnTo>
                    <a:pt x="4510994" y="4754615"/>
                  </a:lnTo>
                  <a:cubicBezTo>
                    <a:pt x="4449619" y="4820626"/>
                    <a:pt x="4388936" y="4886836"/>
                    <a:pt x="4327463" y="4952058"/>
                  </a:cubicBezTo>
                  <a:cubicBezTo>
                    <a:pt x="4296776" y="4984718"/>
                    <a:pt x="4266089" y="5017181"/>
                    <a:pt x="4235008" y="5049250"/>
                  </a:cubicBezTo>
                  <a:cubicBezTo>
                    <a:pt x="4203926" y="5081318"/>
                    <a:pt x="4172351" y="5112794"/>
                    <a:pt x="4140479" y="5143778"/>
                  </a:cubicBezTo>
                  <a:cubicBezTo>
                    <a:pt x="4076935" y="5205941"/>
                    <a:pt x="4011120" y="5265441"/>
                    <a:pt x="3942444" y="5320795"/>
                  </a:cubicBezTo>
                  <a:cubicBezTo>
                    <a:pt x="3873966" y="5376348"/>
                    <a:pt x="3801738" y="5426375"/>
                    <a:pt x="3726550" y="5470383"/>
                  </a:cubicBezTo>
                  <a:cubicBezTo>
                    <a:pt x="3651164" y="5513897"/>
                    <a:pt x="3572424" y="5550800"/>
                    <a:pt x="3490921" y="5578330"/>
                  </a:cubicBezTo>
                  <a:cubicBezTo>
                    <a:pt x="3470595" y="5585434"/>
                    <a:pt x="3449775" y="5590960"/>
                    <a:pt x="3429349" y="5597374"/>
                  </a:cubicBezTo>
                  <a:cubicBezTo>
                    <a:pt x="3408629" y="5602998"/>
                    <a:pt x="3387710" y="5607833"/>
                    <a:pt x="3366989" y="5613062"/>
                  </a:cubicBezTo>
                  <a:cubicBezTo>
                    <a:pt x="3345873" y="5617108"/>
                    <a:pt x="3324856" y="5621252"/>
                    <a:pt x="3303838" y="5625002"/>
                  </a:cubicBezTo>
                  <a:cubicBezTo>
                    <a:pt x="3282526" y="5627764"/>
                    <a:pt x="3261410" y="5631119"/>
                    <a:pt x="3240195" y="5633487"/>
                  </a:cubicBezTo>
                  <a:cubicBezTo>
                    <a:pt x="3218783" y="5635165"/>
                    <a:pt x="3197569" y="5637533"/>
                    <a:pt x="3176157" y="5638717"/>
                  </a:cubicBezTo>
                  <a:cubicBezTo>
                    <a:pt x="3154745" y="5639309"/>
                    <a:pt x="3133333" y="5640592"/>
                    <a:pt x="3111921" y="5640789"/>
                  </a:cubicBezTo>
                  <a:cubicBezTo>
                    <a:pt x="3090411" y="5640395"/>
                    <a:pt x="3069098" y="5640395"/>
                    <a:pt x="3047488" y="5639803"/>
                  </a:cubicBezTo>
                  <a:lnTo>
                    <a:pt x="2981576" y="5635560"/>
                  </a:lnTo>
                  <a:cubicBezTo>
                    <a:pt x="2805939" y="5624509"/>
                    <a:pt x="2632276" y="5596190"/>
                    <a:pt x="2463547" y="5552280"/>
                  </a:cubicBezTo>
                  <a:lnTo>
                    <a:pt x="2338135" y="5515673"/>
                  </a:lnTo>
                  <a:cubicBezTo>
                    <a:pt x="2296791" y="5502254"/>
                    <a:pt x="2256039" y="5486960"/>
                    <a:pt x="2214992" y="5472948"/>
                  </a:cubicBezTo>
                  <a:cubicBezTo>
                    <a:pt x="2194369" y="5466337"/>
                    <a:pt x="2174438" y="5457555"/>
                    <a:pt x="2154407" y="5449464"/>
                  </a:cubicBezTo>
                  <a:lnTo>
                    <a:pt x="2094217" y="5424894"/>
                  </a:lnTo>
                  <a:lnTo>
                    <a:pt x="2064122" y="5412659"/>
                  </a:lnTo>
                  <a:lnTo>
                    <a:pt x="2034718" y="5398845"/>
                  </a:lnTo>
                  <a:lnTo>
                    <a:pt x="1976008" y="5371316"/>
                  </a:lnTo>
                  <a:cubicBezTo>
                    <a:pt x="1664895" y="5221137"/>
                    <a:pt x="1383087" y="5015208"/>
                    <a:pt x="1151208" y="4764384"/>
                  </a:cubicBezTo>
                  <a:cubicBezTo>
                    <a:pt x="919328" y="4513559"/>
                    <a:pt x="739844" y="4218529"/>
                    <a:pt x="619661" y="3903173"/>
                  </a:cubicBezTo>
                  <a:cubicBezTo>
                    <a:pt x="560063" y="3745298"/>
                    <a:pt x="514180" y="3582291"/>
                    <a:pt x="485467" y="3416325"/>
                  </a:cubicBezTo>
                  <a:cubicBezTo>
                    <a:pt x="456457" y="3250457"/>
                    <a:pt x="442248" y="3082024"/>
                    <a:pt x="443531" y="2913393"/>
                  </a:cubicBezTo>
                  <a:cubicBezTo>
                    <a:pt x="444419" y="2744763"/>
                    <a:pt x="460700" y="2576329"/>
                    <a:pt x="492177" y="2410461"/>
                  </a:cubicBezTo>
                  <a:cubicBezTo>
                    <a:pt x="523752" y="2244593"/>
                    <a:pt x="572200" y="2081784"/>
                    <a:pt x="633968" y="1923909"/>
                  </a:cubicBezTo>
                  <a:cubicBezTo>
                    <a:pt x="757802" y="1607961"/>
                    <a:pt x="937385" y="1310563"/>
                    <a:pt x="1169067" y="1051845"/>
                  </a:cubicBezTo>
                  <a:cubicBezTo>
                    <a:pt x="1400059" y="793225"/>
                    <a:pt x="1684826" y="573482"/>
                    <a:pt x="2008274" y="423007"/>
                  </a:cubicBezTo>
                  <a:lnTo>
                    <a:pt x="2069352" y="395873"/>
                  </a:lnTo>
                  <a:cubicBezTo>
                    <a:pt x="2089777" y="386992"/>
                    <a:pt x="2109906" y="377125"/>
                    <a:pt x="2130923" y="369626"/>
                  </a:cubicBezTo>
                  <a:lnTo>
                    <a:pt x="2193580" y="345846"/>
                  </a:lnTo>
                  <a:cubicBezTo>
                    <a:pt x="2214597" y="338149"/>
                    <a:pt x="2235220" y="329466"/>
                    <a:pt x="2256730" y="323053"/>
                  </a:cubicBezTo>
                  <a:lnTo>
                    <a:pt x="2320670" y="302529"/>
                  </a:lnTo>
                  <a:cubicBezTo>
                    <a:pt x="2342081" y="295918"/>
                    <a:pt x="2363197" y="288221"/>
                    <a:pt x="2385004" y="283090"/>
                  </a:cubicBezTo>
                  <a:lnTo>
                    <a:pt x="2450127" y="266119"/>
                  </a:lnTo>
                  <a:lnTo>
                    <a:pt x="2482788" y="257732"/>
                  </a:lnTo>
                  <a:lnTo>
                    <a:pt x="2499069" y="253587"/>
                  </a:lnTo>
                  <a:lnTo>
                    <a:pt x="2515547" y="250233"/>
                  </a:lnTo>
                  <a:cubicBezTo>
                    <a:pt x="2690986" y="211257"/>
                    <a:pt x="2871063" y="191424"/>
                    <a:pt x="3051337" y="190832"/>
                  </a:cubicBezTo>
                  <a:cubicBezTo>
                    <a:pt x="3231315" y="190635"/>
                    <a:pt x="3410997" y="216585"/>
                    <a:pt x="3584364" y="263257"/>
                  </a:cubicBezTo>
                  <a:cubicBezTo>
                    <a:pt x="3671096" y="286445"/>
                    <a:pt x="3756250" y="315159"/>
                    <a:pt x="3839431" y="348313"/>
                  </a:cubicBezTo>
                  <a:cubicBezTo>
                    <a:pt x="3922809" y="380973"/>
                    <a:pt x="4003818" y="419159"/>
                    <a:pt x="4082756" y="460700"/>
                  </a:cubicBezTo>
                  <a:cubicBezTo>
                    <a:pt x="4161793" y="502044"/>
                    <a:pt x="4238264" y="547926"/>
                    <a:pt x="4312663" y="596374"/>
                  </a:cubicBezTo>
                  <a:cubicBezTo>
                    <a:pt x="4386864" y="645217"/>
                    <a:pt x="4458500" y="697612"/>
                    <a:pt x="4527768" y="752474"/>
                  </a:cubicBezTo>
                  <a:cubicBezTo>
                    <a:pt x="4597036" y="807335"/>
                    <a:pt x="4663837" y="864960"/>
                    <a:pt x="4728072" y="924952"/>
                  </a:cubicBezTo>
                  <a:cubicBezTo>
                    <a:pt x="4792406" y="984846"/>
                    <a:pt x="4853484" y="1047898"/>
                    <a:pt x="4912589" y="1112232"/>
                  </a:cubicBezTo>
                  <a:cubicBezTo>
                    <a:pt x="4971595" y="1176764"/>
                    <a:pt x="5028134" y="1243170"/>
                    <a:pt x="5081911" y="1311352"/>
                  </a:cubicBezTo>
                  <a:cubicBezTo>
                    <a:pt x="5135292" y="1379930"/>
                    <a:pt x="5186700" y="1449691"/>
                    <a:pt x="5234852" y="1521327"/>
                  </a:cubicBezTo>
                  <a:cubicBezTo>
                    <a:pt x="5283103" y="1592963"/>
                    <a:pt x="5328887" y="1665980"/>
                    <a:pt x="5371020" y="1740774"/>
                  </a:cubicBezTo>
                  <a:cubicBezTo>
                    <a:pt x="5413547" y="1815370"/>
                    <a:pt x="5452917" y="1891446"/>
                    <a:pt x="5489229" y="1968607"/>
                  </a:cubicBezTo>
                  <a:cubicBezTo>
                    <a:pt x="5561654" y="2123227"/>
                    <a:pt x="5620266" y="2283273"/>
                    <a:pt x="5663681" y="2446773"/>
                  </a:cubicBezTo>
                  <a:cubicBezTo>
                    <a:pt x="5684896" y="2528670"/>
                    <a:pt x="5702163" y="2611358"/>
                    <a:pt x="5715385" y="2694736"/>
                  </a:cubicBezTo>
                  <a:cubicBezTo>
                    <a:pt x="5718641" y="2715555"/>
                    <a:pt x="5722095" y="2736375"/>
                    <a:pt x="5724266" y="2757393"/>
                  </a:cubicBezTo>
                  <a:cubicBezTo>
                    <a:pt x="5726634" y="2778311"/>
                    <a:pt x="5729791" y="2799229"/>
                    <a:pt x="5731469" y="2820247"/>
                  </a:cubicBezTo>
                  <a:cubicBezTo>
                    <a:pt x="5733343" y="2841264"/>
                    <a:pt x="5735613" y="2862182"/>
                    <a:pt x="5737291" y="2883200"/>
                  </a:cubicBezTo>
                  <a:lnTo>
                    <a:pt x="5741139" y="2946350"/>
                  </a:lnTo>
                  <a:cubicBezTo>
                    <a:pt x="5744493" y="3030616"/>
                    <a:pt x="5744395" y="3115177"/>
                    <a:pt x="5738376" y="3199542"/>
                  </a:cubicBezTo>
                  <a:cubicBezTo>
                    <a:pt x="5736600" y="3220658"/>
                    <a:pt x="5736008" y="3241872"/>
                    <a:pt x="5733442" y="3262890"/>
                  </a:cubicBezTo>
                  <a:close/>
                </a:path>
              </a:pathLst>
            </a:custGeom>
            <a:ln w="9864" cap="flat">
              <a:noFill/>
              <a:prstDash val="solid"/>
              <a:miter/>
            </a:ln>
          </p:spPr>
          <p:txBody>
            <a:bodyPr rtlCol="0" anchor="ctr"/>
            <a:lstStyle/>
            <a:p>
              <a:endParaRPr lang="en-US" dirty="0"/>
            </a:p>
          </p:txBody>
        </p:sp>
        <p:sp useBgFill="1">
          <p:nvSpPr>
            <p:cNvPr id="16" name="Freeform: Shape 15">
              <a:extLst>
                <a:ext uri="{FF2B5EF4-FFF2-40B4-BE49-F238E27FC236}">
                  <a16:creationId xmlns:a16="http://schemas.microsoft.com/office/drawing/2014/main" id="{AE9251B6-D4CB-40D0-8C5B-9D3F6BE03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13906" y="0"/>
              <a:ext cx="7277789" cy="6253859"/>
            </a:xfrm>
            <a:custGeom>
              <a:avLst/>
              <a:gdLst>
                <a:gd name="connsiteX0" fmla="*/ 0 w 7277789"/>
                <a:gd name="connsiteY0" fmla="*/ 0 h 6253859"/>
                <a:gd name="connsiteX1" fmla="*/ 7277789 w 7277789"/>
                <a:gd name="connsiteY1" fmla="*/ 0 h 6253859"/>
                <a:gd name="connsiteX2" fmla="*/ 7277789 w 7277789"/>
                <a:gd name="connsiteY2" fmla="*/ 6253859 h 6253859"/>
                <a:gd name="connsiteX3" fmla="*/ 4878117 w 7277789"/>
                <a:gd name="connsiteY3" fmla="*/ 6253859 h 6253859"/>
                <a:gd name="connsiteX4" fmla="*/ 5143664 w 7277789"/>
                <a:gd name="connsiteY4" fmla="*/ 6125938 h 6253859"/>
                <a:gd name="connsiteX5" fmla="*/ 6795802 w 7277789"/>
                <a:gd name="connsiteY5" fmla="*/ 3350052 h 6253859"/>
                <a:gd name="connsiteX6" fmla="*/ 3638894 w 7277789"/>
                <a:gd name="connsiteY6" fmla="*/ 193144 h 6253859"/>
                <a:gd name="connsiteX7" fmla="*/ 481986 w 7277789"/>
                <a:gd name="connsiteY7" fmla="*/ 3350052 h 6253859"/>
                <a:gd name="connsiteX8" fmla="*/ 2134125 w 7277789"/>
                <a:gd name="connsiteY8" fmla="*/ 6125938 h 6253859"/>
                <a:gd name="connsiteX9" fmla="*/ 2399672 w 7277789"/>
                <a:gd name="connsiteY9" fmla="*/ 6253859 h 6253859"/>
                <a:gd name="connsiteX10" fmla="*/ 0 w 7277789"/>
                <a:gd name="connsiteY10" fmla="*/ 6253859 h 625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789" h="6253859">
                  <a:moveTo>
                    <a:pt x="0" y="0"/>
                  </a:moveTo>
                  <a:lnTo>
                    <a:pt x="7277789" y="0"/>
                  </a:lnTo>
                  <a:lnTo>
                    <a:pt x="7277789" y="6253859"/>
                  </a:lnTo>
                  <a:lnTo>
                    <a:pt x="4878117" y="6253859"/>
                  </a:lnTo>
                  <a:lnTo>
                    <a:pt x="5143664" y="6125938"/>
                  </a:lnTo>
                  <a:cubicBezTo>
                    <a:pt x="6127752" y="5591350"/>
                    <a:pt x="6795802" y="4548717"/>
                    <a:pt x="6795802" y="3350052"/>
                  </a:cubicBezTo>
                  <a:cubicBezTo>
                    <a:pt x="6795802" y="1606540"/>
                    <a:pt x="5382406" y="193144"/>
                    <a:pt x="3638894" y="193144"/>
                  </a:cubicBezTo>
                  <a:cubicBezTo>
                    <a:pt x="1895382" y="193144"/>
                    <a:pt x="481986" y="1606540"/>
                    <a:pt x="481986" y="3350052"/>
                  </a:cubicBezTo>
                  <a:cubicBezTo>
                    <a:pt x="481986" y="4548717"/>
                    <a:pt x="1150037" y="5591350"/>
                    <a:pt x="2134125" y="6125938"/>
                  </a:cubicBezTo>
                  <a:lnTo>
                    <a:pt x="2399672" y="6253859"/>
                  </a:lnTo>
                  <a:lnTo>
                    <a:pt x="0" y="62538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D26EAF9-3379-44A2-AC78-72D3652BD365}"/>
              </a:ext>
            </a:extLst>
          </p:cNvPr>
          <p:cNvSpPr>
            <a:spLocks noGrp="1"/>
          </p:cNvSpPr>
          <p:nvPr>
            <p:ph type="ctrTitle"/>
          </p:nvPr>
        </p:nvSpPr>
        <p:spPr>
          <a:xfrm>
            <a:off x="725407" y="510921"/>
            <a:ext cx="3115179" cy="4140385"/>
          </a:xfrm>
          <a:prstGeom prst="ellipse">
            <a:avLst/>
          </a:prstGeom>
          <a:solidFill>
            <a:schemeClr val="accent2">
              <a:lumMod val="50000"/>
            </a:schemeClr>
          </a:solidFill>
          <a:ln w="57150">
            <a:solidFill>
              <a:schemeClr val="accent4">
                <a:lumMod val="20000"/>
                <a:lumOff val="80000"/>
              </a:schemeClr>
            </a:solidFill>
          </a:ln>
        </p:spPr>
        <p:txBody>
          <a:bodyPr vert="horz" lIns="91440" tIns="45720" rIns="91440" bIns="45720" rtlCol="0" anchor="t">
            <a:normAutofit fontScale="90000"/>
          </a:bodyPr>
          <a:lstStyle/>
          <a:p>
            <a:r>
              <a:rPr lang="en-US" dirty="0">
                <a:solidFill>
                  <a:schemeClr val="accent2">
                    <a:lumMod val="20000"/>
                    <a:lumOff val="80000"/>
                  </a:schemeClr>
                </a:solidFill>
                <a:latin typeface="Bernard MT Condensed" panose="02050806060905020404" pitchFamily="18" charset="0"/>
              </a:rPr>
              <a:t>Jesus Accepts the Lowly</a:t>
            </a:r>
            <a:br>
              <a:rPr lang="en-US" sz="3000" dirty="0">
                <a:solidFill>
                  <a:schemeClr val="tx2"/>
                </a:solidFill>
              </a:rPr>
            </a:br>
            <a:br>
              <a:rPr lang="en-US" sz="3200" dirty="0">
                <a:solidFill>
                  <a:schemeClr val="accent2">
                    <a:lumMod val="20000"/>
                    <a:lumOff val="80000"/>
                  </a:schemeClr>
                </a:solidFill>
              </a:rPr>
            </a:br>
            <a:endParaRPr lang="en-US" sz="3000" dirty="0">
              <a:solidFill>
                <a:schemeClr val="tx2"/>
              </a:solidFill>
            </a:endParaRPr>
          </a:p>
        </p:txBody>
      </p:sp>
      <p:sp>
        <p:nvSpPr>
          <p:cNvPr id="17" name="TextBox 16">
            <a:extLst>
              <a:ext uri="{FF2B5EF4-FFF2-40B4-BE49-F238E27FC236}">
                <a16:creationId xmlns:a16="http://schemas.microsoft.com/office/drawing/2014/main" id="{85BC3B80-0211-486B-A3F0-B41547CE9814}"/>
              </a:ext>
            </a:extLst>
          </p:cNvPr>
          <p:cNvSpPr txBox="1"/>
          <p:nvPr/>
        </p:nvSpPr>
        <p:spPr>
          <a:xfrm>
            <a:off x="914400" y="4969823"/>
            <a:ext cx="3810000" cy="523220"/>
          </a:xfrm>
          <a:prstGeom prst="rect">
            <a:avLst/>
          </a:prstGeom>
          <a:noFill/>
        </p:spPr>
        <p:txBody>
          <a:bodyPr wrap="square" rtlCol="0">
            <a:spAutoFit/>
          </a:bodyPr>
          <a:lstStyle/>
          <a:p>
            <a:pPr>
              <a:buNone/>
            </a:pPr>
            <a:r>
              <a:rPr lang="en-US" sz="2800" dirty="0">
                <a:solidFill>
                  <a:schemeClr val="accent2">
                    <a:lumMod val="20000"/>
                    <a:lumOff val="80000"/>
                  </a:schemeClr>
                </a:solidFill>
              </a:rPr>
              <a:t>Mark 9:30—10:52</a:t>
            </a:r>
            <a:endParaRPr lang="en-US" sz="2800" dirty="0"/>
          </a:p>
        </p:txBody>
      </p:sp>
    </p:spTree>
    <p:extLst>
      <p:ext uri="{BB962C8B-B14F-4D97-AF65-F5344CB8AC3E}">
        <p14:creationId xmlns:p14="http://schemas.microsoft.com/office/powerpoint/2010/main" val="701947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6" name="Rectangle 2">
            <a:extLst>
              <a:ext uri="{FF2B5EF4-FFF2-40B4-BE49-F238E27FC236}">
                <a16:creationId xmlns:a16="http://schemas.microsoft.com/office/drawing/2014/main" id="{3EF9D30D-3554-46A4-B7CF-813DEA6F310E}"/>
              </a:ext>
            </a:extLst>
          </p:cNvPr>
          <p:cNvSpPr>
            <a:spLocks noGrp="1" noChangeArrowheads="1"/>
          </p:cNvSpPr>
          <p:nvPr>
            <p:ph type="title" idx="4294967295"/>
          </p:nvPr>
        </p:nvSpPr>
        <p:spPr>
          <a:xfrm>
            <a:off x="793504" y="343329"/>
            <a:ext cx="8040414" cy="1183195"/>
          </a:xfrm>
        </p:spPr>
        <p:txBody>
          <a:bodyPr vert="horz" lIns="91440" tIns="45720" rIns="91440" bIns="45720" rtlCol="0" anchor="ctr">
            <a:normAutofit/>
          </a:bodyPr>
          <a:lstStyle/>
          <a:p>
            <a:r>
              <a:rPr lang="en-US" altLang="en-US" sz="3600" dirty="0">
                <a:latin typeface="Bernard MT Condensed" panose="02050806060905020404" pitchFamily="18" charset="0"/>
              </a:rPr>
              <a:t>Jesus Announces His Death, Rebukes Pride</a:t>
            </a:r>
            <a:br>
              <a:rPr lang="en-US" altLang="en-US" sz="3200" b="1" dirty="0"/>
            </a:br>
            <a:r>
              <a:rPr lang="en-US" altLang="en-US" sz="3200" dirty="0"/>
              <a:t>(Mark 9:30-37)</a:t>
            </a:r>
          </a:p>
        </p:txBody>
      </p:sp>
      <p:sp>
        <p:nvSpPr>
          <p:cNvPr id="84" name="Rectangle 8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6"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tangle 10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7" name="Rectangle 3">
            <a:extLst>
              <a:ext uri="{FF2B5EF4-FFF2-40B4-BE49-F238E27FC236}">
                <a16:creationId xmlns:a16="http://schemas.microsoft.com/office/drawing/2014/main" id="{CA249BA2-D146-4120-A61A-EAEF2FCD1702}"/>
              </a:ext>
            </a:extLst>
          </p:cNvPr>
          <p:cNvSpPr>
            <a:spLocks noGrp="1" noChangeArrowheads="1"/>
          </p:cNvSpPr>
          <p:nvPr>
            <p:ph type="body" idx="4294967295"/>
          </p:nvPr>
        </p:nvSpPr>
        <p:spPr>
          <a:xfrm>
            <a:off x="441781" y="1372914"/>
            <a:ext cx="3892095" cy="4412327"/>
          </a:xfrm>
        </p:spPr>
        <p:txBody>
          <a:bodyPr vert="horz" lIns="91440" tIns="45720" rIns="91440" bIns="45720" rtlCol="0" anchor="ctr">
            <a:normAutofit lnSpcReduction="10000"/>
          </a:bodyPr>
          <a:lstStyle/>
          <a:p>
            <a:pPr marL="225425">
              <a:spcBef>
                <a:spcPct val="10000"/>
              </a:spcBef>
            </a:pPr>
            <a:r>
              <a:rPr lang="en-US" altLang="en-US" b="1" dirty="0"/>
              <a:t>Jesus and the disciples   head south through Galilee, but Jesus does not want anyone to know it </a:t>
            </a:r>
            <a:r>
              <a:rPr lang="en-US" altLang="en-US" dirty="0"/>
              <a:t>(9:30).</a:t>
            </a:r>
          </a:p>
          <a:p>
            <a:pPr marL="225425">
              <a:spcBef>
                <a:spcPct val="10000"/>
              </a:spcBef>
            </a:pPr>
            <a:r>
              <a:rPr lang="en-US" altLang="en-US" b="1" dirty="0"/>
              <a:t>Jesus tells the disciples,  </a:t>
            </a:r>
            <a:r>
              <a:rPr lang="en-US" altLang="en-US" i="1" dirty="0">
                <a:solidFill>
                  <a:srgbClr val="680000"/>
                </a:solidFill>
                <a:effectLst>
                  <a:outerShdw blurRad="38100" dist="38100" dir="2700000" algn="tl">
                    <a:srgbClr val="000000">
                      <a:alpha val="43137"/>
                    </a:srgbClr>
                  </a:outerShdw>
                </a:effectLst>
              </a:rPr>
              <a:t>“The Son of Man is being betrayed into the hands of men, and they will kill Him. And after He is killed, He  will rise the third day”</a:t>
            </a:r>
            <a:r>
              <a:rPr lang="en-US" altLang="en-US" dirty="0">
                <a:solidFill>
                  <a:srgbClr val="680000"/>
                </a:solidFill>
                <a:effectLst>
                  <a:outerShdw blurRad="38100" dist="38100" dir="2700000" algn="tl">
                    <a:srgbClr val="000000">
                      <a:alpha val="43137"/>
                    </a:srgbClr>
                  </a:outerShdw>
                </a:effectLst>
              </a:rPr>
              <a:t> </a:t>
            </a:r>
            <a:r>
              <a:rPr lang="en-US" altLang="en-US" dirty="0"/>
              <a:t>(9:31).</a:t>
            </a:r>
          </a:p>
        </p:txBody>
      </p:sp>
      <p:pic>
        <p:nvPicPr>
          <p:cNvPr id="39" name="Content Placeholder 6" descr="A close up of a map&#10;&#10;Description automatically generated">
            <a:extLst>
              <a:ext uri="{FF2B5EF4-FFF2-40B4-BE49-F238E27FC236}">
                <a16:creationId xmlns:a16="http://schemas.microsoft.com/office/drawing/2014/main" id="{E8B1DFB8-FB4F-462D-8E45-0C4A768BF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1" y="1066800"/>
            <a:ext cx="4648382" cy="4445715"/>
          </a:xfrm>
          <a:prstGeom prst="roundRect">
            <a:avLst>
              <a:gd name="adj" fmla="val 178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1A05244B-FB19-475F-B833-A2270A05FC38}"/>
              </a:ext>
            </a:extLst>
          </p:cNvPr>
          <p:cNvSpPr txBox="1"/>
          <p:nvPr/>
        </p:nvSpPr>
        <p:spPr>
          <a:xfrm>
            <a:off x="381492" y="5571840"/>
            <a:ext cx="8375104" cy="954107"/>
          </a:xfrm>
          <a:prstGeom prst="rect">
            <a:avLst/>
          </a:prstGeom>
          <a:noFill/>
        </p:spPr>
        <p:txBody>
          <a:bodyPr wrap="square" rtlCol="0">
            <a:spAutoFit/>
          </a:bodyPr>
          <a:lstStyle/>
          <a:p>
            <a:pPr marL="290513" indent="-290513">
              <a:buSzPct val="80000"/>
            </a:pPr>
            <a:r>
              <a:rPr lang="en-US" altLang="en-US" sz="2800" b="1" dirty="0">
                <a:latin typeface="+mn-lt"/>
              </a:rPr>
              <a:t>The disciples do not understand this and are afraid to ask </a:t>
            </a:r>
            <a:r>
              <a:rPr lang="en-US" altLang="en-US" sz="2800" dirty="0">
                <a:latin typeface="+mn-lt"/>
              </a:rPr>
              <a:t>(9:32).</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1000" fill="hold"/>
                                        <p:tgtEl>
                                          <p:spTgt spid="236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6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65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6547">
                                            <p:txEl>
                                              <p:pRg st="1" end="1"/>
                                            </p:txEl>
                                          </p:spTgt>
                                        </p:tgtEl>
                                        <p:attrNameLst>
                                          <p:attrName>style.visibility</p:attrName>
                                        </p:attrNameLst>
                                      </p:cBhvr>
                                      <p:to>
                                        <p:strVal val="visible"/>
                                      </p:to>
                                    </p:set>
                                    <p:anim calcmode="lin" valueType="num">
                                      <p:cBhvr>
                                        <p:cTn id="14" dur="1000" fill="hold"/>
                                        <p:tgtEl>
                                          <p:spTgt spid="2365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65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65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DD18F228-74E3-4444-81E6-0302EBD5954D}"/>
              </a:ext>
            </a:extLst>
          </p:cNvPr>
          <p:cNvSpPr>
            <a:spLocks noGrp="1" noChangeArrowheads="1"/>
          </p:cNvSpPr>
          <p:nvPr>
            <p:ph type="title"/>
          </p:nvPr>
        </p:nvSpPr>
        <p:spPr>
          <a:xfrm>
            <a:off x="3802454" y="365124"/>
            <a:ext cx="4960545" cy="1082676"/>
          </a:xfrm>
        </p:spPr>
        <p:txBody>
          <a:bodyPr>
            <a:normAutofit fontScale="90000"/>
          </a:bodyPr>
          <a:lstStyle/>
          <a:p>
            <a:r>
              <a:rPr lang="en-US" altLang="en-US" dirty="0">
                <a:latin typeface="Bernard MT Condensed" panose="02050806060905020404" pitchFamily="18" charset="0"/>
              </a:rPr>
              <a:t>Jesus Rebukes Pride</a:t>
            </a:r>
            <a:br>
              <a:rPr lang="en-US" altLang="en-US" b="1" dirty="0"/>
            </a:br>
            <a:r>
              <a:rPr lang="en-US" altLang="en-US" sz="3200" dirty="0"/>
              <a:t>(Mark 9:33-37)</a:t>
            </a:r>
            <a:endParaRPr lang="en-US" altLang="en-US" dirty="0"/>
          </a:p>
        </p:txBody>
      </p:sp>
      <p:pic>
        <p:nvPicPr>
          <p:cNvPr id="4" name="Picture 3">
            <a:extLst>
              <a:ext uri="{FF2B5EF4-FFF2-40B4-BE49-F238E27FC236}">
                <a16:creationId xmlns:a16="http://schemas.microsoft.com/office/drawing/2014/main" id="{A66D295E-DBBC-4880-BA57-1B1BABC7BA2D}"/>
              </a:ext>
            </a:extLst>
          </p:cNvPr>
          <p:cNvPicPr>
            <a:picLocks noChangeAspect="1"/>
          </p:cNvPicPr>
          <p:nvPr/>
        </p:nvPicPr>
        <p:blipFill rotWithShape="1">
          <a:blip r:embed="rId3"/>
          <a:srcRect l="8031" r="11429"/>
          <a:stretch/>
        </p:blipFill>
        <p:spPr>
          <a:xfrm>
            <a:off x="20" y="10"/>
            <a:ext cx="3479779" cy="6857990"/>
          </a:xfrm>
          <a:prstGeom prst="rect">
            <a:avLst/>
          </a:prstGeom>
        </p:spPr>
      </p:pic>
      <p:sp>
        <p:nvSpPr>
          <p:cNvPr id="238595" name="Rectangle 3">
            <a:extLst>
              <a:ext uri="{FF2B5EF4-FFF2-40B4-BE49-F238E27FC236}">
                <a16:creationId xmlns:a16="http://schemas.microsoft.com/office/drawing/2014/main" id="{B645ACB8-BB39-43CC-B204-4860E7F1F985}"/>
              </a:ext>
            </a:extLst>
          </p:cNvPr>
          <p:cNvSpPr>
            <a:spLocks noGrp="1" noChangeArrowheads="1"/>
          </p:cNvSpPr>
          <p:nvPr>
            <p:ph idx="1"/>
          </p:nvPr>
        </p:nvSpPr>
        <p:spPr>
          <a:xfrm>
            <a:off x="3802454" y="1447800"/>
            <a:ext cx="5341545" cy="5410200"/>
          </a:xfrm>
        </p:spPr>
        <p:txBody>
          <a:bodyPr>
            <a:normAutofit lnSpcReduction="10000"/>
          </a:bodyPr>
          <a:lstStyle/>
          <a:p>
            <a:pPr marL="225425" indent="-225425">
              <a:spcBef>
                <a:spcPct val="10000"/>
              </a:spcBef>
            </a:pPr>
            <a:r>
              <a:rPr lang="en-US" altLang="en-US" b="1" dirty="0"/>
              <a:t>When they reach Capernaum, Jesus asks what the disciples had been discussing on the road </a:t>
            </a:r>
            <a:r>
              <a:rPr lang="en-US" altLang="en-US" dirty="0"/>
              <a:t>(9:33).</a:t>
            </a:r>
          </a:p>
          <a:p>
            <a:pPr marL="630238" lvl="1" indent="-290513">
              <a:spcBef>
                <a:spcPct val="10000"/>
              </a:spcBef>
            </a:pPr>
            <a:r>
              <a:rPr lang="en-US" altLang="en-US" sz="2800" i="1" dirty="0">
                <a:solidFill>
                  <a:schemeClr val="accent2">
                    <a:lumMod val="40000"/>
                    <a:lumOff val="60000"/>
                  </a:schemeClr>
                </a:solidFill>
              </a:rPr>
              <a:t>They did not respond because they had disputed about who would  be the greatest in the kingdom (9:34).</a:t>
            </a:r>
          </a:p>
          <a:p>
            <a:pPr marL="225425" indent="-225425">
              <a:spcBef>
                <a:spcPct val="10000"/>
              </a:spcBef>
            </a:pPr>
            <a:r>
              <a:rPr lang="en-US" altLang="en-US" b="1" dirty="0"/>
              <a:t>Jesus teaches them about true greatness </a:t>
            </a:r>
            <a:r>
              <a:rPr lang="en-US" altLang="en-US" dirty="0"/>
              <a:t>(9:35-37).</a:t>
            </a:r>
          </a:p>
          <a:p>
            <a:pPr marL="630238" lvl="1" indent="-290513">
              <a:spcBef>
                <a:spcPct val="10000"/>
              </a:spcBef>
            </a:pPr>
            <a:r>
              <a:rPr lang="en-US" altLang="en-US" sz="2800" i="1" dirty="0">
                <a:solidFill>
                  <a:schemeClr val="accent2">
                    <a:lumMod val="40000"/>
                    <a:lumOff val="60000"/>
                  </a:schemeClr>
                </a:solidFill>
              </a:rPr>
              <a:t>Become a servant of all.</a:t>
            </a:r>
          </a:p>
          <a:p>
            <a:pPr marL="630238" lvl="1" indent="-290513">
              <a:spcBef>
                <a:spcPct val="10000"/>
              </a:spcBef>
            </a:pPr>
            <a:r>
              <a:rPr lang="en-US" altLang="en-US" sz="2800" i="1" dirty="0">
                <a:solidFill>
                  <a:schemeClr val="accent2">
                    <a:lumMod val="40000"/>
                    <a:lumOff val="60000"/>
                  </a:schemeClr>
                </a:solidFill>
              </a:rPr>
              <a:t>Those humble enough to receive children are humble enough to receive the Father and the Son.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 calcmode="lin" valueType="num">
                                      <p:cBhvr>
                                        <p:cTn id="7" dur="1000" fill="hold"/>
                                        <p:tgtEl>
                                          <p:spTgt spid="2385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85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859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 calcmode="lin" valueType="num">
                                      <p:cBhvr>
                                        <p:cTn id="12" dur="1000" fill="hold"/>
                                        <p:tgtEl>
                                          <p:spTgt spid="23859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3859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3859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38595">
                                            <p:txEl>
                                              <p:pRg st="2" end="2"/>
                                            </p:txEl>
                                          </p:spTgt>
                                        </p:tgtEl>
                                        <p:attrNameLst>
                                          <p:attrName>style.visibility</p:attrName>
                                        </p:attrNameLst>
                                      </p:cBhvr>
                                      <p:to>
                                        <p:strVal val="visible"/>
                                      </p:to>
                                    </p:set>
                                    <p:anim calcmode="lin" valueType="num">
                                      <p:cBhvr>
                                        <p:cTn id="19" dur="1000" fill="hold"/>
                                        <p:tgtEl>
                                          <p:spTgt spid="23859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3859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38595">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8595">
                                            <p:txEl>
                                              <p:pRg st="3" end="3"/>
                                            </p:txEl>
                                          </p:spTgt>
                                        </p:tgtEl>
                                        <p:attrNameLst>
                                          <p:attrName>style.visibility</p:attrName>
                                        </p:attrNameLst>
                                      </p:cBhvr>
                                      <p:to>
                                        <p:strVal val="visible"/>
                                      </p:to>
                                    </p:set>
                                    <p:anim calcmode="lin" valueType="num">
                                      <p:cBhvr>
                                        <p:cTn id="24" dur="1000" fill="hold"/>
                                        <p:tgtEl>
                                          <p:spTgt spid="23859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3859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38595">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38595">
                                            <p:txEl>
                                              <p:pRg st="4" end="4"/>
                                            </p:txEl>
                                          </p:spTgt>
                                        </p:tgtEl>
                                        <p:attrNameLst>
                                          <p:attrName>style.visibility</p:attrName>
                                        </p:attrNameLst>
                                      </p:cBhvr>
                                      <p:to>
                                        <p:strVal val="visible"/>
                                      </p:to>
                                    </p:set>
                                    <p:anim calcmode="lin" valueType="num">
                                      <p:cBhvr>
                                        <p:cTn id="29" dur="1000" fill="hold"/>
                                        <p:tgtEl>
                                          <p:spTgt spid="238595">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3859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38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6" name="Rectangle 2">
            <a:extLst>
              <a:ext uri="{FF2B5EF4-FFF2-40B4-BE49-F238E27FC236}">
                <a16:creationId xmlns:a16="http://schemas.microsoft.com/office/drawing/2014/main" id="{3EF9D30D-3554-46A4-B7CF-813DEA6F310E}"/>
              </a:ext>
            </a:extLst>
          </p:cNvPr>
          <p:cNvSpPr>
            <a:spLocks noGrp="1" noChangeArrowheads="1"/>
          </p:cNvSpPr>
          <p:nvPr>
            <p:ph type="title" idx="4294967295"/>
          </p:nvPr>
        </p:nvSpPr>
        <p:spPr>
          <a:xfrm>
            <a:off x="767505" y="798004"/>
            <a:ext cx="8040414" cy="1183195"/>
          </a:xfrm>
        </p:spPr>
        <p:txBody>
          <a:bodyPr vert="horz" lIns="91440" tIns="45720" rIns="91440" bIns="45720" rtlCol="0" anchor="ctr">
            <a:normAutofit/>
          </a:bodyPr>
          <a:lstStyle/>
          <a:p>
            <a:r>
              <a:rPr lang="en-US" altLang="en-US" sz="3600" b="1" dirty="0">
                <a:solidFill>
                  <a:prstClr val="black"/>
                </a:solidFill>
                <a:latin typeface="Bernard MT Condensed" panose="02050806060905020404" pitchFamily="18" charset="0"/>
              </a:rPr>
              <a:t>Jesus Warns of the Dangers of Stumbling</a:t>
            </a:r>
            <a:br>
              <a:rPr lang="en-US" altLang="en-US" sz="3200" b="1" dirty="0">
                <a:solidFill>
                  <a:prstClr val="black"/>
                </a:solidFill>
              </a:rPr>
            </a:br>
            <a:r>
              <a:rPr lang="en-US" altLang="en-US" sz="3200" dirty="0">
                <a:solidFill>
                  <a:prstClr val="black"/>
                </a:solidFill>
              </a:rPr>
              <a:t>(Mark 9:38-50)</a:t>
            </a:r>
            <a:endParaRPr lang="en-US" altLang="en-US" sz="3600" dirty="0"/>
          </a:p>
        </p:txBody>
      </p:sp>
      <p:sp>
        <p:nvSpPr>
          <p:cNvPr id="84" name="Rectangle 8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6"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tangle 10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47" name="Rectangle 3">
            <a:extLst>
              <a:ext uri="{FF2B5EF4-FFF2-40B4-BE49-F238E27FC236}">
                <a16:creationId xmlns:a16="http://schemas.microsoft.com/office/drawing/2014/main" id="{CA249BA2-D146-4120-A61A-EAEF2FCD1702}"/>
              </a:ext>
            </a:extLst>
          </p:cNvPr>
          <p:cNvSpPr>
            <a:spLocks noGrp="1" noChangeArrowheads="1"/>
          </p:cNvSpPr>
          <p:nvPr>
            <p:ph type="body" idx="4294967295"/>
          </p:nvPr>
        </p:nvSpPr>
        <p:spPr>
          <a:xfrm>
            <a:off x="630305" y="1905000"/>
            <a:ext cx="8314815" cy="4529579"/>
          </a:xfrm>
        </p:spPr>
        <p:txBody>
          <a:bodyPr vert="horz" lIns="91440" tIns="45720" rIns="91440" bIns="45720" rtlCol="0" anchor="ctr">
            <a:normAutofit/>
          </a:bodyPr>
          <a:lstStyle/>
          <a:p>
            <a:pPr marL="225425" lvl="0" indent="-225425">
              <a:lnSpc>
                <a:spcPct val="85000"/>
              </a:lnSpc>
              <a:spcBef>
                <a:spcPct val="10000"/>
              </a:spcBef>
            </a:pPr>
            <a:r>
              <a:rPr lang="en-US" altLang="en-US" b="1" dirty="0">
                <a:solidFill>
                  <a:prstClr val="black"/>
                </a:solidFill>
              </a:rPr>
              <a:t>John tells Jesus about encountering a man “</a:t>
            </a:r>
            <a:r>
              <a:rPr lang="en-US" altLang="en-US" b="1" i="1" dirty="0">
                <a:solidFill>
                  <a:prstClr val="black"/>
                </a:solidFill>
              </a:rPr>
              <a:t>casting out demons in Your name”</a:t>
            </a:r>
            <a:r>
              <a:rPr lang="en-US" altLang="en-US" b="1" dirty="0">
                <a:solidFill>
                  <a:prstClr val="black"/>
                </a:solidFill>
              </a:rPr>
              <a:t> and forbidding Him to do so because </a:t>
            </a:r>
            <a:r>
              <a:rPr lang="en-US" altLang="en-US" b="1" i="1" dirty="0">
                <a:solidFill>
                  <a:prstClr val="black"/>
                </a:solidFill>
              </a:rPr>
              <a:t>“he does not follow us”</a:t>
            </a:r>
            <a:r>
              <a:rPr lang="en-US" altLang="en-US" b="1" dirty="0">
                <a:solidFill>
                  <a:prstClr val="black"/>
                </a:solidFill>
              </a:rPr>
              <a:t> </a:t>
            </a:r>
            <a:r>
              <a:rPr lang="en-US" altLang="en-US" dirty="0">
                <a:solidFill>
                  <a:prstClr val="black"/>
                </a:solidFill>
              </a:rPr>
              <a:t>(9:38).</a:t>
            </a:r>
          </a:p>
          <a:p>
            <a:pPr marL="225425" lvl="0" indent="-225425">
              <a:lnSpc>
                <a:spcPct val="85000"/>
              </a:lnSpc>
              <a:spcBef>
                <a:spcPct val="10000"/>
              </a:spcBef>
            </a:pPr>
            <a:r>
              <a:rPr lang="en-US" altLang="en-US" b="1" dirty="0">
                <a:solidFill>
                  <a:prstClr val="black"/>
                </a:solidFill>
              </a:rPr>
              <a:t>Jesus instructs them not to forbid such a one because…</a:t>
            </a:r>
          </a:p>
          <a:p>
            <a:pPr marL="630238" lvl="1" indent="-290513">
              <a:lnSpc>
                <a:spcPct val="85000"/>
              </a:lnSpc>
              <a:spcBef>
                <a:spcPct val="10000"/>
              </a:spcBef>
            </a:pPr>
            <a:r>
              <a:rPr lang="en-US" altLang="en-US" sz="2800" i="1" dirty="0">
                <a:solidFill>
                  <a:srgbClr val="680000"/>
                </a:solidFill>
                <a:effectLst>
                  <a:outerShdw blurRad="38100" dist="38100" dir="2700000" algn="tl">
                    <a:srgbClr val="000000">
                      <a:alpha val="43137"/>
                    </a:srgbClr>
                  </a:outerShdw>
                </a:effectLst>
              </a:rPr>
              <a:t>Anyone who works miracles in Jesus’ name will not speak evil of Him (9:39).</a:t>
            </a:r>
          </a:p>
          <a:p>
            <a:pPr marL="630238" lvl="1" indent="-290513">
              <a:lnSpc>
                <a:spcPct val="85000"/>
              </a:lnSpc>
              <a:spcBef>
                <a:spcPct val="10000"/>
              </a:spcBef>
            </a:pPr>
            <a:r>
              <a:rPr lang="en-US" altLang="en-US" sz="2800" i="1" dirty="0">
                <a:solidFill>
                  <a:srgbClr val="680000"/>
                </a:solidFill>
                <a:effectLst>
                  <a:outerShdw blurRad="38100" dist="38100" dir="2700000" algn="tl">
                    <a:srgbClr val="000000">
                      <a:alpha val="43137"/>
                    </a:srgbClr>
                  </a:outerShdw>
                </a:effectLst>
              </a:rPr>
              <a:t>“He who is not against us is on our side” (9:40, compare Matthew 12:30).</a:t>
            </a:r>
          </a:p>
          <a:p>
            <a:pPr marL="630238" lvl="1" indent="-290513">
              <a:lnSpc>
                <a:spcPct val="85000"/>
              </a:lnSpc>
              <a:spcBef>
                <a:spcPct val="10000"/>
              </a:spcBef>
            </a:pPr>
            <a:r>
              <a:rPr lang="en-US" altLang="en-US" sz="2800" i="1" dirty="0">
                <a:solidFill>
                  <a:srgbClr val="680000"/>
                </a:solidFill>
                <a:effectLst>
                  <a:outerShdw blurRad="38100" dist="38100" dir="2700000" algn="tl">
                    <a:srgbClr val="000000">
                      <a:alpha val="43137"/>
                    </a:srgbClr>
                  </a:outerShdw>
                </a:effectLst>
              </a:rPr>
              <a:t>Whoever does good in Jesus name will be rewarded (9:41; Colossians 3:17).</a:t>
            </a:r>
          </a:p>
        </p:txBody>
      </p:sp>
    </p:spTree>
    <p:extLst>
      <p:ext uri="{BB962C8B-B14F-4D97-AF65-F5344CB8AC3E}">
        <p14:creationId xmlns:p14="http://schemas.microsoft.com/office/powerpoint/2010/main" val="188219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1000" fill="hold"/>
                                        <p:tgtEl>
                                          <p:spTgt spid="236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6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65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6547">
                                            <p:txEl>
                                              <p:pRg st="1" end="1"/>
                                            </p:txEl>
                                          </p:spTgt>
                                        </p:tgtEl>
                                        <p:attrNameLst>
                                          <p:attrName>style.visibility</p:attrName>
                                        </p:attrNameLst>
                                      </p:cBhvr>
                                      <p:to>
                                        <p:strVal val="visible"/>
                                      </p:to>
                                    </p:set>
                                    <p:anim calcmode="lin" valueType="num">
                                      <p:cBhvr>
                                        <p:cTn id="14" dur="1000" fill="hold"/>
                                        <p:tgtEl>
                                          <p:spTgt spid="2365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65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6547">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36547">
                                            <p:txEl>
                                              <p:pRg st="2" end="2"/>
                                            </p:txEl>
                                          </p:spTgt>
                                        </p:tgtEl>
                                        <p:attrNameLst>
                                          <p:attrName>style.visibility</p:attrName>
                                        </p:attrNameLst>
                                      </p:cBhvr>
                                      <p:to>
                                        <p:strVal val="visible"/>
                                      </p:to>
                                    </p:set>
                                    <p:anim calcmode="lin" valueType="num">
                                      <p:cBhvr>
                                        <p:cTn id="19" dur="1000" fill="hold"/>
                                        <p:tgtEl>
                                          <p:spTgt spid="23654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3654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36547">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6547">
                                            <p:txEl>
                                              <p:pRg st="3" end="3"/>
                                            </p:txEl>
                                          </p:spTgt>
                                        </p:tgtEl>
                                        <p:attrNameLst>
                                          <p:attrName>style.visibility</p:attrName>
                                        </p:attrNameLst>
                                      </p:cBhvr>
                                      <p:to>
                                        <p:strVal val="visible"/>
                                      </p:to>
                                    </p:set>
                                    <p:anim calcmode="lin" valueType="num">
                                      <p:cBhvr>
                                        <p:cTn id="24" dur="1000" fill="hold"/>
                                        <p:tgtEl>
                                          <p:spTgt spid="23654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3654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36547">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36547">
                                            <p:txEl>
                                              <p:pRg st="4" end="4"/>
                                            </p:txEl>
                                          </p:spTgt>
                                        </p:tgtEl>
                                        <p:attrNameLst>
                                          <p:attrName>style.visibility</p:attrName>
                                        </p:attrNameLst>
                                      </p:cBhvr>
                                      <p:to>
                                        <p:strVal val="visible"/>
                                      </p:to>
                                    </p:set>
                                    <p:anim calcmode="lin" valueType="num">
                                      <p:cBhvr>
                                        <p:cTn id="29" dur="1000" fill="hold"/>
                                        <p:tgtEl>
                                          <p:spTgt spid="236547">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36547">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36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530255F-D787-4AA5-87C8-36AFEFFBE427}"/>
              </a:ext>
            </a:extLst>
          </p:cNvPr>
          <p:cNvPicPr>
            <a:picLocks noChangeAspect="1"/>
          </p:cNvPicPr>
          <p:nvPr/>
        </p:nvPicPr>
        <p:blipFill rotWithShape="1">
          <a:blip r:embed="rId3"/>
          <a:srcRect r="4951"/>
          <a:stretch/>
        </p:blipFill>
        <p:spPr>
          <a:xfrm>
            <a:off x="455228" y="1"/>
            <a:ext cx="8998358" cy="6857999"/>
          </a:xfrm>
          <a:prstGeom prst="rect">
            <a:avLst/>
          </a:prstGeom>
        </p:spPr>
      </p:pic>
      <p:sp>
        <p:nvSpPr>
          <p:cNvPr id="74" name="Rectangle 7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90" name="Rectangle 2">
            <a:extLst>
              <a:ext uri="{FF2B5EF4-FFF2-40B4-BE49-F238E27FC236}">
                <a16:creationId xmlns:a16="http://schemas.microsoft.com/office/drawing/2014/main" id="{F2A7E0F0-69D6-4FBF-B4DC-9B682FA37556}"/>
              </a:ext>
            </a:extLst>
          </p:cNvPr>
          <p:cNvSpPr>
            <a:spLocks noGrp="1" noChangeArrowheads="1"/>
          </p:cNvSpPr>
          <p:nvPr>
            <p:ph type="title"/>
          </p:nvPr>
        </p:nvSpPr>
        <p:spPr>
          <a:xfrm>
            <a:off x="640837" y="306116"/>
            <a:ext cx="3321563" cy="1958548"/>
          </a:xfrm>
        </p:spPr>
        <p:txBody>
          <a:bodyPr>
            <a:normAutofit/>
          </a:bodyPr>
          <a:lstStyle/>
          <a:p>
            <a:r>
              <a:rPr lang="en-US" altLang="en-US" sz="3400" dirty="0">
                <a:solidFill>
                  <a:schemeClr val="bg1"/>
                </a:solidFill>
                <a:latin typeface="Bernard MT Condensed" panose="02050806060905020404" pitchFamily="18" charset="0"/>
              </a:rPr>
              <a:t>Jesus Warns of the Dangers of Stumbling           </a:t>
            </a:r>
            <a:r>
              <a:rPr lang="en-US" altLang="en-US" sz="2800" dirty="0">
                <a:solidFill>
                  <a:schemeClr val="bg1"/>
                </a:solidFill>
              </a:rPr>
              <a:t>(Mark 9:42-50)</a:t>
            </a:r>
            <a:endParaRPr lang="en-US" altLang="en-US" sz="3400" dirty="0">
              <a:solidFill>
                <a:schemeClr val="bg1"/>
              </a:solidFill>
            </a:endParaRPr>
          </a:p>
        </p:txBody>
      </p:sp>
      <p:sp>
        <p:nvSpPr>
          <p:cNvPr id="76" name="Rectangle 7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91" name="Rectangle 3">
            <a:extLst>
              <a:ext uri="{FF2B5EF4-FFF2-40B4-BE49-F238E27FC236}">
                <a16:creationId xmlns:a16="http://schemas.microsoft.com/office/drawing/2014/main" id="{397E72F9-9318-4E93-B58C-087747E2A46E}"/>
              </a:ext>
            </a:extLst>
          </p:cNvPr>
          <p:cNvSpPr>
            <a:spLocks noGrp="1" noChangeArrowheads="1"/>
          </p:cNvSpPr>
          <p:nvPr>
            <p:ph idx="1"/>
          </p:nvPr>
        </p:nvSpPr>
        <p:spPr>
          <a:xfrm>
            <a:off x="455228" y="2264663"/>
            <a:ext cx="3609696" cy="4593336"/>
          </a:xfrm>
        </p:spPr>
        <p:txBody>
          <a:bodyPr anchor="ctr">
            <a:noAutofit/>
          </a:bodyPr>
          <a:lstStyle/>
          <a:p>
            <a:pPr marL="225425" indent="-225425">
              <a:lnSpc>
                <a:spcPct val="80000"/>
              </a:lnSpc>
              <a:spcBef>
                <a:spcPts val="100"/>
              </a:spcBef>
            </a:pPr>
            <a:r>
              <a:rPr lang="en-US" altLang="en-US" dirty="0">
                <a:solidFill>
                  <a:schemeClr val="bg1"/>
                </a:solidFill>
              </a:rPr>
              <a:t>Causing another to stumble dooms one to a fate worse than a horrible death (9:42)</a:t>
            </a:r>
          </a:p>
          <a:p>
            <a:pPr marL="225425" indent="-225425">
              <a:lnSpc>
                <a:spcPct val="80000"/>
              </a:lnSpc>
              <a:spcBef>
                <a:spcPts val="100"/>
              </a:spcBef>
            </a:pPr>
            <a:r>
              <a:rPr lang="en-US" altLang="en-US" dirty="0">
                <a:solidFill>
                  <a:schemeClr val="bg1"/>
                </a:solidFill>
              </a:rPr>
              <a:t>It would be better to lose a hand, foot, or eye that is causing you to sin than to be cast into </a:t>
            </a:r>
            <a:r>
              <a:rPr lang="en-US" altLang="en-US" b="1" dirty="0">
                <a:solidFill>
                  <a:schemeClr val="accent4">
                    <a:lumMod val="40000"/>
                    <a:lumOff val="60000"/>
                  </a:schemeClr>
                </a:solidFill>
              </a:rPr>
              <a:t>hell</a:t>
            </a:r>
            <a:r>
              <a:rPr lang="en-US" altLang="en-US" dirty="0">
                <a:solidFill>
                  <a:schemeClr val="bg1"/>
                </a:solidFill>
              </a:rPr>
              <a:t> </a:t>
            </a:r>
            <a:r>
              <a:rPr lang="en-US" altLang="en-US" i="1" dirty="0">
                <a:solidFill>
                  <a:schemeClr val="bg1"/>
                </a:solidFill>
              </a:rPr>
              <a:t>“where their worm does not die and the fire is not quenched”</a:t>
            </a:r>
            <a:r>
              <a:rPr lang="en-US" altLang="en-US" dirty="0">
                <a:solidFill>
                  <a:schemeClr val="bg1"/>
                </a:solidFill>
              </a:rPr>
              <a:t>  (9:43-48; cf. Jer. 7:31)</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p:cTn id="7" dur="1000" fill="hold"/>
                                        <p:tgtEl>
                                          <p:spTgt spid="2426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26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26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2691">
                                            <p:txEl>
                                              <p:pRg st="1" end="1"/>
                                            </p:txEl>
                                          </p:spTgt>
                                        </p:tgtEl>
                                        <p:attrNameLst>
                                          <p:attrName>style.visibility</p:attrName>
                                        </p:attrNameLst>
                                      </p:cBhvr>
                                      <p:to>
                                        <p:strVal val="visible"/>
                                      </p:to>
                                    </p:set>
                                    <p:anim calcmode="lin" valueType="num">
                                      <p:cBhvr>
                                        <p:cTn id="14" dur="1000" fill="hold"/>
                                        <p:tgtEl>
                                          <p:spTgt spid="2426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426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42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601E8A22-6051-4E06-82A1-FE584290D49D}"/>
              </a:ext>
            </a:extLst>
          </p:cNvPr>
          <p:cNvSpPr>
            <a:spLocks noGrp="1" noChangeArrowheads="1"/>
          </p:cNvSpPr>
          <p:nvPr>
            <p:ph type="title"/>
          </p:nvPr>
        </p:nvSpPr>
        <p:spPr>
          <a:xfrm>
            <a:off x="228600" y="0"/>
            <a:ext cx="7338060" cy="1833458"/>
          </a:xfrm>
        </p:spPr>
        <p:txBody>
          <a:bodyPr>
            <a:normAutofit/>
          </a:bodyPr>
          <a:lstStyle/>
          <a:p>
            <a:r>
              <a:rPr lang="en-US" altLang="en-US" sz="3600" dirty="0">
                <a:latin typeface="Bernard MT Condensed" panose="02050806060905020404" pitchFamily="18" charset="0"/>
              </a:rPr>
              <a:t>Jesus Warns of the Dangers of Stumbling</a:t>
            </a:r>
            <a:br>
              <a:rPr lang="en-US" altLang="en-US" sz="3600" b="1" dirty="0"/>
            </a:br>
            <a:r>
              <a:rPr lang="en-US" altLang="en-US" sz="3200" dirty="0"/>
              <a:t>(Mark 9:42-50)</a:t>
            </a:r>
            <a:endParaRPr lang="en-US" altLang="en-US" sz="3600" dirty="0"/>
          </a:p>
        </p:txBody>
      </p:sp>
      <p:sp>
        <p:nvSpPr>
          <p:cNvPr id="244739" name="Rectangle 3">
            <a:extLst>
              <a:ext uri="{FF2B5EF4-FFF2-40B4-BE49-F238E27FC236}">
                <a16:creationId xmlns:a16="http://schemas.microsoft.com/office/drawing/2014/main" id="{2E2502A3-0F1E-4569-A0DF-373F63710B29}"/>
              </a:ext>
            </a:extLst>
          </p:cNvPr>
          <p:cNvSpPr>
            <a:spLocks noGrp="1" noChangeArrowheads="1"/>
          </p:cNvSpPr>
          <p:nvPr>
            <p:ph idx="1"/>
          </p:nvPr>
        </p:nvSpPr>
        <p:spPr>
          <a:xfrm>
            <a:off x="402499" y="1524000"/>
            <a:ext cx="6629400" cy="4572000"/>
          </a:xfrm>
        </p:spPr>
        <p:txBody>
          <a:bodyPr anchor="ctr">
            <a:noAutofit/>
          </a:bodyPr>
          <a:lstStyle/>
          <a:p>
            <a:pPr marL="231775" indent="-231775">
              <a:spcBef>
                <a:spcPct val="10000"/>
              </a:spcBef>
            </a:pPr>
            <a:r>
              <a:rPr lang="en-US" altLang="en-US" b="1" dirty="0"/>
              <a:t>Disciples are like the sacrifices of the Old Testament </a:t>
            </a:r>
            <a:r>
              <a:rPr lang="en-US" altLang="en-US" dirty="0"/>
              <a:t>(9:49; Leviticus 2:13)</a:t>
            </a:r>
          </a:p>
          <a:p>
            <a:pPr marL="573088" lvl="1" indent="-227013">
              <a:spcBef>
                <a:spcPct val="10000"/>
              </a:spcBef>
            </a:pPr>
            <a:r>
              <a:rPr lang="en-US" altLang="en-US" sz="2800" i="1" dirty="0">
                <a:solidFill>
                  <a:srgbClr val="680000"/>
                </a:solidFill>
                <a:effectLst>
                  <a:outerShdw blurRad="38100" dist="38100" dir="2700000" algn="tl">
                    <a:srgbClr val="000000">
                      <a:alpha val="43137"/>
                    </a:srgbClr>
                  </a:outerShdw>
                </a:effectLst>
              </a:rPr>
              <a:t>Offered in fire – symbolic of the self-denial and self-sacrifice of disciples    that Jesus had just spoken of.</a:t>
            </a:r>
          </a:p>
          <a:p>
            <a:pPr marL="231775" indent="-231775">
              <a:spcBef>
                <a:spcPct val="10000"/>
              </a:spcBef>
            </a:pPr>
            <a:r>
              <a:rPr lang="en-US" altLang="en-US" b="1" dirty="0"/>
              <a:t>Disciples are to have salt in themselves and peace with one another </a:t>
            </a:r>
            <a:r>
              <a:rPr lang="en-US" altLang="en-US" dirty="0"/>
              <a:t>(9:50)</a:t>
            </a:r>
          </a:p>
          <a:p>
            <a:pPr marL="573088" lvl="1" indent="-227013">
              <a:spcBef>
                <a:spcPct val="10000"/>
              </a:spcBef>
            </a:pPr>
            <a:r>
              <a:rPr lang="en-US" altLang="en-US" sz="2800" i="1" dirty="0">
                <a:solidFill>
                  <a:srgbClr val="680000"/>
                </a:solidFill>
                <a:effectLst>
                  <a:outerShdw blurRad="38100" dist="38100" dir="2700000" algn="tl">
                    <a:srgbClr val="000000">
                      <a:alpha val="43137"/>
                    </a:srgbClr>
                  </a:outerShdw>
                </a:effectLst>
              </a:rPr>
              <a:t>“Salt” purifies, preserves, and makes palatable.</a:t>
            </a:r>
          </a:p>
          <a:p>
            <a:pPr marL="573088" lvl="1" indent="-227013">
              <a:spcBef>
                <a:spcPct val="10000"/>
              </a:spcBef>
            </a:pPr>
            <a:r>
              <a:rPr lang="en-US" altLang="en-US" sz="2800" i="1" dirty="0">
                <a:solidFill>
                  <a:srgbClr val="680000"/>
                </a:solidFill>
                <a:effectLst>
                  <a:outerShdw blurRad="38100" dist="38100" dir="2700000" algn="tl">
                    <a:srgbClr val="000000">
                      <a:alpha val="43137"/>
                    </a:srgbClr>
                  </a:outerShdw>
                </a:effectLst>
              </a:rPr>
              <a:t>“Peace” relates to the disciples’ earlier quarrel (9:33)</a:t>
            </a:r>
          </a:p>
        </p:txBody>
      </p:sp>
      <p:sp>
        <p:nvSpPr>
          <p:cNvPr id="119" name="Rectangle 1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74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7E2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AEBCECDA-23CF-4F9D-8F0B-281AE2CB4EAC}"/>
              </a:ext>
            </a:extLst>
          </p:cNvPr>
          <p:cNvPicPr>
            <a:picLocks noChangeAspect="1"/>
          </p:cNvPicPr>
          <p:nvPr/>
        </p:nvPicPr>
        <p:blipFill rotWithShape="1">
          <a:blip r:embed="rId3">
            <a:alphaModFix/>
          </a:blip>
          <a:srcRect l="1682" r="19194" b="4"/>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p:cTn id="7" dur="1000" fill="hold"/>
                                        <p:tgtEl>
                                          <p:spTgt spid="2447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447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4473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 calcmode="lin" valueType="num">
                                      <p:cBhvr>
                                        <p:cTn id="12" dur="1000" fill="hold"/>
                                        <p:tgtEl>
                                          <p:spTgt spid="2447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447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4473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44739">
                                            <p:txEl>
                                              <p:pRg st="2" end="2"/>
                                            </p:txEl>
                                          </p:spTgt>
                                        </p:tgtEl>
                                        <p:attrNameLst>
                                          <p:attrName>style.visibility</p:attrName>
                                        </p:attrNameLst>
                                      </p:cBhvr>
                                      <p:to>
                                        <p:strVal val="visible"/>
                                      </p:to>
                                    </p:set>
                                    <p:anim calcmode="lin" valueType="num">
                                      <p:cBhvr>
                                        <p:cTn id="19" dur="1000" fill="hold"/>
                                        <p:tgtEl>
                                          <p:spTgt spid="24473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4473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44739">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44739">
                                            <p:txEl>
                                              <p:pRg st="3" end="3"/>
                                            </p:txEl>
                                          </p:spTgt>
                                        </p:tgtEl>
                                        <p:attrNameLst>
                                          <p:attrName>style.visibility</p:attrName>
                                        </p:attrNameLst>
                                      </p:cBhvr>
                                      <p:to>
                                        <p:strVal val="visible"/>
                                      </p:to>
                                    </p:set>
                                    <p:anim calcmode="lin" valueType="num">
                                      <p:cBhvr>
                                        <p:cTn id="24" dur="1000" fill="hold"/>
                                        <p:tgtEl>
                                          <p:spTgt spid="244739">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44739">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44739">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44739">
                                            <p:txEl>
                                              <p:pRg st="4" end="4"/>
                                            </p:txEl>
                                          </p:spTgt>
                                        </p:tgtEl>
                                        <p:attrNameLst>
                                          <p:attrName>style.visibility</p:attrName>
                                        </p:attrNameLst>
                                      </p:cBhvr>
                                      <p:to>
                                        <p:strVal val="visible"/>
                                      </p:to>
                                    </p:set>
                                    <p:anim calcmode="lin" valueType="num">
                                      <p:cBhvr>
                                        <p:cTn id="29" dur="1000" fill="hold"/>
                                        <p:tgtEl>
                                          <p:spTgt spid="244739">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244739">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2D15AA5-2D73-4A11-A8C5-045F5F43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2" y="1"/>
            <a:ext cx="9149912"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58" name="Rectangle 2">
            <a:extLst>
              <a:ext uri="{FF2B5EF4-FFF2-40B4-BE49-F238E27FC236}">
                <a16:creationId xmlns:a16="http://schemas.microsoft.com/office/drawing/2014/main" id="{59BCCAFC-8F66-4C6F-8BBF-050AFE795995}"/>
              </a:ext>
            </a:extLst>
          </p:cNvPr>
          <p:cNvSpPr>
            <a:spLocks noGrp="1" noChangeArrowheads="1"/>
          </p:cNvSpPr>
          <p:nvPr>
            <p:ph type="title" idx="4294967295"/>
          </p:nvPr>
        </p:nvSpPr>
        <p:spPr>
          <a:xfrm>
            <a:off x="670414" y="306115"/>
            <a:ext cx="8244986" cy="1038799"/>
          </a:xfrm>
        </p:spPr>
        <p:txBody>
          <a:bodyPr vert="horz" lIns="91440" tIns="45720" rIns="91440" bIns="45720" rtlCol="0" anchor="ctr">
            <a:normAutofit/>
          </a:bodyPr>
          <a:lstStyle/>
          <a:p>
            <a:pPr algn="ctr"/>
            <a:r>
              <a:rPr lang="en-US" altLang="en-US" sz="4000" dirty="0">
                <a:latin typeface="Bernard MT Condensed" panose="02050806060905020404" pitchFamily="18" charset="0"/>
              </a:rPr>
              <a:t>Questions About Divorce </a:t>
            </a:r>
            <a:r>
              <a:rPr lang="en-US" altLang="en-US" sz="3100" dirty="0"/>
              <a:t>(Mark 10:1-12</a:t>
            </a:r>
            <a:r>
              <a:rPr lang="en-US" altLang="en-US" sz="3500" dirty="0"/>
              <a:t>)</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158FAB-5B51-448D-B57F-B977E815C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249864" name="Rectangle 64">
              <a:extLst>
                <a:ext uri="{FF2B5EF4-FFF2-40B4-BE49-F238E27FC236}">
                  <a16:creationId xmlns:a16="http://schemas.microsoft.com/office/drawing/2014/main" id="{522BD938-9DFF-4709-A3BD-499A2B456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65" name="Rectangle 66">
              <a:extLst>
                <a:ext uri="{FF2B5EF4-FFF2-40B4-BE49-F238E27FC236}">
                  <a16:creationId xmlns:a16="http://schemas.microsoft.com/office/drawing/2014/main" id="{EE23561C-E245-4EC9-996E-99893D1F1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66" name="Rectangle 64">
              <a:extLst>
                <a:ext uri="{FF2B5EF4-FFF2-40B4-BE49-F238E27FC236}">
                  <a16:creationId xmlns:a16="http://schemas.microsoft.com/office/drawing/2014/main" id="{336B954F-9D36-49C3-8B2C-EC327B40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67" name="Rectangle 66">
              <a:extLst>
                <a:ext uri="{FF2B5EF4-FFF2-40B4-BE49-F238E27FC236}">
                  <a16:creationId xmlns:a16="http://schemas.microsoft.com/office/drawing/2014/main" id="{849AAB67-422A-4669-A954-FB5FA0631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68" name="Rectangle 64">
              <a:extLst>
                <a:ext uri="{FF2B5EF4-FFF2-40B4-BE49-F238E27FC236}">
                  <a16:creationId xmlns:a16="http://schemas.microsoft.com/office/drawing/2014/main" id="{212EC127-4771-463A-A7D7-C8B9D923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69" name="Rectangle 66">
              <a:extLst>
                <a:ext uri="{FF2B5EF4-FFF2-40B4-BE49-F238E27FC236}">
                  <a16:creationId xmlns:a16="http://schemas.microsoft.com/office/drawing/2014/main" id="{C92340F8-3D1D-481C-8E6A-DBB1C5A5F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0" name="Rectangle 64">
              <a:extLst>
                <a:ext uri="{FF2B5EF4-FFF2-40B4-BE49-F238E27FC236}">
                  <a16:creationId xmlns:a16="http://schemas.microsoft.com/office/drawing/2014/main" id="{ECCE0B4D-8F94-4455-89FE-2F37775A8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1" name="Rectangle 66">
              <a:extLst>
                <a:ext uri="{FF2B5EF4-FFF2-40B4-BE49-F238E27FC236}">
                  <a16:creationId xmlns:a16="http://schemas.microsoft.com/office/drawing/2014/main" id="{AA6AA56D-4829-4C1A-AB58-33D004169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2" name="Rectangle 64">
              <a:extLst>
                <a:ext uri="{FF2B5EF4-FFF2-40B4-BE49-F238E27FC236}">
                  <a16:creationId xmlns:a16="http://schemas.microsoft.com/office/drawing/2014/main" id="{73DE339F-48D1-468B-90E6-59A7FF981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3" name="Rectangle 66">
              <a:extLst>
                <a:ext uri="{FF2B5EF4-FFF2-40B4-BE49-F238E27FC236}">
                  <a16:creationId xmlns:a16="http://schemas.microsoft.com/office/drawing/2014/main" id="{10ABA130-9453-4EBB-9410-3D2CE04E0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4" name="Rectangle 64">
              <a:extLst>
                <a:ext uri="{FF2B5EF4-FFF2-40B4-BE49-F238E27FC236}">
                  <a16:creationId xmlns:a16="http://schemas.microsoft.com/office/drawing/2014/main" id="{CBB3F52E-6FA3-4B26-9245-5420C9D6A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5" name="Rectangle 66">
              <a:extLst>
                <a:ext uri="{FF2B5EF4-FFF2-40B4-BE49-F238E27FC236}">
                  <a16:creationId xmlns:a16="http://schemas.microsoft.com/office/drawing/2014/main" id="{E05E0729-E81C-4ABC-840F-FED6F147A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6" name="Rectangle 64">
              <a:extLst>
                <a:ext uri="{FF2B5EF4-FFF2-40B4-BE49-F238E27FC236}">
                  <a16:creationId xmlns:a16="http://schemas.microsoft.com/office/drawing/2014/main" id="{92CEFBE2-704E-4F3D-9127-BF1AAAF0B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7" name="Rectangle 66">
              <a:extLst>
                <a:ext uri="{FF2B5EF4-FFF2-40B4-BE49-F238E27FC236}">
                  <a16:creationId xmlns:a16="http://schemas.microsoft.com/office/drawing/2014/main" id="{59C6C9C8-8026-4DB6-95BA-15AFB5F4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8" name="Rectangle 64">
              <a:extLst>
                <a:ext uri="{FF2B5EF4-FFF2-40B4-BE49-F238E27FC236}">
                  <a16:creationId xmlns:a16="http://schemas.microsoft.com/office/drawing/2014/main" id="{C87A238B-F98E-42C1-80BF-9AFA32892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79" name="Rectangle 66">
              <a:extLst>
                <a:ext uri="{FF2B5EF4-FFF2-40B4-BE49-F238E27FC236}">
                  <a16:creationId xmlns:a16="http://schemas.microsoft.com/office/drawing/2014/main" id="{1AB93E8E-CF0D-416D-B04B-53CD5FE7B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80" name="Rectangle 64">
              <a:extLst>
                <a:ext uri="{FF2B5EF4-FFF2-40B4-BE49-F238E27FC236}">
                  <a16:creationId xmlns:a16="http://schemas.microsoft.com/office/drawing/2014/main" id="{D0F8339C-7983-42B5-8164-66D306B9C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81" name="Rectangle 66">
              <a:extLst>
                <a:ext uri="{FF2B5EF4-FFF2-40B4-BE49-F238E27FC236}">
                  <a16:creationId xmlns:a16="http://schemas.microsoft.com/office/drawing/2014/main" id="{F44A32FF-DC2C-45E7-BE24-405D435EF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82" name="Rectangle 64">
              <a:extLst>
                <a:ext uri="{FF2B5EF4-FFF2-40B4-BE49-F238E27FC236}">
                  <a16:creationId xmlns:a16="http://schemas.microsoft.com/office/drawing/2014/main" id="{F4AF73CC-5BCB-4B12-BCDD-108624BF7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83" name="Rectangle 66">
              <a:extLst>
                <a:ext uri="{FF2B5EF4-FFF2-40B4-BE49-F238E27FC236}">
                  <a16:creationId xmlns:a16="http://schemas.microsoft.com/office/drawing/2014/main" id="{DE8A7978-D28E-4E84-9E09-E6083A663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59" name="Rectangle 3">
            <a:extLst>
              <a:ext uri="{FF2B5EF4-FFF2-40B4-BE49-F238E27FC236}">
                <a16:creationId xmlns:a16="http://schemas.microsoft.com/office/drawing/2014/main" id="{D1C5B361-A2DC-4321-81A3-7F38C2D3F25D}"/>
              </a:ext>
            </a:extLst>
          </p:cNvPr>
          <p:cNvSpPr>
            <a:spLocks noGrp="1" noChangeArrowheads="1"/>
          </p:cNvSpPr>
          <p:nvPr>
            <p:ph type="body" idx="4294967295"/>
          </p:nvPr>
        </p:nvSpPr>
        <p:spPr>
          <a:xfrm>
            <a:off x="455227" y="1065484"/>
            <a:ext cx="3811973" cy="4649516"/>
          </a:xfrm>
        </p:spPr>
        <p:txBody>
          <a:bodyPr vert="horz" lIns="91440" tIns="45720" rIns="91440" bIns="45720" rtlCol="0" anchor="ctr">
            <a:noAutofit/>
          </a:bodyPr>
          <a:lstStyle/>
          <a:p>
            <a:pPr marL="225425">
              <a:spcBef>
                <a:spcPct val="5000"/>
              </a:spcBef>
            </a:pPr>
            <a:r>
              <a:rPr lang="en-US" altLang="en-US" b="1" dirty="0"/>
              <a:t>Jesus travels from Capernaum to Judea and </a:t>
            </a:r>
            <a:r>
              <a:rPr lang="en-US" altLang="en-US" b="1" dirty="0" err="1"/>
              <a:t>Perea</a:t>
            </a:r>
            <a:r>
              <a:rPr lang="en-US" altLang="en-US" b="1" dirty="0"/>
              <a:t>, where He again teaches the multitudes </a:t>
            </a:r>
            <a:r>
              <a:rPr lang="en-US" altLang="en-US" dirty="0"/>
              <a:t>(10:1).</a:t>
            </a:r>
          </a:p>
          <a:p>
            <a:pPr marL="341313" lvl="1">
              <a:spcBef>
                <a:spcPct val="5000"/>
              </a:spcBef>
            </a:pPr>
            <a:r>
              <a:rPr lang="en-US" altLang="en-US" sz="2800" i="1" dirty="0"/>
              <a:t> </a:t>
            </a:r>
            <a:r>
              <a:rPr lang="en-US" altLang="en-US" sz="2800" i="1" dirty="0">
                <a:solidFill>
                  <a:srgbClr val="680000"/>
                </a:solidFill>
                <a:effectLst>
                  <a:outerShdw blurRad="38100" dist="38100" dir="2700000" algn="tl">
                    <a:srgbClr val="000000">
                      <a:alpha val="43137"/>
                    </a:srgbClr>
                  </a:outerShdw>
                </a:effectLst>
              </a:rPr>
              <a:t>His new location may explain why He begins again to teach publicly and also why He refers to a woman’s right to divorce.</a:t>
            </a:r>
          </a:p>
        </p:txBody>
      </p:sp>
      <p:pic>
        <p:nvPicPr>
          <p:cNvPr id="2" name="Picture 1">
            <a:extLst>
              <a:ext uri="{FF2B5EF4-FFF2-40B4-BE49-F238E27FC236}">
                <a16:creationId xmlns:a16="http://schemas.microsoft.com/office/drawing/2014/main" id="{503ED36C-44B1-418C-A197-2429EF24C4D2}"/>
              </a:ext>
            </a:extLst>
          </p:cNvPr>
          <p:cNvPicPr>
            <a:picLocks noChangeAspect="1"/>
          </p:cNvPicPr>
          <p:nvPr/>
        </p:nvPicPr>
        <p:blipFill>
          <a:blip r:embed="rId3"/>
          <a:stretch>
            <a:fillRect/>
          </a:stretch>
        </p:blipFill>
        <p:spPr>
          <a:xfrm>
            <a:off x="4444923" y="1344914"/>
            <a:ext cx="4207991" cy="5360686"/>
          </a:xfrm>
          <a:prstGeom prst="rect">
            <a:avLst/>
          </a:prstGeom>
        </p:spPr>
      </p:pic>
      <p:sp>
        <p:nvSpPr>
          <p:cNvPr id="3" name="Arrow: Curved Right 2">
            <a:extLst>
              <a:ext uri="{FF2B5EF4-FFF2-40B4-BE49-F238E27FC236}">
                <a16:creationId xmlns:a16="http://schemas.microsoft.com/office/drawing/2014/main" id="{D7C2CA9A-3998-463C-8D96-B986BDBCA4F3}"/>
              </a:ext>
            </a:extLst>
          </p:cNvPr>
          <p:cNvSpPr/>
          <p:nvPr/>
        </p:nvSpPr>
        <p:spPr>
          <a:xfrm rot="21428109">
            <a:off x="6384535" y="2947403"/>
            <a:ext cx="311218" cy="2406128"/>
          </a:xfrm>
          <a:prstGeom prst="curvedRightArrow">
            <a:avLst>
              <a:gd name="adj1" fmla="val 36531"/>
              <a:gd name="adj2" fmla="val 81446"/>
              <a:gd name="adj3" fmla="val 320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4802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fade">
                                      <p:cBhvr>
                                        <p:cTn id="7" dur="1000"/>
                                        <p:tgtEl>
                                          <p:spTgt spid="249859">
                                            <p:txEl>
                                              <p:pRg st="0" end="0"/>
                                            </p:txEl>
                                          </p:spTgt>
                                        </p:tgtEl>
                                      </p:cBhvr>
                                    </p:animEffect>
                                    <p:anim calcmode="lin" valueType="num">
                                      <p:cBhvr>
                                        <p:cTn id="8" dur="10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9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9859">
                                            <p:txEl>
                                              <p:pRg st="1" end="1"/>
                                            </p:txEl>
                                          </p:spTgt>
                                        </p:tgtEl>
                                        <p:attrNameLst>
                                          <p:attrName>style.visibility</p:attrName>
                                        </p:attrNameLst>
                                      </p:cBhvr>
                                      <p:to>
                                        <p:strVal val="visible"/>
                                      </p:to>
                                    </p:set>
                                    <p:animEffect transition="in" filter="fade">
                                      <p:cBhvr>
                                        <p:cTn id="19" dur="1000"/>
                                        <p:tgtEl>
                                          <p:spTgt spid="249859">
                                            <p:txEl>
                                              <p:pRg st="1" end="1"/>
                                            </p:txEl>
                                          </p:spTgt>
                                        </p:tgtEl>
                                      </p:cBhvr>
                                    </p:animEffect>
                                    <p:anim calcmode="lin" valueType="num">
                                      <p:cBhvr>
                                        <p:cTn id="20" dur="1000" fill="hold"/>
                                        <p:tgtEl>
                                          <p:spTgt spid="2498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498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0"/>
            <a:ext cx="8688775"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06" name="Rectangle 2">
            <a:extLst>
              <a:ext uri="{FF2B5EF4-FFF2-40B4-BE49-F238E27FC236}">
                <a16:creationId xmlns:a16="http://schemas.microsoft.com/office/drawing/2014/main" id="{7BD1C89A-93B6-41A0-B807-79DDAC9D9973}"/>
              </a:ext>
            </a:extLst>
          </p:cNvPr>
          <p:cNvSpPr>
            <a:spLocks noGrp="1" noChangeArrowheads="1"/>
          </p:cNvSpPr>
          <p:nvPr>
            <p:ph type="title" idx="4294967295"/>
          </p:nvPr>
        </p:nvSpPr>
        <p:spPr>
          <a:xfrm>
            <a:off x="723832" y="276501"/>
            <a:ext cx="7694049" cy="1272748"/>
          </a:xfrm>
        </p:spPr>
        <p:txBody>
          <a:bodyPr vert="horz" lIns="91440" tIns="45720" rIns="91440" bIns="45720" rtlCol="0" anchor="b">
            <a:normAutofit fontScale="90000"/>
          </a:bodyPr>
          <a:lstStyle/>
          <a:p>
            <a:r>
              <a:rPr lang="en-US" altLang="en-US" sz="4800" kern="1200" dirty="0">
                <a:solidFill>
                  <a:schemeClr val="tx1"/>
                </a:solidFill>
                <a:latin typeface="Bernard MT Condensed" panose="02050806060905020404" pitchFamily="18" charset="0"/>
              </a:rPr>
              <a:t>Questions About Divorce</a:t>
            </a:r>
            <a:br>
              <a:rPr lang="en-US" altLang="en-US" sz="4800" b="1" kern="1200" dirty="0">
                <a:solidFill>
                  <a:schemeClr val="tx1"/>
                </a:solidFill>
                <a:latin typeface="+mj-lt"/>
                <a:ea typeface="+mj-ea"/>
                <a:cs typeface="+mj-cs"/>
              </a:rPr>
            </a:br>
            <a:r>
              <a:rPr lang="en-US" altLang="en-US" sz="4000" kern="1200" dirty="0">
                <a:solidFill>
                  <a:schemeClr val="tx1"/>
                </a:solidFill>
                <a:latin typeface="+mj-lt"/>
                <a:ea typeface="+mj-ea"/>
                <a:cs typeface="+mj-cs"/>
              </a:rPr>
              <a:t>(Mark 10:1-12)</a:t>
            </a:r>
            <a:endParaRPr lang="en-US" altLang="en-US" sz="4800" kern="1200" dirty="0">
              <a:solidFill>
                <a:schemeClr val="tx1"/>
              </a:solidFill>
              <a:latin typeface="+mj-lt"/>
              <a:ea typeface="+mj-ea"/>
              <a:cs typeface="+mj-cs"/>
            </a:endParaRPr>
          </a:p>
        </p:txBody>
      </p:sp>
      <p:grpSp>
        <p:nvGrpSpPr>
          <p:cNvPr id="78" name="Group 77">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9"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07" name="Rectangle 3">
            <a:extLst>
              <a:ext uri="{FF2B5EF4-FFF2-40B4-BE49-F238E27FC236}">
                <a16:creationId xmlns:a16="http://schemas.microsoft.com/office/drawing/2014/main" id="{4C1B493A-CE03-43A4-8995-093292DAD8AD}"/>
              </a:ext>
            </a:extLst>
          </p:cNvPr>
          <p:cNvSpPr>
            <a:spLocks noGrp="1" noChangeArrowheads="1"/>
          </p:cNvSpPr>
          <p:nvPr>
            <p:ph type="body" idx="4294967295"/>
          </p:nvPr>
        </p:nvSpPr>
        <p:spPr>
          <a:xfrm>
            <a:off x="455225" y="1524001"/>
            <a:ext cx="8686489" cy="5260848"/>
          </a:xfrm>
          <a:solidFill>
            <a:schemeClr val="bg1"/>
          </a:solidFill>
        </p:spPr>
        <p:txBody>
          <a:bodyPr vert="horz" lIns="91440" tIns="45720" rIns="91440" bIns="45720" rtlCol="0" anchor="ctr">
            <a:noAutofit/>
          </a:bodyPr>
          <a:lstStyle/>
          <a:p>
            <a:pPr marL="225425">
              <a:spcBef>
                <a:spcPct val="5000"/>
              </a:spcBef>
            </a:pPr>
            <a:r>
              <a:rPr lang="en-US" altLang="en-US" b="1" dirty="0"/>
              <a:t>The Pharisees </a:t>
            </a:r>
            <a:r>
              <a:rPr lang="en-US" altLang="en-US" b="1" i="1" dirty="0"/>
              <a:t>test </a:t>
            </a:r>
            <a:r>
              <a:rPr lang="en-US" altLang="en-US" b="1" dirty="0"/>
              <a:t>Him by asking if it is “lawful for a man to divorce his wife” </a:t>
            </a:r>
            <a:r>
              <a:rPr lang="en-US" altLang="en-US" dirty="0"/>
              <a:t>(10:2-9).</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Jesus refers them to what Moses said (Deut. 24:1-4).</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Jesus then explains that Moses’ Law was given because of the “hardness of your heart.”</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God’s intention is seen “from the beginning of creation” where He made man and woman to be JOINED and become ONE (Genesis 2:24).</a:t>
            </a:r>
          </a:p>
          <a:p>
            <a:pPr marL="461963" lvl="1" indent="-236538">
              <a:spcBef>
                <a:spcPct val="5000"/>
              </a:spcBef>
            </a:pPr>
            <a:r>
              <a:rPr lang="en-US" altLang="en-US" i="1" dirty="0">
                <a:solidFill>
                  <a:srgbClr val="680000"/>
                </a:solidFill>
                <a:effectLst>
                  <a:outerShdw blurRad="38100" dist="38100" dir="2700000" algn="tl">
                    <a:srgbClr val="000000">
                      <a:alpha val="43137"/>
                    </a:srgbClr>
                  </a:outerShdw>
                </a:effectLst>
              </a:rPr>
              <a:t>“Therefore what God has joined together, let not man separate.”</a:t>
            </a:r>
          </a:p>
          <a:p>
            <a:pPr marL="225425">
              <a:spcBef>
                <a:spcPct val="5000"/>
              </a:spcBef>
            </a:pPr>
            <a:r>
              <a:rPr lang="en-US" altLang="en-US" b="1" dirty="0"/>
              <a:t>When the disciples ask Jesus privately about the matter, He explains that divorcing and remarrying constitute adultery </a:t>
            </a:r>
            <a:r>
              <a:rPr lang="en-US" altLang="en-US" dirty="0"/>
              <a:t>(10:10-12).</a:t>
            </a:r>
          </a:p>
          <a:p>
            <a:pPr marL="461963" lvl="1" indent="-236538">
              <a:spcBef>
                <a:spcPct val="5000"/>
              </a:spcBef>
            </a:pPr>
            <a:r>
              <a:rPr lang="en-US" altLang="en-US" dirty="0">
                <a:solidFill>
                  <a:srgbClr val="680000"/>
                </a:solidFill>
                <a:effectLst>
                  <a:outerShdw blurRad="38100" dist="38100" dir="2700000" algn="tl">
                    <a:srgbClr val="000000">
                      <a:alpha val="43137"/>
                    </a:srgbClr>
                  </a:outerShdw>
                </a:effectLst>
              </a:rPr>
              <a:t>NOTE: </a:t>
            </a:r>
            <a:r>
              <a:rPr lang="en-US" altLang="en-US" i="1" dirty="0">
                <a:solidFill>
                  <a:srgbClr val="680000"/>
                </a:solidFill>
                <a:effectLst>
                  <a:outerShdw blurRad="38100" dist="38100" dir="2700000" algn="tl">
                    <a:srgbClr val="000000">
                      <a:alpha val="43137"/>
                    </a:srgbClr>
                  </a:outerShdw>
                </a:effectLst>
              </a:rPr>
              <a:t>Mark’s account omits the exception to this and the related comments found in Matthew 19:9-12</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p:cTn id="7" dur="500" fill="hold"/>
                                        <p:tgtEl>
                                          <p:spTgt spid="251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190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anim calcmode="lin" valueType="num">
                                      <p:cBhvr>
                                        <p:cTn id="11" dur="500" fill="hold"/>
                                        <p:tgtEl>
                                          <p:spTgt spid="25190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5190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anim calcmode="lin" valueType="num">
                                      <p:cBhvr>
                                        <p:cTn id="15" dur="500" fill="hold"/>
                                        <p:tgtEl>
                                          <p:spTgt spid="25190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51907">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1907">
                                            <p:txEl>
                                              <p:pRg st="3" end="3"/>
                                            </p:txEl>
                                          </p:spTgt>
                                        </p:tgtEl>
                                        <p:attrNameLst>
                                          <p:attrName>style.visibility</p:attrName>
                                        </p:attrNameLst>
                                      </p:cBhvr>
                                      <p:to>
                                        <p:strVal val="visible"/>
                                      </p:to>
                                    </p:set>
                                    <p:anim calcmode="lin" valueType="num">
                                      <p:cBhvr>
                                        <p:cTn id="19" dur="500" fill="hold"/>
                                        <p:tgtEl>
                                          <p:spTgt spid="25190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51907">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51907">
                                            <p:txEl>
                                              <p:pRg st="4" end="4"/>
                                            </p:txEl>
                                          </p:spTgt>
                                        </p:tgtEl>
                                        <p:attrNameLst>
                                          <p:attrName>style.visibility</p:attrName>
                                        </p:attrNameLst>
                                      </p:cBhvr>
                                      <p:to>
                                        <p:strVal val="visible"/>
                                      </p:to>
                                    </p:set>
                                    <p:anim calcmode="lin" valueType="num">
                                      <p:cBhvr>
                                        <p:cTn id="23" dur="500" fill="hold"/>
                                        <p:tgtEl>
                                          <p:spTgt spid="25190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519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251907">
                                            <p:txEl>
                                              <p:pRg st="5" end="5"/>
                                            </p:txEl>
                                          </p:spTgt>
                                        </p:tgtEl>
                                        <p:attrNameLst>
                                          <p:attrName>style.visibility</p:attrName>
                                        </p:attrNameLst>
                                      </p:cBhvr>
                                      <p:to>
                                        <p:strVal val="visible"/>
                                      </p:to>
                                    </p:set>
                                    <p:anim calcmode="lin" valueType="num">
                                      <p:cBhvr>
                                        <p:cTn id="29" dur="500" fill="hold"/>
                                        <p:tgtEl>
                                          <p:spTgt spid="25190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251907">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51907">
                                            <p:txEl>
                                              <p:pRg st="6" end="6"/>
                                            </p:txEl>
                                          </p:spTgt>
                                        </p:tgtEl>
                                        <p:attrNameLst>
                                          <p:attrName>style.visibility</p:attrName>
                                        </p:attrNameLst>
                                      </p:cBhvr>
                                      <p:to>
                                        <p:strVal val="visible"/>
                                      </p:to>
                                    </p:set>
                                    <p:anim calcmode="lin" valueType="num">
                                      <p:cBhvr>
                                        <p:cTn id="33" dur="500" fill="hold"/>
                                        <p:tgtEl>
                                          <p:spTgt spid="251907">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25190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1216</TotalTime>
  <Words>2057</Words>
  <Application>Microsoft Office PowerPoint</Application>
  <PresentationFormat>On-screen Show (4:3)</PresentationFormat>
  <Paragraphs>130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Agency FB</vt:lpstr>
      <vt:lpstr>Arial</vt:lpstr>
      <vt:lpstr>Berlin Sans FB Demi</vt:lpstr>
      <vt:lpstr>Bernard MT Condensed</vt:lpstr>
      <vt:lpstr>Calibri</vt:lpstr>
      <vt:lpstr>Calibri Light</vt:lpstr>
      <vt:lpstr>Rage Italic</vt:lpstr>
      <vt:lpstr>Rockwell</vt:lpstr>
      <vt:lpstr>The Hand</vt:lpstr>
      <vt:lpstr>The Serif Hand Black</vt:lpstr>
      <vt:lpstr>Office Theme</vt:lpstr>
      <vt:lpstr>SketchyVTI</vt:lpstr>
      <vt:lpstr>A Study of the Gospel  of Mark</vt:lpstr>
      <vt:lpstr>Jesus Accepts the Lowly  </vt:lpstr>
      <vt:lpstr>Jesus Announces His Death, Rebukes Pride (Mark 9:30-37)</vt:lpstr>
      <vt:lpstr>Jesus Rebukes Pride (Mark 9:33-37)</vt:lpstr>
      <vt:lpstr>Jesus Warns of the Dangers of Stumbling (Mark 9:38-50)</vt:lpstr>
      <vt:lpstr>Jesus Warns of the Dangers of Stumbling           (Mark 9:42-50)</vt:lpstr>
      <vt:lpstr>Jesus Warns of the Dangers of Stumbling (Mark 9:42-50)</vt:lpstr>
      <vt:lpstr>Questions About Divorce (Mark 10:1-12)</vt:lpstr>
      <vt:lpstr>Questions About Divorce (Mark 10:1-12)</vt:lpstr>
      <vt:lpstr>Jesus Blesses the Children (Mark 10:13-16)</vt:lpstr>
      <vt:lpstr>The Rich Man Considers Cost too High (Mark 10:17-31)</vt:lpstr>
      <vt:lpstr>The Rich Man Considers Cost too High (Mark 10:17-31)</vt:lpstr>
      <vt:lpstr>Greatness in God’s Kingdom (Mark 10:32-34)</vt:lpstr>
      <vt:lpstr>Greatness in God’s Kingdom (Mark 10:35-45)</vt:lpstr>
      <vt:lpstr>Jesus Heals Bartimaeus (Mark 10:46-52)</vt:lpstr>
      <vt:lpstr>Jesus Heals Bartimaeus (Mark 10:46-52)</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Gospel  of Mark</dc:title>
  <dc:creator>Steve</dc:creator>
  <cp:lastModifiedBy>Steve</cp:lastModifiedBy>
  <cp:revision>17</cp:revision>
  <cp:lastPrinted>2020-05-06T14:45:09Z</cp:lastPrinted>
  <dcterms:created xsi:type="dcterms:W3CDTF">2020-05-05T18:58:51Z</dcterms:created>
  <dcterms:modified xsi:type="dcterms:W3CDTF">2020-05-06T15:15:32Z</dcterms:modified>
</cp:coreProperties>
</file>