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61" r:id="rId4"/>
    <p:sldId id="262" r:id="rId5"/>
    <p:sldId id="270" r:id="rId6"/>
    <p:sldId id="271" r:id="rId7"/>
    <p:sldId id="263" r:id="rId8"/>
    <p:sldId id="272" r:id="rId9"/>
    <p:sldId id="273" r:id="rId10"/>
    <p:sldId id="259" r:id="rId11"/>
    <p:sldId id="269"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150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536B00A-CEA1-476E-819B-FD8D00FA39A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3699" r="-3699"/>
          <a:stretch/>
        </p:blipFill>
        <p:spPr>
          <a:xfrm>
            <a:off x="0" y="0"/>
            <a:ext cx="9495214" cy="6857999"/>
          </a:xfrm>
          <a:prstGeom prst="rect">
            <a:avLst/>
          </a:prstGeom>
        </p:spPr>
      </p:pic>
      <p:sp>
        <p:nvSpPr>
          <p:cNvPr id="2" name="Title 1"/>
          <p:cNvSpPr>
            <a:spLocks noGrp="1"/>
          </p:cNvSpPr>
          <p:nvPr>
            <p:ph type="ctrTitle" hasCustomPrompt="1"/>
          </p:nvPr>
        </p:nvSpPr>
        <p:spPr>
          <a:xfrm>
            <a:off x="3505931" y="136524"/>
            <a:ext cx="5638068" cy="1824405"/>
          </a:xfrm>
        </p:spPr>
        <p:txBody>
          <a:bodyPr anchor="b"/>
          <a:lstStyle>
            <a:lvl1pPr algn="ctr">
              <a:defRPr sz="6000" b="1">
                <a:solidFill>
                  <a:schemeClr val="tx1"/>
                </a:solidFill>
              </a:defRPr>
            </a:lvl1pPr>
          </a:lstStyle>
          <a:p>
            <a:r>
              <a:rPr lang="en-US" dirty="0"/>
              <a:t>Title</a:t>
            </a:r>
          </a:p>
        </p:txBody>
      </p:sp>
      <p:sp>
        <p:nvSpPr>
          <p:cNvPr id="3" name="Subtitle 2"/>
          <p:cNvSpPr>
            <a:spLocks noGrp="1"/>
          </p:cNvSpPr>
          <p:nvPr>
            <p:ph type="subTitle" idx="1" hasCustomPrompt="1"/>
          </p:nvPr>
        </p:nvSpPr>
        <p:spPr>
          <a:xfrm>
            <a:off x="3798276" y="4009292"/>
            <a:ext cx="5345723" cy="2104171"/>
          </a:xfrm>
        </p:spPr>
        <p:txBody>
          <a:bodyPr>
            <a:normAutofit/>
          </a:bodyPr>
          <a:lstStyle>
            <a:lvl1pPr marL="0" indent="0" algn="ctr">
              <a:buNone/>
              <a:defRPr sz="3600" b="1">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a:t>
            </a:r>
          </a:p>
        </p:txBody>
      </p:sp>
      <p:sp>
        <p:nvSpPr>
          <p:cNvPr id="4" name="Date Placeholder 3"/>
          <p:cNvSpPr>
            <a:spLocks noGrp="1"/>
          </p:cNvSpPr>
          <p:nvPr>
            <p:ph type="dt" sz="half" idx="10"/>
          </p:nvPr>
        </p:nvSpPr>
        <p:spPr/>
        <p:txBody>
          <a:bodyPr/>
          <a:lstStyle/>
          <a:p>
            <a:fld id="{542B8DFA-25AC-4D12-8A7C-78DD7009CDF5}" type="datetimeFigureOut">
              <a:rPr lang="en-US" smtClean="0"/>
              <a:t>6/26/2022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AFF3A-DB85-4093-BF23-A687A8B0DD5D}" type="slidenum">
              <a:rPr lang="en-US" smtClean="0"/>
              <a:t>‹#›</a:t>
            </a:fld>
            <a:endParaRPr lang="en-US"/>
          </a:p>
        </p:txBody>
      </p:sp>
    </p:spTree>
    <p:extLst>
      <p:ext uri="{BB962C8B-B14F-4D97-AF65-F5344CB8AC3E}">
        <p14:creationId xmlns:p14="http://schemas.microsoft.com/office/powerpoint/2010/main" val="15316825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2B8DFA-25AC-4D12-8A7C-78DD7009CDF5}" type="datetimeFigureOut">
              <a:rPr lang="en-US" smtClean="0"/>
              <a:t>6/26/2022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AFF3A-DB85-4093-BF23-A687A8B0DD5D}" type="slidenum">
              <a:rPr lang="en-US" smtClean="0"/>
              <a:t>‹#›</a:t>
            </a:fld>
            <a:endParaRPr lang="en-US"/>
          </a:p>
        </p:txBody>
      </p:sp>
      <p:pic>
        <p:nvPicPr>
          <p:cNvPr id="7" name="Picture 6">
            <a:extLst>
              <a:ext uri="{FF2B5EF4-FFF2-40B4-BE49-F238E27FC236}">
                <a16:creationId xmlns:a16="http://schemas.microsoft.com/office/drawing/2014/main" id="{FC7CB9E6-FD9F-4CC1-9488-7C2E42AE3861}"/>
              </a:ext>
            </a:extLst>
          </p:cNvPr>
          <p:cNvPicPr>
            <a:picLocks noChangeAspect="1"/>
          </p:cNvPicPr>
          <p:nvPr userDrawn="1"/>
        </p:nvPicPr>
        <p:blipFill rotWithShape="1">
          <a:blip r:embed="rId2">
            <a:alphaModFix amt="20000"/>
            <a:extLst>
              <a:ext uri="{28A0092B-C50C-407E-A947-70E740481C1C}">
                <a14:useLocalDpi xmlns:a14="http://schemas.microsoft.com/office/drawing/2010/main" val="0"/>
              </a:ext>
            </a:extLst>
          </a:blip>
          <a:srcRect l="3699" r="-3699"/>
          <a:stretch/>
        </p:blipFill>
        <p:spPr>
          <a:xfrm>
            <a:off x="0" y="0"/>
            <a:ext cx="9495214" cy="6857999"/>
          </a:xfrm>
          <a:prstGeom prst="rect">
            <a:avLst/>
          </a:prstGeom>
        </p:spPr>
      </p:pic>
    </p:spTree>
    <p:extLst>
      <p:ext uri="{BB962C8B-B14F-4D97-AF65-F5344CB8AC3E}">
        <p14:creationId xmlns:p14="http://schemas.microsoft.com/office/powerpoint/2010/main" val="1391713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2B8DFA-25AC-4D12-8A7C-78DD7009CDF5}" type="datetimeFigureOut">
              <a:rPr lang="en-US" smtClean="0"/>
              <a:t>6/26/2022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AFF3A-DB85-4093-BF23-A687A8B0DD5D}" type="slidenum">
              <a:rPr lang="en-US" smtClean="0"/>
              <a:t>‹#›</a:t>
            </a:fld>
            <a:endParaRPr lang="en-US"/>
          </a:p>
        </p:txBody>
      </p:sp>
      <p:pic>
        <p:nvPicPr>
          <p:cNvPr id="7" name="Picture 6">
            <a:extLst>
              <a:ext uri="{FF2B5EF4-FFF2-40B4-BE49-F238E27FC236}">
                <a16:creationId xmlns:a16="http://schemas.microsoft.com/office/drawing/2014/main" id="{50F9F570-5F64-4EC2-87EA-DC65284E4A21}"/>
              </a:ext>
            </a:extLst>
          </p:cNvPr>
          <p:cNvPicPr>
            <a:picLocks noChangeAspect="1"/>
          </p:cNvPicPr>
          <p:nvPr userDrawn="1"/>
        </p:nvPicPr>
        <p:blipFill rotWithShape="1">
          <a:blip r:embed="rId2">
            <a:alphaModFix amt="20000"/>
            <a:extLst>
              <a:ext uri="{28A0092B-C50C-407E-A947-70E740481C1C}">
                <a14:useLocalDpi xmlns:a14="http://schemas.microsoft.com/office/drawing/2010/main" val="0"/>
              </a:ext>
            </a:extLst>
          </a:blip>
          <a:srcRect l="3699" r="-3699"/>
          <a:stretch/>
        </p:blipFill>
        <p:spPr>
          <a:xfrm>
            <a:off x="0" y="0"/>
            <a:ext cx="9495214" cy="6857999"/>
          </a:xfrm>
          <a:prstGeom prst="rect">
            <a:avLst/>
          </a:prstGeom>
        </p:spPr>
      </p:pic>
    </p:spTree>
    <p:extLst>
      <p:ext uri="{BB962C8B-B14F-4D97-AF65-F5344CB8AC3E}">
        <p14:creationId xmlns:p14="http://schemas.microsoft.com/office/powerpoint/2010/main" val="1866567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2B8DFA-25AC-4D12-8A7C-78DD7009CDF5}" type="datetimeFigureOut">
              <a:rPr lang="en-US" smtClean="0"/>
              <a:t>6/26/2022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AFF3A-DB85-4093-BF23-A687A8B0DD5D}" type="slidenum">
              <a:rPr lang="en-US" smtClean="0"/>
              <a:t>‹#›</a:t>
            </a:fld>
            <a:endParaRPr lang="en-US"/>
          </a:p>
        </p:txBody>
      </p:sp>
      <p:pic>
        <p:nvPicPr>
          <p:cNvPr id="8" name="Picture 7">
            <a:extLst>
              <a:ext uri="{FF2B5EF4-FFF2-40B4-BE49-F238E27FC236}">
                <a16:creationId xmlns:a16="http://schemas.microsoft.com/office/drawing/2014/main" id="{B97985CB-9157-4CE4-8520-8582D31784F1}"/>
              </a:ext>
            </a:extLst>
          </p:cNvPr>
          <p:cNvPicPr>
            <a:picLocks noChangeAspect="1"/>
          </p:cNvPicPr>
          <p:nvPr userDrawn="1"/>
        </p:nvPicPr>
        <p:blipFill rotWithShape="1">
          <a:blip r:embed="rId2">
            <a:alphaModFix amt="20000"/>
            <a:extLst>
              <a:ext uri="{28A0092B-C50C-407E-A947-70E740481C1C}">
                <a14:useLocalDpi xmlns:a14="http://schemas.microsoft.com/office/drawing/2010/main" val="0"/>
              </a:ext>
            </a:extLst>
          </a:blip>
          <a:srcRect l="3699" r="-3699"/>
          <a:stretch/>
        </p:blipFill>
        <p:spPr>
          <a:xfrm>
            <a:off x="0" y="0"/>
            <a:ext cx="9495214" cy="6857999"/>
          </a:xfrm>
          <a:prstGeom prst="rect">
            <a:avLst/>
          </a:prstGeom>
        </p:spPr>
      </p:pic>
    </p:spTree>
    <p:extLst>
      <p:ext uri="{BB962C8B-B14F-4D97-AF65-F5344CB8AC3E}">
        <p14:creationId xmlns:p14="http://schemas.microsoft.com/office/powerpoint/2010/main" val="2499597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EB17BD5-2832-4F41-8ABD-5AEC9A58348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3699" r="-3699"/>
          <a:stretch/>
        </p:blipFill>
        <p:spPr>
          <a:xfrm>
            <a:off x="0" y="0"/>
            <a:ext cx="9495214" cy="6857999"/>
          </a:xfrm>
          <a:prstGeom prst="rect">
            <a:avLst/>
          </a:prstGeom>
        </p:spPr>
      </p:pic>
      <p:sp>
        <p:nvSpPr>
          <p:cNvPr id="2" name="Title 1"/>
          <p:cNvSpPr>
            <a:spLocks noGrp="1"/>
          </p:cNvSpPr>
          <p:nvPr>
            <p:ph type="title" hasCustomPrompt="1"/>
          </p:nvPr>
        </p:nvSpPr>
        <p:spPr>
          <a:xfrm>
            <a:off x="623888" y="1709739"/>
            <a:ext cx="7886700" cy="2852737"/>
          </a:xfrm>
        </p:spPr>
        <p:txBody>
          <a:bodyPr anchor="b"/>
          <a:lstStyle>
            <a:lvl1pPr>
              <a:defRPr sz="6000" b="1">
                <a:solidFill>
                  <a:schemeClr val="bg1"/>
                </a:solidFill>
              </a:defRPr>
            </a:lvl1pPr>
          </a:lstStyle>
          <a:p>
            <a:r>
              <a:rPr lang="en-US" dirty="0"/>
              <a:t>Title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b="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542B8DFA-25AC-4D12-8A7C-78DD7009CDF5}" type="datetimeFigureOut">
              <a:rPr lang="en-US" smtClean="0"/>
              <a:t>6/26/2022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AFF3A-DB85-4093-BF23-A687A8B0DD5D}" type="slidenum">
              <a:rPr lang="en-US" smtClean="0"/>
              <a:t>‹#›</a:t>
            </a:fld>
            <a:endParaRPr lang="en-US"/>
          </a:p>
        </p:txBody>
      </p:sp>
    </p:spTree>
    <p:extLst>
      <p:ext uri="{BB962C8B-B14F-4D97-AF65-F5344CB8AC3E}">
        <p14:creationId xmlns:p14="http://schemas.microsoft.com/office/powerpoint/2010/main" val="1133108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42B8DFA-25AC-4D12-8A7C-78DD7009CDF5}" type="datetimeFigureOut">
              <a:rPr lang="en-US" smtClean="0"/>
              <a:t>6/26/2022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CAFF3A-DB85-4093-BF23-A687A8B0DD5D}" type="slidenum">
              <a:rPr lang="en-US" smtClean="0"/>
              <a:t>‹#›</a:t>
            </a:fld>
            <a:endParaRPr lang="en-US"/>
          </a:p>
        </p:txBody>
      </p:sp>
      <p:pic>
        <p:nvPicPr>
          <p:cNvPr id="8" name="Picture 7">
            <a:extLst>
              <a:ext uri="{FF2B5EF4-FFF2-40B4-BE49-F238E27FC236}">
                <a16:creationId xmlns:a16="http://schemas.microsoft.com/office/drawing/2014/main" id="{B137DE38-4F29-40D2-A143-C63B579527F9}"/>
              </a:ext>
            </a:extLst>
          </p:cNvPr>
          <p:cNvPicPr>
            <a:picLocks noChangeAspect="1"/>
          </p:cNvPicPr>
          <p:nvPr userDrawn="1"/>
        </p:nvPicPr>
        <p:blipFill rotWithShape="1">
          <a:blip r:embed="rId2">
            <a:alphaModFix amt="20000"/>
            <a:extLst>
              <a:ext uri="{28A0092B-C50C-407E-A947-70E740481C1C}">
                <a14:useLocalDpi xmlns:a14="http://schemas.microsoft.com/office/drawing/2010/main" val="0"/>
              </a:ext>
            </a:extLst>
          </a:blip>
          <a:srcRect l="3699" r="-3699"/>
          <a:stretch/>
        </p:blipFill>
        <p:spPr>
          <a:xfrm>
            <a:off x="0" y="0"/>
            <a:ext cx="9495214" cy="6857999"/>
          </a:xfrm>
          <a:prstGeom prst="rect">
            <a:avLst/>
          </a:prstGeom>
        </p:spPr>
      </p:pic>
    </p:spTree>
    <p:extLst>
      <p:ext uri="{BB962C8B-B14F-4D97-AF65-F5344CB8AC3E}">
        <p14:creationId xmlns:p14="http://schemas.microsoft.com/office/powerpoint/2010/main" val="1016471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42B8DFA-25AC-4D12-8A7C-78DD7009CDF5}" type="datetimeFigureOut">
              <a:rPr lang="en-US" smtClean="0"/>
              <a:t>6/26/2022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CAFF3A-DB85-4093-BF23-A687A8B0DD5D}" type="slidenum">
              <a:rPr lang="en-US" smtClean="0"/>
              <a:t>‹#›</a:t>
            </a:fld>
            <a:endParaRPr lang="en-US"/>
          </a:p>
        </p:txBody>
      </p:sp>
      <p:pic>
        <p:nvPicPr>
          <p:cNvPr id="10" name="Picture 9">
            <a:extLst>
              <a:ext uri="{FF2B5EF4-FFF2-40B4-BE49-F238E27FC236}">
                <a16:creationId xmlns:a16="http://schemas.microsoft.com/office/drawing/2014/main" id="{D7050FC4-C10E-4EF2-AE5A-44B69C57BC2A}"/>
              </a:ext>
            </a:extLst>
          </p:cNvPr>
          <p:cNvPicPr>
            <a:picLocks noChangeAspect="1"/>
          </p:cNvPicPr>
          <p:nvPr userDrawn="1"/>
        </p:nvPicPr>
        <p:blipFill rotWithShape="1">
          <a:blip r:embed="rId2">
            <a:alphaModFix amt="20000"/>
            <a:extLst>
              <a:ext uri="{28A0092B-C50C-407E-A947-70E740481C1C}">
                <a14:useLocalDpi xmlns:a14="http://schemas.microsoft.com/office/drawing/2010/main" val="0"/>
              </a:ext>
            </a:extLst>
          </a:blip>
          <a:srcRect l="3699" r="-3699"/>
          <a:stretch/>
        </p:blipFill>
        <p:spPr>
          <a:xfrm>
            <a:off x="0" y="0"/>
            <a:ext cx="9495214" cy="6857999"/>
          </a:xfrm>
          <a:prstGeom prst="rect">
            <a:avLst/>
          </a:prstGeom>
        </p:spPr>
      </p:pic>
    </p:spTree>
    <p:extLst>
      <p:ext uri="{BB962C8B-B14F-4D97-AF65-F5344CB8AC3E}">
        <p14:creationId xmlns:p14="http://schemas.microsoft.com/office/powerpoint/2010/main" val="3188527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42B8DFA-25AC-4D12-8A7C-78DD7009CDF5}" type="datetimeFigureOut">
              <a:rPr lang="en-US" smtClean="0"/>
              <a:t>6/26/2022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CAFF3A-DB85-4093-BF23-A687A8B0DD5D}" type="slidenum">
              <a:rPr lang="en-US" smtClean="0"/>
              <a:t>‹#›</a:t>
            </a:fld>
            <a:endParaRPr lang="en-US"/>
          </a:p>
        </p:txBody>
      </p:sp>
      <p:pic>
        <p:nvPicPr>
          <p:cNvPr id="6" name="Picture 5">
            <a:extLst>
              <a:ext uri="{FF2B5EF4-FFF2-40B4-BE49-F238E27FC236}">
                <a16:creationId xmlns:a16="http://schemas.microsoft.com/office/drawing/2014/main" id="{264C2151-1037-4C71-8301-EE30EEC602AC}"/>
              </a:ext>
            </a:extLst>
          </p:cNvPr>
          <p:cNvPicPr>
            <a:picLocks noChangeAspect="1"/>
          </p:cNvPicPr>
          <p:nvPr userDrawn="1"/>
        </p:nvPicPr>
        <p:blipFill rotWithShape="1">
          <a:blip r:embed="rId2">
            <a:alphaModFix amt="20000"/>
            <a:extLst>
              <a:ext uri="{28A0092B-C50C-407E-A947-70E740481C1C}">
                <a14:useLocalDpi xmlns:a14="http://schemas.microsoft.com/office/drawing/2010/main" val="0"/>
              </a:ext>
            </a:extLst>
          </a:blip>
          <a:srcRect l="3699" r="-3699"/>
          <a:stretch/>
        </p:blipFill>
        <p:spPr>
          <a:xfrm>
            <a:off x="0" y="0"/>
            <a:ext cx="9495214" cy="6857999"/>
          </a:xfrm>
          <a:prstGeom prst="rect">
            <a:avLst/>
          </a:prstGeom>
        </p:spPr>
      </p:pic>
    </p:spTree>
    <p:extLst>
      <p:ext uri="{BB962C8B-B14F-4D97-AF65-F5344CB8AC3E}">
        <p14:creationId xmlns:p14="http://schemas.microsoft.com/office/powerpoint/2010/main" val="41849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2B8DFA-25AC-4D12-8A7C-78DD7009CDF5}" type="datetimeFigureOut">
              <a:rPr lang="en-US" smtClean="0"/>
              <a:t>6/26/2022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CAFF3A-DB85-4093-BF23-A687A8B0DD5D}" type="slidenum">
              <a:rPr lang="en-US" smtClean="0"/>
              <a:t>‹#›</a:t>
            </a:fld>
            <a:endParaRPr lang="en-US"/>
          </a:p>
        </p:txBody>
      </p:sp>
      <p:pic>
        <p:nvPicPr>
          <p:cNvPr id="5" name="Picture 4">
            <a:extLst>
              <a:ext uri="{FF2B5EF4-FFF2-40B4-BE49-F238E27FC236}">
                <a16:creationId xmlns:a16="http://schemas.microsoft.com/office/drawing/2014/main" id="{7F7270D1-A08B-4BA2-B36B-2A722380A934}"/>
              </a:ext>
            </a:extLst>
          </p:cNvPr>
          <p:cNvPicPr>
            <a:picLocks noChangeAspect="1"/>
          </p:cNvPicPr>
          <p:nvPr userDrawn="1"/>
        </p:nvPicPr>
        <p:blipFill rotWithShape="1">
          <a:blip r:embed="rId2">
            <a:alphaModFix amt="20000"/>
            <a:extLst>
              <a:ext uri="{28A0092B-C50C-407E-A947-70E740481C1C}">
                <a14:useLocalDpi xmlns:a14="http://schemas.microsoft.com/office/drawing/2010/main" val="0"/>
              </a:ext>
            </a:extLst>
          </a:blip>
          <a:srcRect l="3699" r="-3699"/>
          <a:stretch/>
        </p:blipFill>
        <p:spPr>
          <a:xfrm>
            <a:off x="0" y="0"/>
            <a:ext cx="9495214" cy="6857999"/>
          </a:xfrm>
          <a:prstGeom prst="rect">
            <a:avLst/>
          </a:prstGeom>
        </p:spPr>
      </p:pic>
    </p:spTree>
    <p:extLst>
      <p:ext uri="{BB962C8B-B14F-4D97-AF65-F5344CB8AC3E}">
        <p14:creationId xmlns:p14="http://schemas.microsoft.com/office/powerpoint/2010/main" val="26372521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42B8DFA-25AC-4D12-8A7C-78DD7009CDF5}" type="datetimeFigureOut">
              <a:rPr lang="en-US" smtClean="0"/>
              <a:t>6/26/2022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CAFF3A-DB85-4093-BF23-A687A8B0DD5D}" type="slidenum">
              <a:rPr lang="en-US" smtClean="0"/>
              <a:t>‹#›</a:t>
            </a:fld>
            <a:endParaRPr lang="en-US"/>
          </a:p>
        </p:txBody>
      </p:sp>
      <p:pic>
        <p:nvPicPr>
          <p:cNvPr id="8" name="Picture 7">
            <a:extLst>
              <a:ext uri="{FF2B5EF4-FFF2-40B4-BE49-F238E27FC236}">
                <a16:creationId xmlns:a16="http://schemas.microsoft.com/office/drawing/2014/main" id="{8FE42BF3-E36E-46AB-BF78-3D9AD6A92878}"/>
              </a:ext>
            </a:extLst>
          </p:cNvPr>
          <p:cNvPicPr>
            <a:picLocks noChangeAspect="1"/>
          </p:cNvPicPr>
          <p:nvPr userDrawn="1"/>
        </p:nvPicPr>
        <p:blipFill rotWithShape="1">
          <a:blip r:embed="rId2">
            <a:alphaModFix amt="20000"/>
            <a:extLst>
              <a:ext uri="{28A0092B-C50C-407E-A947-70E740481C1C}">
                <a14:useLocalDpi xmlns:a14="http://schemas.microsoft.com/office/drawing/2010/main" val="0"/>
              </a:ext>
            </a:extLst>
          </a:blip>
          <a:srcRect l="3699" r="-3699"/>
          <a:stretch/>
        </p:blipFill>
        <p:spPr>
          <a:xfrm>
            <a:off x="0" y="0"/>
            <a:ext cx="9495214" cy="6857999"/>
          </a:xfrm>
          <a:prstGeom prst="rect">
            <a:avLst/>
          </a:prstGeom>
        </p:spPr>
      </p:pic>
    </p:spTree>
    <p:extLst>
      <p:ext uri="{BB962C8B-B14F-4D97-AF65-F5344CB8AC3E}">
        <p14:creationId xmlns:p14="http://schemas.microsoft.com/office/powerpoint/2010/main" val="1700633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42B8DFA-25AC-4D12-8A7C-78DD7009CDF5}" type="datetimeFigureOut">
              <a:rPr lang="en-US" smtClean="0"/>
              <a:t>6/26/2022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CAFF3A-DB85-4093-BF23-A687A8B0DD5D}" type="slidenum">
              <a:rPr lang="en-US" smtClean="0"/>
              <a:t>‹#›</a:t>
            </a:fld>
            <a:endParaRPr lang="en-US"/>
          </a:p>
        </p:txBody>
      </p:sp>
      <p:pic>
        <p:nvPicPr>
          <p:cNvPr id="8" name="Picture 7">
            <a:extLst>
              <a:ext uri="{FF2B5EF4-FFF2-40B4-BE49-F238E27FC236}">
                <a16:creationId xmlns:a16="http://schemas.microsoft.com/office/drawing/2014/main" id="{3160755B-EA14-4AC3-B1CC-7C8FA07FFEF4}"/>
              </a:ext>
            </a:extLst>
          </p:cNvPr>
          <p:cNvPicPr>
            <a:picLocks noChangeAspect="1"/>
          </p:cNvPicPr>
          <p:nvPr userDrawn="1"/>
        </p:nvPicPr>
        <p:blipFill rotWithShape="1">
          <a:blip r:embed="rId2">
            <a:alphaModFix amt="20000"/>
            <a:extLst>
              <a:ext uri="{28A0092B-C50C-407E-A947-70E740481C1C}">
                <a14:useLocalDpi xmlns:a14="http://schemas.microsoft.com/office/drawing/2010/main" val="0"/>
              </a:ext>
            </a:extLst>
          </a:blip>
          <a:srcRect l="3699" r="-3699"/>
          <a:stretch/>
        </p:blipFill>
        <p:spPr>
          <a:xfrm>
            <a:off x="0" y="0"/>
            <a:ext cx="9495214" cy="6857999"/>
          </a:xfrm>
          <a:prstGeom prst="rect">
            <a:avLst/>
          </a:prstGeom>
        </p:spPr>
      </p:pic>
    </p:spTree>
    <p:extLst>
      <p:ext uri="{BB962C8B-B14F-4D97-AF65-F5344CB8AC3E}">
        <p14:creationId xmlns:p14="http://schemas.microsoft.com/office/powerpoint/2010/main" val="2360375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2B8DFA-25AC-4D12-8A7C-78DD7009CDF5}" type="datetimeFigureOut">
              <a:rPr lang="en-US" smtClean="0"/>
              <a:t>6/26/2022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CAFF3A-DB85-4093-BF23-A687A8B0DD5D}" type="slidenum">
              <a:rPr lang="en-US" smtClean="0"/>
              <a:t>‹#›</a:t>
            </a:fld>
            <a:endParaRPr lang="en-US"/>
          </a:p>
        </p:txBody>
      </p:sp>
    </p:spTree>
    <p:extLst>
      <p:ext uri="{BB962C8B-B14F-4D97-AF65-F5344CB8AC3E}">
        <p14:creationId xmlns:p14="http://schemas.microsoft.com/office/powerpoint/2010/main" val="25890064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4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3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58FC8-6741-4D5C-957B-DAB897FC1645}"/>
              </a:ext>
            </a:extLst>
          </p:cNvPr>
          <p:cNvSpPr>
            <a:spLocks noGrp="1"/>
          </p:cNvSpPr>
          <p:nvPr>
            <p:ph type="ctrTitle"/>
          </p:nvPr>
        </p:nvSpPr>
        <p:spPr>
          <a:xfrm>
            <a:off x="3364637" y="136524"/>
            <a:ext cx="5779362" cy="1824405"/>
          </a:xfrm>
        </p:spPr>
        <p:txBody>
          <a:bodyPr>
            <a:normAutofit/>
          </a:bodyPr>
          <a:lstStyle/>
          <a:p>
            <a:r>
              <a:rPr lang="en-US" dirty="0"/>
              <a:t>Our Christian Attitude</a:t>
            </a:r>
          </a:p>
        </p:txBody>
      </p:sp>
      <p:sp>
        <p:nvSpPr>
          <p:cNvPr id="3" name="Subtitle 2">
            <a:extLst>
              <a:ext uri="{FF2B5EF4-FFF2-40B4-BE49-F238E27FC236}">
                <a16:creationId xmlns:a16="http://schemas.microsoft.com/office/drawing/2014/main" id="{AB8F7547-269A-4BB1-B070-2801E258ECB1}"/>
              </a:ext>
            </a:extLst>
          </p:cNvPr>
          <p:cNvSpPr>
            <a:spLocks noGrp="1"/>
          </p:cNvSpPr>
          <p:nvPr>
            <p:ph type="subTitle" idx="1"/>
          </p:nvPr>
        </p:nvSpPr>
        <p:spPr>
          <a:xfrm>
            <a:off x="3798277" y="4181383"/>
            <a:ext cx="5345723" cy="2676617"/>
          </a:xfrm>
        </p:spPr>
        <p:txBody>
          <a:bodyPr/>
          <a:lstStyle/>
          <a:p>
            <a:r>
              <a:rPr lang="en-US" dirty="0"/>
              <a:t>Toward Capital Punishment</a:t>
            </a:r>
          </a:p>
          <a:p>
            <a:endParaRPr lang="en-US" dirty="0"/>
          </a:p>
        </p:txBody>
      </p:sp>
      <p:sp>
        <p:nvSpPr>
          <p:cNvPr id="4" name="Subtitle 2">
            <a:extLst>
              <a:ext uri="{FF2B5EF4-FFF2-40B4-BE49-F238E27FC236}">
                <a16:creationId xmlns:a16="http://schemas.microsoft.com/office/drawing/2014/main" id="{C21899FC-DF9D-4418-852D-2CF5AC840F9C}"/>
              </a:ext>
            </a:extLst>
          </p:cNvPr>
          <p:cNvSpPr txBox="1">
            <a:spLocks/>
          </p:cNvSpPr>
          <p:nvPr/>
        </p:nvSpPr>
        <p:spPr>
          <a:xfrm>
            <a:off x="3861899" y="2376914"/>
            <a:ext cx="5345723" cy="210417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36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t>Class will begin in:</a:t>
            </a:r>
          </a:p>
          <a:p>
            <a:endParaRPr lang="en-US" dirty="0"/>
          </a:p>
        </p:txBody>
      </p:sp>
    </p:spTree>
    <p:extLst>
      <p:ext uri="{BB962C8B-B14F-4D97-AF65-F5344CB8AC3E}">
        <p14:creationId xmlns:p14="http://schemas.microsoft.com/office/powerpoint/2010/main" val="8546859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50579-BC67-47B8-AC36-152ADEB69A7B}"/>
              </a:ext>
            </a:extLst>
          </p:cNvPr>
          <p:cNvSpPr>
            <a:spLocks noGrp="1"/>
          </p:cNvSpPr>
          <p:nvPr>
            <p:ph type="title"/>
          </p:nvPr>
        </p:nvSpPr>
        <p:spPr/>
        <p:txBody>
          <a:bodyPr>
            <a:normAutofit/>
          </a:bodyPr>
          <a:lstStyle/>
          <a:p>
            <a:pPr algn="ctr"/>
            <a:r>
              <a:rPr lang="en-US" sz="2800" b="1" dirty="0"/>
              <a:t>Our Christian Attitude Toward Capital Punishment</a:t>
            </a:r>
            <a:br>
              <a:rPr lang="en-US" sz="2800" b="1" dirty="0"/>
            </a:br>
            <a:r>
              <a:rPr lang="en-US" sz="3200" b="1" dirty="0"/>
              <a:t>Conclusion</a:t>
            </a:r>
            <a:endParaRPr lang="en-US" sz="2800" dirty="0"/>
          </a:p>
        </p:txBody>
      </p:sp>
      <p:sp>
        <p:nvSpPr>
          <p:cNvPr id="3" name="Content Placeholder 2">
            <a:extLst>
              <a:ext uri="{FF2B5EF4-FFF2-40B4-BE49-F238E27FC236}">
                <a16:creationId xmlns:a16="http://schemas.microsoft.com/office/drawing/2014/main" id="{C8DA0096-A3D6-4F85-926A-89BB3F38CE92}"/>
              </a:ext>
            </a:extLst>
          </p:cNvPr>
          <p:cNvSpPr>
            <a:spLocks noGrp="1"/>
          </p:cNvSpPr>
          <p:nvPr>
            <p:ph idx="1"/>
          </p:nvPr>
        </p:nvSpPr>
        <p:spPr/>
        <p:txBody>
          <a:bodyPr/>
          <a:lstStyle/>
          <a:p>
            <a:r>
              <a:rPr lang="en-US" dirty="0"/>
              <a:t> Men may suggest arguments for the abolition of capital punishment by the state; but we fail to find where God’s word prohibits such, but rather authorizes it (Rom. 13:4).</a:t>
            </a:r>
          </a:p>
        </p:txBody>
      </p:sp>
    </p:spTree>
    <p:extLst>
      <p:ext uri="{BB962C8B-B14F-4D97-AF65-F5344CB8AC3E}">
        <p14:creationId xmlns:p14="http://schemas.microsoft.com/office/powerpoint/2010/main" val="1451651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58FC8-6741-4D5C-957B-DAB897FC1645}"/>
              </a:ext>
            </a:extLst>
          </p:cNvPr>
          <p:cNvSpPr>
            <a:spLocks noGrp="1"/>
          </p:cNvSpPr>
          <p:nvPr>
            <p:ph type="ctrTitle"/>
          </p:nvPr>
        </p:nvSpPr>
        <p:spPr>
          <a:xfrm>
            <a:off x="3364637" y="136524"/>
            <a:ext cx="5779362" cy="1824405"/>
          </a:xfrm>
        </p:spPr>
        <p:txBody>
          <a:bodyPr>
            <a:normAutofit/>
          </a:bodyPr>
          <a:lstStyle/>
          <a:p>
            <a:r>
              <a:rPr lang="en-US" dirty="0"/>
              <a:t>Our Christian Attitude</a:t>
            </a:r>
          </a:p>
        </p:txBody>
      </p:sp>
      <p:sp>
        <p:nvSpPr>
          <p:cNvPr id="6" name="Subtitle 2">
            <a:extLst>
              <a:ext uri="{FF2B5EF4-FFF2-40B4-BE49-F238E27FC236}">
                <a16:creationId xmlns:a16="http://schemas.microsoft.com/office/drawing/2014/main" id="{2FBE175D-D373-44ED-B70B-9ED0772E6F3D}"/>
              </a:ext>
            </a:extLst>
          </p:cNvPr>
          <p:cNvSpPr>
            <a:spLocks noGrp="1"/>
          </p:cNvSpPr>
          <p:nvPr>
            <p:ph type="subTitle" idx="1"/>
          </p:nvPr>
        </p:nvSpPr>
        <p:spPr>
          <a:xfrm>
            <a:off x="3798277" y="4181383"/>
            <a:ext cx="5345723" cy="2676617"/>
          </a:xfrm>
        </p:spPr>
        <p:txBody>
          <a:bodyPr/>
          <a:lstStyle/>
          <a:p>
            <a:r>
              <a:rPr lang="en-US" dirty="0"/>
              <a:t>Toward Carnal Warfare</a:t>
            </a:r>
          </a:p>
          <a:p>
            <a:r>
              <a:rPr lang="en-US" dirty="0"/>
              <a:t>Wednesday night</a:t>
            </a:r>
          </a:p>
          <a:p>
            <a:endParaRPr lang="en-US" dirty="0"/>
          </a:p>
        </p:txBody>
      </p:sp>
      <p:sp>
        <p:nvSpPr>
          <p:cNvPr id="4" name="TextBox 3">
            <a:extLst>
              <a:ext uri="{FF2B5EF4-FFF2-40B4-BE49-F238E27FC236}">
                <a16:creationId xmlns:a16="http://schemas.microsoft.com/office/drawing/2014/main" id="{4C04977C-D290-91B8-54CF-6EE041987E23}"/>
              </a:ext>
            </a:extLst>
          </p:cNvPr>
          <p:cNvSpPr txBox="1"/>
          <p:nvPr/>
        </p:nvSpPr>
        <p:spPr>
          <a:xfrm>
            <a:off x="4488383" y="2598003"/>
            <a:ext cx="3965510" cy="830997"/>
          </a:xfrm>
          <a:prstGeom prst="rect">
            <a:avLst/>
          </a:prstGeom>
          <a:noFill/>
        </p:spPr>
        <p:txBody>
          <a:bodyPr wrap="square" rtlCol="0">
            <a:spAutoFit/>
          </a:bodyPr>
          <a:lstStyle/>
          <a:p>
            <a:r>
              <a:rPr lang="en-US" sz="4800" dirty="0"/>
              <a:t>Our next class:</a:t>
            </a:r>
          </a:p>
        </p:txBody>
      </p:sp>
    </p:spTree>
    <p:extLst>
      <p:ext uri="{BB962C8B-B14F-4D97-AF65-F5344CB8AC3E}">
        <p14:creationId xmlns:p14="http://schemas.microsoft.com/office/powerpoint/2010/main" val="3740503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58FC8-6741-4D5C-957B-DAB897FC1645}"/>
              </a:ext>
            </a:extLst>
          </p:cNvPr>
          <p:cNvSpPr>
            <a:spLocks noGrp="1"/>
          </p:cNvSpPr>
          <p:nvPr>
            <p:ph type="ctrTitle"/>
          </p:nvPr>
        </p:nvSpPr>
        <p:spPr>
          <a:xfrm>
            <a:off x="3364637" y="136524"/>
            <a:ext cx="5779362" cy="1824405"/>
          </a:xfrm>
        </p:spPr>
        <p:txBody>
          <a:bodyPr>
            <a:normAutofit/>
          </a:bodyPr>
          <a:lstStyle/>
          <a:p>
            <a:r>
              <a:rPr lang="en-US" dirty="0"/>
              <a:t>Our Christian Attitude</a:t>
            </a:r>
          </a:p>
        </p:txBody>
      </p:sp>
      <p:sp>
        <p:nvSpPr>
          <p:cNvPr id="6" name="Subtitle 2">
            <a:extLst>
              <a:ext uri="{FF2B5EF4-FFF2-40B4-BE49-F238E27FC236}">
                <a16:creationId xmlns:a16="http://schemas.microsoft.com/office/drawing/2014/main" id="{2FBE175D-D373-44ED-B70B-9ED0772E6F3D}"/>
              </a:ext>
            </a:extLst>
          </p:cNvPr>
          <p:cNvSpPr>
            <a:spLocks noGrp="1"/>
          </p:cNvSpPr>
          <p:nvPr>
            <p:ph type="subTitle" idx="1"/>
          </p:nvPr>
        </p:nvSpPr>
        <p:spPr>
          <a:xfrm>
            <a:off x="3798277" y="4181383"/>
            <a:ext cx="5345723" cy="2676617"/>
          </a:xfrm>
        </p:spPr>
        <p:txBody>
          <a:bodyPr/>
          <a:lstStyle/>
          <a:p>
            <a:r>
              <a:rPr lang="en-US" dirty="0"/>
              <a:t>Toward Capital Punishment</a:t>
            </a:r>
          </a:p>
          <a:p>
            <a:endParaRPr lang="en-US" dirty="0"/>
          </a:p>
        </p:txBody>
      </p:sp>
    </p:spTree>
    <p:extLst>
      <p:ext uri="{BB962C8B-B14F-4D97-AF65-F5344CB8AC3E}">
        <p14:creationId xmlns:p14="http://schemas.microsoft.com/office/powerpoint/2010/main" val="2033784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194E7-CB01-4051-842B-C378F99F0654}"/>
              </a:ext>
            </a:extLst>
          </p:cNvPr>
          <p:cNvSpPr>
            <a:spLocks noGrp="1"/>
          </p:cNvSpPr>
          <p:nvPr>
            <p:ph type="title"/>
          </p:nvPr>
        </p:nvSpPr>
        <p:spPr/>
        <p:txBody>
          <a:bodyPr>
            <a:normAutofit/>
          </a:bodyPr>
          <a:lstStyle/>
          <a:p>
            <a:pPr algn="ctr"/>
            <a:r>
              <a:rPr lang="en-US" sz="2800" b="1" dirty="0"/>
              <a:t>Our Christian Attitude Toward  Capital Punishment</a:t>
            </a:r>
            <a:br>
              <a:rPr lang="en-US" sz="2800" b="1" dirty="0"/>
            </a:br>
            <a:r>
              <a:rPr lang="en-US" sz="3200" b="1" dirty="0"/>
              <a:t>Introduction</a:t>
            </a:r>
          </a:p>
        </p:txBody>
      </p:sp>
      <p:sp>
        <p:nvSpPr>
          <p:cNvPr id="3" name="Content Placeholder 2">
            <a:extLst>
              <a:ext uri="{FF2B5EF4-FFF2-40B4-BE49-F238E27FC236}">
                <a16:creationId xmlns:a16="http://schemas.microsoft.com/office/drawing/2014/main" id="{148D2F63-B039-4EA3-8CB5-49C7E9E38951}"/>
              </a:ext>
            </a:extLst>
          </p:cNvPr>
          <p:cNvSpPr>
            <a:spLocks noGrp="1"/>
          </p:cNvSpPr>
          <p:nvPr>
            <p:ph idx="1"/>
          </p:nvPr>
        </p:nvSpPr>
        <p:spPr/>
        <p:txBody>
          <a:bodyPr>
            <a:normAutofit fontScale="92500" lnSpcReduction="20000"/>
          </a:bodyPr>
          <a:lstStyle/>
          <a:p>
            <a:pPr marL="514350" indent="-514350">
              <a:buFont typeface="+mj-lt"/>
              <a:buAutoNum type="alphaUcPeriod"/>
            </a:pPr>
            <a:r>
              <a:rPr lang="en-US" sz="3200" dirty="0"/>
              <a:t>By Capital Punishment we have in mind the penalty of death inflicted upon an individual by authority of the state for crime against society, usually murder. We are not discussing an individual taking the law into his own hands as an avenger but that which is executed by the process of legal law.</a:t>
            </a:r>
          </a:p>
          <a:p>
            <a:pPr marL="514350" indent="-514350">
              <a:buFont typeface="+mj-lt"/>
              <a:buAutoNum type="alphaUcPeriod"/>
            </a:pPr>
            <a:r>
              <a:rPr lang="en-US" sz="3200" dirty="0"/>
              <a:t>Our Lesson is concerned with the question: Is capital punishment sanctioned by divine authority? Or, in other words, “Has a man the right to take away the life of man on any account whatever?” </a:t>
            </a:r>
          </a:p>
        </p:txBody>
      </p:sp>
    </p:spTree>
    <p:extLst>
      <p:ext uri="{BB962C8B-B14F-4D97-AF65-F5344CB8AC3E}">
        <p14:creationId xmlns:p14="http://schemas.microsoft.com/office/powerpoint/2010/main" val="3621749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194E7-CB01-4051-842B-C378F99F0654}"/>
              </a:ext>
            </a:extLst>
          </p:cNvPr>
          <p:cNvSpPr>
            <a:spLocks noGrp="1"/>
          </p:cNvSpPr>
          <p:nvPr>
            <p:ph type="title"/>
          </p:nvPr>
        </p:nvSpPr>
        <p:spPr/>
        <p:txBody>
          <a:bodyPr>
            <a:normAutofit fontScale="90000"/>
          </a:bodyPr>
          <a:lstStyle/>
          <a:p>
            <a:pPr algn="ctr"/>
            <a:r>
              <a:rPr lang="en-US" sz="2800" b="1" dirty="0"/>
              <a:t>Our Christian Attitude Toward Capital Punishment</a:t>
            </a:r>
            <a:br>
              <a:rPr lang="en-US" sz="2800" b="1" dirty="0"/>
            </a:br>
            <a:r>
              <a:rPr lang="en-US" sz="3200" b="1" dirty="0"/>
              <a:t>I. God has ordained civil government and ordained it with the power to punish.</a:t>
            </a:r>
          </a:p>
        </p:txBody>
      </p:sp>
      <p:sp>
        <p:nvSpPr>
          <p:cNvPr id="3" name="Content Placeholder 2">
            <a:extLst>
              <a:ext uri="{FF2B5EF4-FFF2-40B4-BE49-F238E27FC236}">
                <a16:creationId xmlns:a16="http://schemas.microsoft.com/office/drawing/2014/main" id="{148D2F63-B039-4EA3-8CB5-49C7E9E38951}"/>
              </a:ext>
            </a:extLst>
          </p:cNvPr>
          <p:cNvSpPr>
            <a:spLocks noGrp="1"/>
          </p:cNvSpPr>
          <p:nvPr>
            <p:ph idx="1"/>
          </p:nvPr>
        </p:nvSpPr>
        <p:spPr/>
        <p:txBody>
          <a:bodyPr>
            <a:normAutofit/>
          </a:bodyPr>
          <a:lstStyle/>
          <a:p>
            <a:pPr marL="514350" indent="-514350">
              <a:buFont typeface="+mj-lt"/>
              <a:buAutoNum type="alphaUcPeriod"/>
            </a:pPr>
            <a:r>
              <a:rPr lang="en-US" sz="3200" dirty="0"/>
              <a:t>Where there is legitimate law, there is a penalty for its violation.</a:t>
            </a:r>
          </a:p>
          <a:p>
            <a:pPr marL="0" indent="0">
              <a:buNone/>
            </a:pPr>
            <a:r>
              <a:rPr lang="en-US" sz="3200" dirty="0"/>
              <a:t>	1. There is no need for law if this be not 	     true.</a:t>
            </a:r>
          </a:p>
          <a:p>
            <a:pPr marL="0" indent="0">
              <a:buNone/>
            </a:pPr>
            <a:r>
              <a:rPr lang="en-US" sz="3200" dirty="0"/>
              <a:t>	2. It is only proper that the penalty for a 	    crime be governed by the extent of 	   	    the crime. Such is implied in 1 Timothy 	    1:9-10</a:t>
            </a:r>
          </a:p>
        </p:txBody>
      </p:sp>
    </p:spTree>
    <p:extLst>
      <p:ext uri="{BB962C8B-B14F-4D97-AF65-F5344CB8AC3E}">
        <p14:creationId xmlns:p14="http://schemas.microsoft.com/office/powerpoint/2010/main" val="3505438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194E7-CB01-4051-842B-C378F99F0654}"/>
              </a:ext>
            </a:extLst>
          </p:cNvPr>
          <p:cNvSpPr>
            <a:spLocks noGrp="1"/>
          </p:cNvSpPr>
          <p:nvPr>
            <p:ph type="title"/>
          </p:nvPr>
        </p:nvSpPr>
        <p:spPr/>
        <p:txBody>
          <a:bodyPr>
            <a:normAutofit fontScale="90000"/>
          </a:bodyPr>
          <a:lstStyle/>
          <a:p>
            <a:pPr algn="ctr"/>
            <a:r>
              <a:rPr lang="en-US" sz="2800" b="1" dirty="0"/>
              <a:t>Our Christian Attitude Toward Capital Punishment</a:t>
            </a:r>
            <a:br>
              <a:rPr lang="en-US" sz="2800" b="1" dirty="0"/>
            </a:br>
            <a:r>
              <a:rPr lang="en-US" sz="3200" b="1" dirty="0"/>
              <a:t>I. God has ordained civil government and ordained it with the power to punish.</a:t>
            </a:r>
          </a:p>
        </p:txBody>
      </p:sp>
      <p:sp>
        <p:nvSpPr>
          <p:cNvPr id="3" name="Content Placeholder 2">
            <a:extLst>
              <a:ext uri="{FF2B5EF4-FFF2-40B4-BE49-F238E27FC236}">
                <a16:creationId xmlns:a16="http://schemas.microsoft.com/office/drawing/2014/main" id="{148D2F63-B039-4EA3-8CB5-49C7E9E38951}"/>
              </a:ext>
            </a:extLst>
          </p:cNvPr>
          <p:cNvSpPr>
            <a:spLocks noGrp="1"/>
          </p:cNvSpPr>
          <p:nvPr>
            <p:ph idx="1"/>
          </p:nvPr>
        </p:nvSpPr>
        <p:spPr/>
        <p:txBody>
          <a:bodyPr>
            <a:normAutofit/>
          </a:bodyPr>
          <a:lstStyle/>
          <a:p>
            <a:pPr marL="0" indent="0">
              <a:buNone/>
            </a:pPr>
            <a:r>
              <a:rPr lang="en-US" sz="3200" dirty="0"/>
              <a:t>B.  Passages that teach that rulers are granted            	power to exert temporal punishment:</a:t>
            </a:r>
          </a:p>
          <a:p>
            <a:pPr marL="0" indent="0">
              <a:buNone/>
            </a:pPr>
            <a:r>
              <a:rPr lang="en-US" sz="3200" dirty="0"/>
              <a:t>	1. Romans 13:4 “… but if thou do that 	      	    which is evil be afraid; for he </a:t>
            </a:r>
            <a:r>
              <a:rPr lang="en-US" sz="3200" dirty="0" err="1"/>
              <a:t>beareth</a:t>
            </a:r>
            <a:r>
              <a:rPr lang="en-US" sz="3200" dirty="0"/>
              <a:t> 	    not the sword in vain: for he is the 	   	    minister of God, a revenger to execute 	    wrath upon him that doeth evil.”</a:t>
            </a:r>
          </a:p>
        </p:txBody>
      </p:sp>
    </p:spTree>
    <p:extLst>
      <p:ext uri="{BB962C8B-B14F-4D97-AF65-F5344CB8AC3E}">
        <p14:creationId xmlns:p14="http://schemas.microsoft.com/office/powerpoint/2010/main" val="1793461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194E7-CB01-4051-842B-C378F99F0654}"/>
              </a:ext>
            </a:extLst>
          </p:cNvPr>
          <p:cNvSpPr>
            <a:spLocks noGrp="1"/>
          </p:cNvSpPr>
          <p:nvPr>
            <p:ph type="title"/>
          </p:nvPr>
        </p:nvSpPr>
        <p:spPr/>
        <p:txBody>
          <a:bodyPr>
            <a:normAutofit fontScale="90000"/>
          </a:bodyPr>
          <a:lstStyle/>
          <a:p>
            <a:pPr algn="ctr"/>
            <a:r>
              <a:rPr lang="en-US" sz="2800" b="1" dirty="0"/>
              <a:t>Our Christian Attitude Toward Capital Punishment</a:t>
            </a:r>
            <a:br>
              <a:rPr lang="en-US" sz="2800" b="1" dirty="0"/>
            </a:br>
            <a:r>
              <a:rPr lang="en-US" sz="3200" b="1" dirty="0"/>
              <a:t>I. God has ordained civil government and ordained it with the power to punish.</a:t>
            </a:r>
          </a:p>
        </p:txBody>
      </p:sp>
      <p:sp>
        <p:nvSpPr>
          <p:cNvPr id="3" name="Content Placeholder 2">
            <a:extLst>
              <a:ext uri="{FF2B5EF4-FFF2-40B4-BE49-F238E27FC236}">
                <a16:creationId xmlns:a16="http://schemas.microsoft.com/office/drawing/2014/main" id="{148D2F63-B039-4EA3-8CB5-49C7E9E38951}"/>
              </a:ext>
            </a:extLst>
          </p:cNvPr>
          <p:cNvSpPr>
            <a:spLocks noGrp="1"/>
          </p:cNvSpPr>
          <p:nvPr>
            <p:ph idx="1"/>
          </p:nvPr>
        </p:nvSpPr>
        <p:spPr/>
        <p:txBody>
          <a:bodyPr>
            <a:normAutofit fontScale="92500" lnSpcReduction="20000"/>
          </a:bodyPr>
          <a:lstStyle/>
          <a:p>
            <a:pPr marL="0" indent="0">
              <a:buNone/>
            </a:pPr>
            <a:r>
              <a:rPr lang="en-US" sz="3200" dirty="0"/>
              <a:t>B. Passages that teach that rulers are granted            	power to exert temporal punishment:</a:t>
            </a:r>
          </a:p>
          <a:p>
            <a:pPr marL="0" indent="0">
              <a:buNone/>
            </a:pPr>
            <a:endParaRPr lang="en-US" sz="3200" dirty="0"/>
          </a:p>
          <a:p>
            <a:pPr marL="0" indent="0">
              <a:buNone/>
            </a:pPr>
            <a:r>
              <a:rPr lang="en-US" sz="3200" dirty="0"/>
              <a:t>	2. I Peter 2:14, “Or unto governors, as 	 	    unto them that are sent by him, for 	 	    the punishment of evildoers…”</a:t>
            </a:r>
          </a:p>
          <a:p>
            <a:pPr marL="0" indent="0">
              <a:buNone/>
            </a:pPr>
            <a:r>
              <a:rPr lang="en-US" sz="3200" dirty="0"/>
              <a:t>		a. Both passages teach that civil 			    rulers are qualified with 				    authority as “ministers of God” 		    	    to punish evildoers to the extent 		    	    of their crime.</a:t>
            </a:r>
          </a:p>
        </p:txBody>
      </p:sp>
    </p:spTree>
    <p:extLst>
      <p:ext uri="{BB962C8B-B14F-4D97-AF65-F5344CB8AC3E}">
        <p14:creationId xmlns:p14="http://schemas.microsoft.com/office/powerpoint/2010/main" val="240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194E7-CB01-4051-842B-C378F99F0654}"/>
              </a:ext>
            </a:extLst>
          </p:cNvPr>
          <p:cNvSpPr>
            <a:spLocks noGrp="1"/>
          </p:cNvSpPr>
          <p:nvPr>
            <p:ph type="title"/>
          </p:nvPr>
        </p:nvSpPr>
        <p:spPr/>
        <p:txBody>
          <a:bodyPr>
            <a:normAutofit/>
          </a:bodyPr>
          <a:lstStyle/>
          <a:p>
            <a:pPr algn="ctr"/>
            <a:r>
              <a:rPr lang="en-US" sz="2800" b="1" dirty="0"/>
              <a:t>Our Christian Attitude Toward Capital Punishment</a:t>
            </a:r>
            <a:br>
              <a:rPr lang="en-US" sz="2800" b="1" dirty="0"/>
            </a:br>
            <a:r>
              <a:rPr lang="en-US" sz="3200" b="1" dirty="0"/>
              <a:t>II. God’s Word regarding the subject in all ages.</a:t>
            </a:r>
          </a:p>
        </p:txBody>
      </p:sp>
      <p:sp>
        <p:nvSpPr>
          <p:cNvPr id="3" name="Content Placeholder 2">
            <a:extLst>
              <a:ext uri="{FF2B5EF4-FFF2-40B4-BE49-F238E27FC236}">
                <a16:creationId xmlns:a16="http://schemas.microsoft.com/office/drawing/2014/main" id="{148D2F63-B039-4EA3-8CB5-49C7E9E38951}"/>
              </a:ext>
            </a:extLst>
          </p:cNvPr>
          <p:cNvSpPr>
            <a:spLocks noGrp="1"/>
          </p:cNvSpPr>
          <p:nvPr>
            <p:ph idx="1"/>
          </p:nvPr>
        </p:nvSpPr>
        <p:spPr/>
        <p:txBody>
          <a:bodyPr>
            <a:normAutofit lnSpcReduction="10000"/>
          </a:bodyPr>
          <a:lstStyle/>
          <a:p>
            <a:pPr marL="514350" indent="-514350">
              <a:buAutoNum type="alphaUcPeriod"/>
            </a:pPr>
            <a:r>
              <a:rPr lang="en-US" sz="3200" dirty="0"/>
              <a:t>Patriarchal</a:t>
            </a:r>
          </a:p>
          <a:p>
            <a:pPr marL="971550" lvl="1" indent="-514350">
              <a:buFont typeface="+mj-lt"/>
              <a:buAutoNum type="arabicPeriod"/>
            </a:pPr>
            <a:r>
              <a:rPr lang="en-US" sz="2800" dirty="0"/>
              <a:t>“…and it shall come to pass, that every one that </a:t>
            </a:r>
            <a:r>
              <a:rPr lang="en-US" sz="2800" dirty="0" err="1"/>
              <a:t>findeth</a:t>
            </a:r>
            <a:r>
              <a:rPr lang="en-US" sz="2800" dirty="0"/>
              <a:t> me shall slay me” (Gen. 4:14). How did Cain come to this conclusion without help of revelation on the subject?</a:t>
            </a:r>
          </a:p>
          <a:p>
            <a:pPr marL="971550" lvl="1" indent="-514350">
              <a:buFont typeface="+mj-lt"/>
              <a:buAutoNum type="arabicPeriod"/>
            </a:pPr>
            <a:r>
              <a:rPr lang="en-US" sz="2800" dirty="0"/>
              <a:t>“whoso </a:t>
            </a:r>
            <a:r>
              <a:rPr lang="en-US" sz="2800" dirty="0" err="1"/>
              <a:t>sheddeth</a:t>
            </a:r>
            <a:r>
              <a:rPr lang="en-US" sz="2800" dirty="0"/>
              <a:t> man’s blood by man shall his blood be shed: for in the image of God made he man: (Gen. 9:6)</a:t>
            </a:r>
          </a:p>
          <a:p>
            <a:pPr marL="1428750" lvl="2" indent="-514350">
              <a:buFont typeface="+mj-lt"/>
              <a:buAutoNum type="alphaLcPeriod"/>
            </a:pPr>
            <a:r>
              <a:rPr lang="en-US" sz="2400" dirty="0"/>
              <a:t>Have the moral principals of God changed?</a:t>
            </a:r>
          </a:p>
          <a:p>
            <a:pPr marL="1428750" lvl="2" indent="-514350">
              <a:buFont typeface="+mj-lt"/>
              <a:buAutoNum type="alphaLcPeriod"/>
            </a:pPr>
            <a:r>
              <a:rPr lang="en-US" sz="2400" dirty="0"/>
              <a:t>The passage was designed for prevention, protection and reformation.</a:t>
            </a:r>
          </a:p>
        </p:txBody>
      </p:sp>
    </p:spTree>
    <p:extLst>
      <p:ext uri="{BB962C8B-B14F-4D97-AF65-F5344CB8AC3E}">
        <p14:creationId xmlns:p14="http://schemas.microsoft.com/office/powerpoint/2010/main" val="3922956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194E7-CB01-4051-842B-C378F99F0654}"/>
              </a:ext>
            </a:extLst>
          </p:cNvPr>
          <p:cNvSpPr>
            <a:spLocks noGrp="1"/>
          </p:cNvSpPr>
          <p:nvPr>
            <p:ph type="title"/>
          </p:nvPr>
        </p:nvSpPr>
        <p:spPr/>
        <p:txBody>
          <a:bodyPr>
            <a:normAutofit/>
          </a:bodyPr>
          <a:lstStyle/>
          <a:p>
            <a:pPr algn="ctr"/>
            <a:r>
              <a:rPr lang="en-US" sz="2800" b="1" dirty="0"/>
              <a:t>Our Christian Attitude Toward Capital Punishment</a:t>
            </a:r>
            <a:br>
              <a:rPr lang="en-US" sz="2800" b="1" dirty="0"/>
            </a:br>
            <a:r>
              <a:rPr lang="en-US" sz="3200" b="1" dirty="0"/>
              <a:t>II. God’s Word regarding the subject in all ages.</a:t>
            </a:r>
          </a:p>
        </p:txBody>
      </p:sp>
      <p:sp>
        <p:nvSpPr>
          <p:cNvPr id="3" name="Content Placeholder 2">
            <a:extLst>
              <a:ext uri="{FF2B5EF4-FFF2-40B4-BE49-F238E27FC236}">
                <a16:creationId xmlns:a16="http://schemas.microsoft.com/office/drawing/2014/main" id="{148D2F63-B039-4EA3-8CB5-49C7E9E38951}"/>
              </a:ext>
            </a:extLst>
          </p:cNvPr>
          <p:cNvSpPr>
            <a:spLocks noGrp="1"/>
          </p:cNvSpPr>
          <p:nvPr>
            <p:ph idx="1"/>
          </p:nvPr>
        </p:nvSpPr>
        <p:spPr/>
        <p:txBody>
          <a:bodyPr>
            <a:normAutofit/>
          </a:bodyPr>
          <a:lstStyle/>
          <a:p>
            <a:pPr marL="514350" indent="-514350">
              <a:buAutoNum type="alphaUcPeriod" startAt="2"/>
            </a:pPr>
            <a:r>
              <a:rPr lang="en-US" sz="3200" dirty="0"/>
              <a:t>Jewish Law or Mosaic Dispensation</a:t>
            </a:r>
          </a:p>
          <a:p>
            <a:pPr marL="971550" lvl="1" indent="-514350">
              <a:buFont typeface="+mj-lt"/>
              <a:buAutoNum type="arabicPeriod"/>
            </a:pPr>
            <a:r>
              <a:rPr lang="en-US" sz="2800" dirty="0"/>
              <a:t>“thou shalt not kill” (Ex. 20:13)</a:t>
            </a:r>
          </a:p>
          <a:p>
            <a:pPr marL="971550" lvl="1" indent="-514350">
              <a:buFont typeface="+mj-lt"/>
              <a:buAutoNum type="arabicPeriod"/>
            </a:pPr>
            <a:r>
              <a:rPr lang="en-US" sz="2800" dirty="0"/>
              <a:t>“He that </a:t>
            </a:r>
            <a:r>
              <a:rPr lang="en-US" sz="2800" dirty="0" err="1"/>
              <a:t>smiteth</a:t>
            </a:r>
            <a:r>
              <a:rPr lang="en-US" sz="2800" dirty="0"/>
              <a:t> a man, so that he die, shall be surely put to death” (Ex.21:12). “Kill” of Exodus 20:13 is murder; the penalty for such is in Exodus 21:12, “…shall be surely put to death” which is capital punishment. (Also Num. 35:31-33.)</a:t>
            </a:r>
          </a:p>
          <a:p>
            <a:pPr marL="971550" lvl="1" indent="-514350">
              <a:buFont typeface="+mj-lt"/>
              <a:buAutoNum type="arabicPeriod"/>
            </a:pPr>
            <a:r>
              <a:rPr lang="en-US" sz="2800" dirty="0"/>
              <a:t>The Jewish Law made provisions for the protection of </a:t>
            </a:r>
            <a:r>
              <a:rPr lang="en-US" sz="2800"/>
              <a:t>the innocent.</a:t>
            </a:r>
            <a:endParaRPr lang="en-US" sz="2800" dirty="0"/>
          </a:p>
        </p:txBody>
      </p:sp>
    </p:spTree>
    <p:extLst>
      <p:ext uri="{BB962C8B-B14F-4D97-AF65-F5344CB8AC3E}">
        <p14:creationId xmlns:p14="http://schemas.microsoft.com/office/powerpoint/2010/main" val="2491294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194E7-CB01-4051-842B-C378F99F0654}"/>
              </a:ext>
            </a:extLst>
          </p:cNvPr>
          <p:cNvSpPr>
            <a:spLocks noGrp="1"/>
          </p:cNvSpPr>
          <p:nvPr>
            <p:ph type="title"/>
          </p:nvPr>
        </p:nvSpPr>
        <p:spPr/>
        <p:txBody>
          <a:bodyPr>
            <a:normAutofit/>
          </a:bodyPr>
          <a:lstStyle/>
          <a:p>
            <a:pPr algn="ctr"/>
            <a:r>
              <a:rPr lang="en-US" sz="2800" b="1" dirty="0"/>
              <a:t>Our Christian Attitude Toward Capital Punishment</a:t>
            </a:r>
            <a:br>
              <a:rPr lang="en-US" sz="2800" b="1" dirty="0"/>
            </a:br>
            <a:r>
              <a:rPr lang="en-US" sz="3200" b="1" dirty="0"/>
              <a:t>II. God’s Word regarding the subject in all ages. </a:t>
            </a:r>
          </a:p>
        </p:txBody>
      </p:sp>
      <p:sp>
        <p:nvSpPr>
          <p:cNvPr id="3" name="Content Placeholder 2">
            <a:extLst>
              <a:ext uri="{FF2B5EF4-FFF2-40B4-BE49-F238E27FC236}">
                <a16:creationId xmlns:a16="http://schemas.microsoft.com/office/drawing/2014/main" id="{148D2F63-B039-4EA3-8CB5-49C7E9E38951}"/>
              </a:ext>
            </a:extLst>
          </p:cNvPr>
          <p:cNvSpPr>
            <a:spLocks noGrp="1"/>
          </p:cNvSpPr>
          <p:nvPr>
            <p:ph idx="1"/>
          </p:nvPr>
        </p:nvSpPr>
        <p:spPr/>
        <p:txBody>
          <a:bodyPr>
            <a:normAutofit/>
          </a:bodyPr>
          <a:lstStyle/>
          <a:p>
            <a:pPr marL="0" indent="0">
              <a:buNone/>
            </a:pPr>
            <a:r>
              <a:rPr lang="en-US" sz="3200" dirty="0"/>
              <a:t>C. The Gospel or Christian Dispensation</a:t>
            </a:r>
          </a:p>
          <a:p>
            <a:pPr marL="971550" lvl="1" indent="-514350">
              <a:buFont typeface="+mj-lt"/>
              <a:buAutoNum type="arabicPeriod"/>
            </a:pPr>
            <a:r>
              <a:rPr lang="en-US" sz="2800" dirty="0"/>
              <a:t>Must remember that Christ’s kingdom is not of this world. It does not rule politically but religiously (Jn 18:36).</a:t>
            </a:r>
          </a:p>
          <a:p>
            <a:pPr marL="971550" lvl="1" indent="-514350">
              <a:buFont typeface="+mj-lt"/>
              <a:buAutoNum type="arabicPeriod"/>
            </a:pPr>
            <a:r>
              <a:rPr lang="en-US" sz="2800" dirty="0"/>
              <a:t>God has ordained civil authorities for the punishment of evildoers (I Pet. 2:13-15; Rom. 13:1-7; Tit. 3:1; Matt. 22:21)	</a:t>
            </a:r>
          </a:p>
        </p:txBody>
      </p:sp>
    </p:spTree>
    <p:extLst>
      <p:ext uri="{BB962C8B-B14F-4D97-AF65-F5344CB8AC3E}">
        <p14:creationId xmlns:p14="http://schemas.microsoft.com/office/powerpoint/2010/main" val="2636721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1282</TotalTime>
  <Words>773</Words>
  <Application>Microsoft Office PowerPoint</Application>
  <PresentationFormat>On-screen Show (4:3)</PresentationFormat>
  <Paragraphs>41</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Our Christian Attitude</vt:lpstr>
      <vt:lpstr>Our Christian Attitude</vt:lpstr>
      <vt:lpstr>Our Christian Attitude Toward  Capital Punishment Introduction</vt:lpstr>
      <vt:lpstr>Our Christian Attitude Toward Capital Punishment I. God has ordained civil government and ordained it with the power to punish.</vt:lpstr>
      <vt:lpstr>Our Christian Attitude Toward Capital Punishment I. God has ordained civil government and ordained it with the power to punish.</vt:lpstr>
      <vt:lpstr>Our Christian Attitude Toward Capital Punishment I. God has ordained civil government and ordained it with the power to punish.</vt:lpstr>
      <vt:lpstr>Our Christian Attitude Toward Capital Punishment II. God’s Word regarding the subject in all ages.</vt:lpstr>
      <vt:lpstr>Our Christian Attitude Toward Capital Punishment II. God’s Word regarding the subject in all ages.</vt:lpstr>
      <vt:lpstr>Our Christian Attitude Toward Capital Punishment II. God’s Word regarding the subject in all ages. </vt:lpstr>
      <vt:lpstr>Our Christian Attitude Toward Capital Punishment Conclusion</vt:lpstr>
      <vt:lpstr>Our Christian Attitude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Our Christian Attitude</dc:title>
  <dc:creator>Michael Nix</dc:creator>
  <cp:lastModifiedBy>Robert Cook</cp:lastModifiedBy>
  <cp:revision>12</cp:revision>
  <dcterms:created xsi:type="dcterms:W3CDTF">2022-04-20T22:38:24Z</dcterms:created>
  <dcterms:modified xsi:type="dcterms:W3CDTF">2022-06-26T13:09:39Z</dcterms:modified>
</cp:coreProperties>
</file>