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71" r:id="rId4"/>
    <p:sldId id="262" r:id="rId5"/>
    <p:sldId id="270" r:id="rId6"/>
    <p:sldId id="272" r:id="rId7"/>
    <p:sldId id="273" r:id="rId8"/>
    <p:sldId id="269" r:id="rId9"/>
    <p:sldId id="268" r:id="rId10"/>
    <p:sldId id="267" r:id="rId11"/>
  </p:sldIdLst>
  <p:sldSz cx="9144000" cy="6858000" type="screen4x3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36B00A-CEA1-476E-819B-FD8D00FA39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5931" y="136524"/>
            <a:ext cx="5638068" cy="1824405"/>
          </a:xfrm>
        </p:spPr>
        <p:txBody>
          <a:bodyPr anchor="b"/>
          <a:lstStyle>
            <a:lvl1pPr algn="ctr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8276" y="4009292"/>
            <a:ext cx="5345723" cy="2104171"/>
          </a:xfr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68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7CB9E6-FD9F-4CC1-9488-7C2E42AE38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713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F9F570-5F64-4EC2-87EA-DC65284E4A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56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7985CB-9157-4CE4-8520-8582D31784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59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EB17BD5-2832-4F41-8ABD-5AEC9A5834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10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37DE38-4F29-40D2-A143-C63B579527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47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050FC4-C10E-4EF2-AE5A-44B69C57BC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52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4C2151-1037-4C71-8301-EE30EEC602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7270D1-A08B-4BA2-B36B-2A722380A9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25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E42BF3-E36E-46AB-BF78-3D9AD6A928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3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60755B-EA14-4AC3-B1CC-7C8FA07FFE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37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B8DFA-25AC-4D12-8A7C-78DD7009CDF5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00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A5707416-B696-432C-8C19-3F68C30DE3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8276" y="4293383"/>
            <a:ext cx="5345723" cy="2104171"/>
          </a:xfrm>
        </p:spPr>
        <p:txBody>
          <a:bodyPr/>
          <a:lstStyle/>
          <a:p>
            <a:r>
              <a:rPr lang="en-US" dirty="0"/>
              <a:t>Our Attitude Concerning </a:t>
            </a:r>
            <a:r>
              <a:rPr lang="en-US" sz="3600" dirty="0"/>
              <a:t>Accepting Each Other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7BF7A2E-F7E4-482C-8089-3ADDE8804B49}"/>
              </a:ext>
            </a:extLst>
          </p:cNvPr>
          <p:cNvSpPr txBox="1">
            <a:spLocks/>
          </p:cNvSpPr>
          <p:nvPr/>
        </p:nvSpPr>
        <p:spPr>
          <a:xfrm>
            <a:off x="3861899" y="2376914"/>
            <a:ext cx="5345723" cy="2104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Class will begin in:</a:t>
            </a:r>
          </a:p>
          <a:p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74E6A12-27FF-4D93-810E-E5CB5411C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931" y="136524"/>
            <a:ext cx="5638068" cy="1824405"/>
          </a:xfrm>
        </p:spPr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</p:spTree>
    <p:extLst>
      <p:ext uri="{BB962C8B-B14F-4D97-AF65-F5344CB8AC3E}">
        <p14:creationId xmlns:p14="http://schemas.microsoft.com/office/powerpoint/2010/main" val="2924722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054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58FC8-6741-4D5C-957B-DAB897FC16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F7547-269A-4BB1-B070-2801E258EC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Our Attitude Concerning </a:t>
            </a:r>
            <a:r>
              <a:rPr lang="en-US" sz="3600" dirty="0"/>
              <a:t>Accepting Each 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685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EEA70-A844-467A-B99E-BDB9CFE14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boat on the water&#10;&#10;Description automatically generated with low confidence">
            <a:extLst>
              <a:ext uri="{FF2B5EF4-FFF2-40B4-BE49-F238E27FC236}">
                <a16:creationId xmlns:a16="http://schemas.microsoft.com/office/drawing/2014/main" id="{19BDD8A6-6169-421C-8D6D-511071DA4F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4E68CCD-39B4-4D71-B862-E054743EED75}"/>
              </a:ext>
            </a:extLst>
          </p:cNvPr>
          <p:cNvSpPr txBox="1"/>
          <p:nvPr/>
        </p:nvSpPr>
        <p:spPr>
          <a:xfrm>
            <a:off x="3530700" y="6353930"/>
            <a:ext cx="46355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William Arthur Ward</a:t>
            </a:r>
          </a:p>
        </p:txBody>
      </p:sp>
    </p:spTree>
    <p:extLst>
      <p:ext uri="{BB962C8B-B14F-4D97-AF65-F5344CB8AC3E}">
        <p14:creationId xmlns:p14="http://schemas.microsoft.com/office/powerpoint/2010/main" val="1807921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A5597E-A5A8-4B00-A2F5-78AD17310E82}"/>
              </a:ext>
            </a:extLst>
          </p:cNvPr>
          <p:cNvSpPr txBox="1"/>
          <p:nvPr/>
        </p:nvSpPr>
        <p:spPr>
          <a:xfrm>
            <a:off x="285750" y="477322"/>
            <a:ext cx="8572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But those thing which proceed out of the mouth…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F9A361-FFB0-46E9-BC8E-10A055B5BCDE}"/>
              </a:ext>
            </a:extLst>
          </p:cNvPr>
          <p:cNvSpPr txBox="1"/>
          <p:nvPr/>
        </p:nvSpPr>
        <p:spPr>
          <a:xfrm>
            <a:off x="4229100" y="4089400"/>
            <a:ext cx="416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…come from the heart, and they defile a man.  Matt 15:18</a:t>
            </a:r>
          </a:p>
        </p:txBody>
      </p:sp>
    </p:spTree>
    <p:extLst>
      <p:ext uri="{BB962C8B-B14F-4D97-AF65-F5344CB8AC3E}">
        <p14:creationId xmlns:p14="http://schemas.microsoft.com/office/powerpoint/2010/main" val="136199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5A6E1-4E8D-69F7-7AE3-E0393DEA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Accepting Each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FF484-C6F2-1DE1-63D7-844F7C4F0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1577049"/>
            <a:ext cx="8309499" cy="485038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000" dirty="0"/>
              <a:t>Receive One Another (Rom 15:5-7)</a:t>
            </a:r>
          </a:p>
          <a:p>
            <a:pPr lvl="1"/>
            <a:r>
              <a:rPr lang="en-US" sz="3600" dirty="0"/>
              <a:t>Christ died for all (Heb 2:9)</a:t>
            </a:r>
          </a:p>
          <a:p>
            <a:pPr lvl="1"/>
            <a:r>
              <a:rPr lang="en-US" sz="3600" dirty="0"/>
              <a:t>No Partiality (Acts 10)</a:t>
            </a:r>
          </a:p>
          <a:p>
            <a:pPr lvl="1"/>
            <a:r>
              <a:rPr lang="en-US" sz="3600" dirty="0"/>
              <a:t>Diverse Backgrounds do not matter (Acts 11, Eph 2)</a:t>
            </a:r>
          </a:p>
          <a:p>
            <a:pPr marL="457200" lvl="1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5709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5A6E1-4E8D-69F7-7AE3-E0393DEA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Accepting Each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FF484-C6F2-1DE1-63D7-844F7C4F0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1577049"/>
            <a:ext cx="8309499" cy="485038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000" dirty="0"/>
              <a:t>Consider One Another (Heb 10:23-25)</a:t>
            </a:r>
          </a:p>
          <a:p>
            <a:pPr lvl="1"/>
            <a:r>
              <a:rPr lang="en-US" sz="3600" dirty="0"/>
              <a:t>Hold Fast</a:t>
            </a:r>
          </a:p>
          <a:p>
            <a:pPr lvl="1"/>
            <a:r>
              <a:rPr lang="en-US" sz="3600" dirty="0"/>
              <a:t>Consider one another</a:t>
            </a:r>
          </a:p>
          <a:p>
            <a:pPr lvl="1"/>
            <a:r>
              <a:rPr lang="en-US" sz="3600" dirty="0"/>
              <a:t>Stir up love and good works</a:t>
            </a:r>
          </a:p>
          <a:p>
            <a:pPr lvl="1"/>
            <a:r>
              <a:rPr lang="en-US" sz="3600" dirty="0"/>
              <a:t>Not forsaking the assembling of ourselves together</a:t>
            </a:r>
          </a:p>
          <a:p>
            <a:pPr lvl="1"/>
            <a:r>
              <a:rPr lang="en-US" sz="3600" dirty="0"/>
              <a:t>Exhort one another</a:t>
            </a:r>
          </a:p>
        </p:txBody>
      </p:sp>
    </p:spTree>
    <p:extLst>
      <p:ext uri="{BB962C8B-B14F-4D97-AF65-F5344CB8AC3E}">
        <p14:creationId xmlns:p14="http://schemas.microsoft.com/office/powerpoint/2010/main" val="329111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5A6E1-4E8D-69F7-7AE3-E0393DEA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Accepting Each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FF484-C6F2-1DE1-63D7-844F7C4F0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1577049"/>
            <a:ext cx="8309499" cy="485038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000" dirty="0"/>
              <a:t>Be Devoted to One Another</a:t>
            </a:r>
          </a:p>
          <a:p>
            <a:pPr lvl="1"/>
            <a:r>
              <a:rPr lang="en-US" sz="3600" dirty="0"/>
              <a:t>Selfless (Phil 2:3-4)</a:t>
            </a:r>
          </a:p>
          <a:p>
            <a:pPr lvl="1"/>
            <a:r>
              <a:rPr lang="en-US" sz="3600" dirty="0"/>
              <a:t>Sacrifice like Christ (Heb 2:9)</a:t>
            </a:r>
          </a:p>
          <a:p>
            <a:pPr lvl="1"/>
            <a:r>
              <a:rPr lang="en-US" sz="3600" dirty="0"/>
              <a:t>Peace in God (Phil 4:6-7)</a:t>
            </a:r>
          </a:p>
          <a:p>
            <a:pPr lvl="1"/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8FE614-1C43-1A9A-C891-F51D8E391ADE}"/>
              </a:ext>
            </a:extLst>
          </p:cNvPr>
          <p:cNvSpPr txBox="1"/>
          <p:nvPr/>
        </p:nvSpPr>
        <p:spPr>
          <a:xfrm>
            <a:off x="4074850" y="6492874"/>
            <a:ext cx="506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Outline from - One Another Christianity, Roger Hillis</a:t>
            </a:r>
          </a:p>
        </p:txBody>
      </p:sp>
    </p:spTree>
    <p:extLst>
      <p:ext uri="{BB962C8B-B14F-4D97-AF65-F5344CB8AC3E}">
        <p14:creationId xmlns:p14="http://schemas.microsoft.com/office/powerpoint/2010/main" val="403423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1D150-8EF8-4CFD-95F9-A88560F78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/>
          <a:lstStyle/>
          <a:p>
            <a:pPr algn="ctr"/>
            <a:r>
              <a:rPr lang="en-US" sz="4400" dirty="0"/>
              <a:t>Characteristics of Accepting Others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58A23-830E-4FFF-BE7C-D3BD2B0D7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4"/>
            <a:ext cx="8346675" cy="4667249"/>
          </a:xfrm>
        </p:spPr>
        <p:txBody>
          <a:bodyPr>
            <a:normAutofit/>
          </a:bodyPr>
          <a:lstStyle/>
          <a:p>
            <a:r>
              <a:rPr lang="en-US" sz="4000" dirty="0"/>
              <a:t>Receive each other</a:t>
            </a:r>
          </a:p>
          <a:p>
            <a:pPr lvl="1"/>
            <a:r>
              <a:rPr lang="en-US" sz="3600" dirty="0"/>
              <a:t>No Partiality</a:t>
            </a:r>
          </a:p>
          <a:p>
            <a:r>
              <a:rPr lang="en-US" sz="4000" dirty="0"/>
              <a:t>Consider each other</a:t>
            </a:r>
          </a:p>
          <a:p>
            <a:pPr lvl="1"/>
            <a:r>
              <a:rPr lang="en-US" sz="3600" dirty="0"/>
              <a:t>Help, Exhort and Support</a:t>
            </a:r>
          </a:p>
          <a:p>
            <a:r>
              <a:rPr lang="en-US" sz="4000" dirty="0"/>
              <a:t>Devotion to each other</a:t>
            </a:r>
          </a:p>
          <a:p>
            <a:pPr lvl="1"/>
            <a:r>
              <a:rPr lang="en-US" sz="3600" dirty="0"/>
              <a:t>Selfless sacrifice</a:t>
            </a:r>
          </a:p>
          <a:p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1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F5BFB1-5110-4026-8443-AF6630915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4186"/>
            <a:ext cx="9144000" cy="98477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Next Class Sunday July 10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BDC3E-AC09-439D-9194-DD15381E6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04439" y="4278746"/>
            <a:ext cx="5057821" cy="1500187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Our Attitude Concerning </a:t>
            </a:r>
          </a:p>
          <a:p>
            <a:pPr algn="ctr"/>
            <a:r>
              <a:rPr lang="en-US" sz="3600" dirty="0"/>
              <a:t>False Teaching</a:t>
            </a:r>
          </a:p>
        </p:txBody>
      </p:sp>
    </p:spTree>
    <p:extLst>
      <p:ext uri="{BB962C8B-B14F-4D97-AF65-F5344CB8AC3E}">
        <p14:creationId xmlns:p14="http://schemas.microsoft.com/office/powerpoint/2010/main" val="2468719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15387</TotalTime>
  <Words>187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Our Christian Attitude</vt:lpstr>
      <vt:lpstr>Our Christian Attitude</vt:lpstr>
      <vt:lpstr>PowerPoint Presentation</vt:lpstr>
      <vt:lpstr>PowerPoint Presentation</vt:lpstr>
      <vt:lpstr>Accepting Each Other</vt:lpstr>
      <vt:lpstr>Accepting Each Other</vt:lpstr>
      <vt:lpstr>Accepting Each Other</vt:lpstr>
      <vt:lpstr>Characteristics of Accepting Others</vt:lpstr>
      <vt:lpstr>Next Class Sunday July 10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Christian Attitude</dc:title>
  <dc:creator>Michael Nix</dc:creator>
  <cp:lastModifiedBy>Eastside Enlightener</cp:lastModifiedBy>
  <cp:revision>34</cp:revision>
  <cp:lastPrinted>2022-07-06T05:25:21Z</cp:lastPrinted>
  <dcterms:created xsi:type="dcterms:W3CDTF">2022-04-20T22:38:24Z</dcterms:created>
  <dcterms:modified xsi:type="dcterms:W3CDTF">2022-07-06T23:15:47Z</dcterms:modified>
</cp:coreProperties>
</file>