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70" r:id="rId6"/>
    <p:sldId id="271" r:id="rId7"/>
    <p:sldId id="272" r:id="rId8"/>
    <p:sldId id="273" r:id="rId9"/>
    <p:sldId id="263" r:id="rId10"/>
    <p:sldId id="274" r:id="rId11"/>
    <p:sldId id="275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4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36B00A-CEA1-476E-819B-FD8D00FA39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931" y="136524"/>
            <a:ext cx="5638068" cy="1824405"/>
          </a:xfrm>
        </p:spPr>
        <p:txBody>
          <a:bodyPr anchor="b"/>
          <a:lstStyle>
            <a:lvl1pPr algn="ctr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8276" y="4009292"/>
            <a:ext cx="5345723" cy="2104171"/>
          </a:xfrm>
        </p:spPr>
        <p:txBody>
          <a:bodyPr>
            <a:normAutofit/>
          </a:bodyPr>
          <a:lstStyle>
            <a:lvl1pPr marL="0" indent="0" algn="ctr">
              <a:buNone/>
              <a:defRPr sz="3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68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7CB9E6-FD9F-4CC1-9488-7C2E42AE38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1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F9F570-5F64-4EC2-87EA-DC65284E4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56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7985CB-9157-4CE4-8520-8582D31784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59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EB17BD5-2832-4F41-8ABD-5AEC9A5834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0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37DE38-4F29-40D2-A143-C63B579527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7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050FC4-C10E-4EF2-AE5A-44B69C57BC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2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4C2151-1037-4C71-8301-EE30EEC602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270D1-A08B-4BA2-B36B-2A722380A9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25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E42BF3-E36E-46AB-BF78-3D9AD6A928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60755B-EA14-4AC3-B1CC-7C8FA07FFE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9" r="-3699"/>
          <a:stretch/>
        </p:blipFill>
        <p:spPr>
          <a:xfrm>
            <a:off x="0" y="0"/>
            <a:ext cx="949521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7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B8DFA-25AC-4D12-8A7C-78DD7009CDF5}" type="datetimeFigureOut">
              <a:rPr lang="en-US" smtClean="0"/>
              <a:t>7/17/2022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AFF3A-DB85-4093-BF23-A687A8B0DD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00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F7547-269A-4BB1-B070-2801E258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False Teachers</a:t>
            </a: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21899FC-DF9D-4418-852D-2CF5AC840F9C}"/>
              </a:ext>
            </a:extLst>
          </p:cNvPr>
          <p:cNvSpPr txBox="1">
            <a:spLocks/>
          </p:cNvSpPr>
          <p:nvPr/>
        </p:nvSpPr>
        <p:spPr>
          <a:xfrm>
            <a:off x="3861899" y="2376914"/>
            <a:ext cx="5345723" cy="2104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Class will begin in: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685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II. What disposition or attitude should the Christian have toward false teachers?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3"/>
            </a:pPr>
            <a:r>
              <a:rPr lang="en-US" sz="3200" dirty="0"/>
              <a:t>Never give way by subjection (Gal. 2:4-5).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“Let them be accursed” (Gal. 1:6-9).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False Teaching will damn one’s soul.</a:t>
            </a:r>
          </a:p>
          <a:p>
            <a:pPr marL="514350" indent="-514350">
              <a:buFont typeface="+mj-lt"/>
              <a:buAutoNum type="alphaUcPeriod" startAt="3"/>
            </a:pPr>
            <a:r>
              <a:rPr lang="en-US" sz="3200" dirty="0"/>
              <a:t>Grant them no fellowship (Eph. 5:11-12).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Mark them and avoid them (Rom. 16:17-18).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A heretic reject after the first and second admonition (Tit. 3:10).</a:t>
            </a:r>
          </a:p>
        </p:txBody>
      </p:sp>
    </p:spTree>
    <p:extLst>
      <p:ext uri="{BB962C8B-B14F-4D97-AF65-F5344CB8AC3E}">
        <p14:creationId xmlns:p14="http://schemas.microsoft.com/office/powerpoint/2010/main" val="31039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II. What disposition or attitude should the Christian have toward false teachers?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 startAt="5"/>
            </a:pPr>
            <a:r>
              <a:rPr lang="en-US" sz="3200" dirty="0"/>
              <a:t>Hate their deeds.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Jesus commended the church at Ephesus: “ But this thou hast, that thou hatest the deeds of the Nicolaitans, which I also hate”(Rev. 2:6).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True love involves hating the deeds of a false teacher..</a:t>
            </a:r>
          </a:p>
          <a:p>
            <a:pPr marL="514350" indent="-514350">
              <a:buFont typeface="+mj-lt"/>
              <a:buAutoNum type="alphaUcPeriod" startAt="5"/>
            </a:pPr>
            <a:r>
              <a:rPr lang="en-US" sz="3200" dirty="0"/>
              <a:t>A firm conception that all the high morals and ideals that a false teacher may possess cannot make his false doctrine the TRUTH (I Tim. 4:16; 1:3).</a:t>
            </a:r>
          </a:p>
        </p:txBody>
      </p:sp>
    </p:spTree>
    <p:extLst>
      <p:ext uri="{BB962C8B-B14F-4D97-AF65-F5344CB8AC3E}">
        <p14:creationId xmlns:p14="http://schemas.microsoft.com/office/powerpoint/2010/main" val="137503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FBE175D-D373-44ED-B70B-9ED0772E6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Those Deceived by False Teachers</a:t>
            </a:r>
          </a:p>
          <a:p>
            <a:r>
              <a:rPr lang="en-US" dirty="0"/>
              <a:t>Wednesday Night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0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58FC8-6741-4D5C-957B-DAB897FC1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4637" y="136524"/>
            <a:ext cx="5779362" cy="1824405"/>
          </a:xfrm>
        </p:spPr>
        <p:txBody>
          <a:bodyPr>
            <a:normAutofit/>
          </a:bodyPr>
          <a:lstStyle/>
          <a:p>
            <a:r>
              <a:rPr lang="en-US" dirty="0"/>
              <a:t>Our Christian Attitude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FBE175D-D373-44ED-B70B-9ED0772E6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8277" y="4181383"/>
            <a:ext cx="5345723" cy="2676617"/>
          </a:xfrm>
        </p:spPr>
        <p:txBody>
          <a:bodyPr/>
          <a:lstStyle/>
          <a:p>
            <a:r>
              <a:rPr lang="en-US" dirty="0"/>
              <a:t>Toward False Teachers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8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Our previous lesson dealt with the scriptural attitude toward false teaching or false doctrine.</a:t>
            </a:r>
          </a:p>
          <a:p>
            <a:r>
              <a:rPr lang="en-US" sz="3200" dirty="0"/>
              <a:t>We are interested in this lesson in discussing the attitude that the Christian should possess toward the bearer of false teaching or the teacher himself.</a:t>
            </a:r>
          </a:p>
          <a:p>
            <a:r>
              <a:rPr lang="en-US" sz="3200" dirty="0"/>
              <a:t>David wrote: “therefore I hate every false way” (Psa. 119:104, 128). A Christian is called on to hate every false way, but there is a difference in hating a false way and the one who teaches or follows such. The Christian is not to hate anyone (Rom.12:9, 19-21; I Jn. 3:15).</a:t>
            </a:r>
          </a:p>
        </p:txBody>
      </p:sp>
    </p:spTree>
    <p:extLst>
      <p:ext uri="{BB962C8B-B14F-4D97-AF65-F5344CB8AC3E}">
        <p14:creationId xmlns:p14="http://schemas.microsoft.com/office/powerpoint/2010/main" val="362174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I. False teachers are to be exposed that individuals may beware of them.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Matthew 23 reveals the attitude of the Lord toward perverters of truth. He charged them with: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Shutting up the Kingdom of heaven against men (vs 13).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Devouring widow’s houses and “for a pretense make long prayers” (vs 14).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Compass sea and land to make a proselyte – made him two-fold more the child of hell than themselves (vs. 15).</a:t>
            </a:r>
          </a:p>
          <a:p>
            <a:pPr marL="971550" lvl="1" indent="-51435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54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I. False teachers are to be exposed that individuals may beware of them.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Matthew 23 reveals the attitude of the Lord toward perverters of truth. He charged them with: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sz="2800" dirty="0"/>
              <a:t>Blind guides – which strain at a gnat, and swallow a camel (vs. 24).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sz="2800" dirty="0"/>
              <a:t>Like cups and plates – clean on the outside, dirty on the inside ( vs. 25-26).</a:t>
            </a:r>
          </a:p>
          <a:p>
            <a:pPr marL="971550" lvl="1" indent="-514350">
              <a:buFont typeface="+mj-lt"/>
              <a:buAutoNum type="arabicPeriod" startAt="4"/>
            </a:pPr>
            <a:r>
              <a:rPr lang="en-US" sz="2800" dirty="0"/>
              <a:t>Like whited sepulchers – beautiful outwardly, but full of dead men’s bones (vs. 27).</a:t>
            </a:r>
          </a:p>
          <a:p>
            <a:pPr marL="971550" lvl="1" indent="-514350">
              <a:buFont typeface="+mj-lt"/>
              <a:buAutoNum type="arabicPeriod" startAt="4"/>
            </a:pPr>
            <a:endParaRPr lang="en-US" sz="2800" dirty="0"/>
          </a:p>
          <a:p>
            <a:pPr marL="971550" lvl="1" indent="-514350">
              <a:buFont typeface="+mj-lt"/>
              <a:buAutoNum type="arabicPeriod" startAt="4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506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I. False teachers are to be exposed that individuals may beware of them.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Matthew 23 reveals the attitude of the Lord toward perverters of truth. He charged them with:</a:t>
            </a:r>
          </a:p>
          <a:p>
            <a:pPr marL="971550" lvl="1" indent="-514350">
              <a:buFont typeface="+mj-lt"/>
              <a:buAutoNum type="arabicPeriod" startAt="7"/>
            </a:pPr>
            <a:r>
              <a:rPr lang="en-US" sz="2800" dirty="0"/>
              <a:t>“ Ye serpents, ye generation of vipers, how can ye escape the damnation of hell?”(vs. 33).</a:t>
            </a:r>
          </a:p>
          <a:p>
            <a:pPr marL="971550" lvl="1" indent="-514350">
              <a:buFont typeface="+mj-lt"/>
              <a:buAutoNum type="arabicPeriod" startAt="7"/>
            </a:pPr>
            <a:r>
              <a:rPr lang="en-US" sz="2800" dirty="0"/>
              <a:t>Jesus made it clear who he was referring to as false teachers.</a:t>
            </a:r>
          </a:p>
          <a:p>
            <a:pPr marL="1428750" lvl="2" indent="-514350">
              <a:buFont typeface="+mj-lt"/>
              <a:buAutoNum type="alphaLcPeriod"/>
            </a:pPr>
            <a:r>
              <a:rPr lang="en-US" sz="2400" dirty="0"/>
              <a:t>The phrase “Woe to you, scribes and Pharisees, hypocrites!” is used some eight times in Matthew 23.</a:t>
            </a:r>
          </a:p>
          <a:p>
            <a:pPr marL="1428750" lvl="2" indent="-514350">
              <a:buFont typeface="+mj-lt"/>
              <a:buAutoNum type="alphaLcPeriod"/>
            </a:pPr>
            <a:r>
              <a:rPr lang="en-US" sz="2400" dirty="0"/>
              <a:t>Those who sin are to be rebuked before all (I Tim. 5:20).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sz="2800" dirty="0"/>
          </a:p>
          <a:p>
            <a:pPr marL="971550" lvl="1" indent="-514350">
              <a:buFont typeface="+mj-lt"/>
              <a:buAutoNum type="arabicPeriod" startAt="7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726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I. False teachers are to be exposed that individuals may beware of them.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en-US" sz="3200" dirty="0"/>
              <a:t>The Apostles as directed by the Holy Spirit exposed false teachers. They did not follow the philosophy or advise of Gamaliel to the council (Acts 5:38-39).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The words of Paul to Elymas or Barjesus (Acts 13:6-11).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Paul wrote of:</a:t>
            </a:r>
          </a:p>
          <a:p>
            <a:pPr marL="1428750" lvl="2" indent="-514350">
              <a:buFont typeface="+mj-lt"/>
              <a:buAutoNum type="alphaLcPeriod"/>
            </a:pPr>
            <a:r>
              <a:rPr lang="en-US" sz="2400" dirty="0"/>
              <a:t>Hymenaeus and Alexander who had made shipwreck of the faith (I Tim. 1:19).</a:t>
            </a:r>
          </a:p>
          <a:p>
            <a:pPr marL="1428750" lvl="2" indent="-514350">
              <a:buFont typeface="+mj-lt"/>
              <a:buAutoNum type="alphaLcPeriod"/>
            </a:pPr>
            <a:r>
              <a:rPr lang="en-US" sz="2400" dirty="0"/>
              <a:t>Hymenaeus and Philetus “who concerning the truth have erred, saying the resurrection is past already” (II Tim. 2:18).</a:t>
            </a:r>
          </a:p>
        </p:txBody>
      </p:sp>
    </p:spTree>
    <p:extLst>
      <p:ext uri="{BB962C8B-B14F-4D97-AF65-F5344CB8AC3E}">
        <p14:creationId xmlns:p14="http://schemas.microsoft.com/office/powerpoint/2010/main" val="83509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I. False teachers are to be exposed that individuals may beware of them.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2"/>
            </a:pPr>
            <a:r>
              <a:rPr lang="en-US" sz="3200" dirty="0"/>
              <a:t>The Apostles as directed by the Holy Spirit exposed false teachers. They did not follow the philosophy or advise of Gamaliel to the council (Acts 5:38-39).</a:t>
            </a:r>
          </a:p>
          <a:p>
            <a:pPr marL="971550" lvl="1" indent="-514350">
              <a:buFont typeface="+mj-lt"/>
              <a:buAutoNum type="arabicPeriod" startAt="3"/>
            </a:pPr>
            <a:r>
              <a:rPr lang="en-US" sz="2800" dirty="0"/>
              <a:t>John said if he came, he would remember the deeds of Diotrophes “prating against us with malicious words” (III Jn. 9-10).</a:t>
            </a:r>
          </a:p>
        </p:txBody>
      </p:sp>
    </p:spTree>
    <p:extLst>
      <p:ext uri="{BB962C8B-B14F-4D97-AF65-F5344CB8AC3E}">
        <p14:creationId xmlns:p14="http://schemas.microsoft.com/office/powerpoint/2010/main" val="224337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94E7-CB01-4051-842B-C378F99F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b="1" dirty="0"/>
              <a:t>Our Christian Attitude Toward False Teachers</a:t>
            </a:r>
            <a:br>
              <a:rPr lang="en-US" sz="2800" b="1" dirty="0"/>
            </a:br>
            <a:r>
              <a:rPr lang="en-US" sz="3200" b="1" dirty="0"/>
              <a:t>II. What disposition or attitude should the Christian have toward false teachers?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D2F63-B039-4EA3-8CB5-49C7E9E38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Learn how to know them.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Try their teaching by the Scriptures (I Jn. 4:1; Matt. 7:15; II Tim. 3:16-17; Acts 17:11).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Aquilla and Priscilla saw through the eloquence of Apollos (Acts 18:26).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Contend for the truth against their error.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Paul and Barnabas surely did (Acts 15:1-2).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/>
              <a:t>Jude calls upon Christians to do so (Jude 3-4).</a:t>
            </a:r>
          </a:p>
        </p:txBody>
      </p:sp>
    </p:spTree>
    <p:extLst>
      <p:ext uri="{BB962C8B-B14F-4D97-AF65-F5344CB8AC3E}">
        <p14:creationId xmlns:p14="http://schemas.microsoft.com/office/powerpoint/2010/main" val="392295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900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Our Christian Attitude</vt:lpstr>
      <vt:lpstr>Our Christian Attitude</vt:lpstr>
      <vt:lpstr>Our Christian Attitude Toward False Teachers Introduction</vt:lpstr>
      <vt:lpstr>Our Christian Attitude Toward False Teachers I. False teachers are to be exposed that individuals may beware of them.</vt:lpstr>
      <vt:lpstr>Our Christian Attitude Toward False Teachers I. False teachers are to be exposed that individuals may beware of them.</vt:lpstr>
      <vt:lpstr>Our Christian Attitude Toward False Teachers I. False teachers are to be exposed that individuals may beware of them.</vt:lpstr>
      <vt:lpstr>Our Christian Attitude Toward False Teachers I. False teachers are to be exposed that individuals may beware of them.</vt:lpstr>
      <vt:lpstr>Our Christian Attitude Toward False Teachers I. False teachers are to be exposed that individuals may beware of them.</vt:lpstr>
      <vt:lpstr>Our Christian Attitude Toward False Teachers II. What disposition or attitude should the Christian have toward false teachers?</vt:lpstr>
      <vt:lpstr>Our Christian Attitude Toward False Teachers II. What disposition or attitude should the Christian have toward false teachers?</vt:lpstr>
      <vt:lpstr>Our Christian Attitude Toward False Teachers II. What disposition or attitude should the Christian have toward false teachers?</vt:lpstr>
      <vt:lpstr>Our Christian Attitude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Christian Attitude</dc:title>
  <dc:creator>Michael Nix</dc:creator>
  <cp:lastModifiedBy>Michael Nix</cp:lastModifiedBy>
  <cp:revision>10</cp:revision>
  <dcterms:created xsi:type="dcterms:W3CDTF">2022-04-20T22:38:24Z</dcterms:created>
  <dcterms:modified xsi:type="dcterms:W3CDTF">2022-07-17T14:12:52Z</dcterms:modified>
</cp:coreProperties>
</file>