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36B00A-CEA1-476E-819B-FD8D00FA3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931" y="136524"/>
            <a:ext cx="5638068" cy="1824405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8276" y="4009292"/>
            <a:ext cx="5345723" cy="2104171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7CB9E6-FD9F-4CC1-9488-7C2E42AE38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F9F570-5F64-4EC2-87EA-DC65284E4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7985CB-9157-4CE4-8520-8582D31784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B17BD5-2832-4F41-8ABD-5AEC9A583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37DE38-4F29-40D2-A143-C63B579527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50FC4-C10E-4EF2-AE5A-44B69C57BC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2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C2151-1037-4C71-8301-EE30EEC602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270D1-A08B-4BA2-B36B-2A722380A9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5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E42BF3-E36E-46AB-BF78-3D9AD6A928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60755B-EA14-4AC3-B1CC-7C8FA07FFE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8DFA-25AC-4D12-8A7C-78DD7009CDF5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F7547-269A-4BB1-B070-2801E258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Secular Work</a:t>
            </a: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1899FC-DF9D-4418-852D-2CF5AC840F9C}"/>
              </a:ext>
            </a:extLst>
          </p:cNvPr>
          <p:cNvSpPr txBox="1">
            <a:spLocks/>
          </p:cNvSpPr>
          <p:nvPr/>
        </p:nvSpPr>
        <p:spPr>
          <a:xfrm>
            <a:off x="3861899" y="2376914"/>
            <a:ext cx="5345723" cy="2104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will begin in: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85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BE175D-D373-44ED-B70B-9ED0772E6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Secular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8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Secular Work</a:t>
            </a:r>
            <a:br>
              <a:rPr lang="en-US" sz="2200" b="1" dirty="0"/>
            </a:br>
            <a:br>
              <a:rPr lang="en-US" sz="2200" b="1" dirty="0"/>
            </a:br>
            <a:r>
              <a:rPr lang="en-US" sz="2800" b="1" dirty="0"/>
              <a:t>Introduction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sz="2800" dirty="0"/>
              <a:t>The Scriptures exalt the meaning of work.</a:t>
            </a:r>
          </a:p>
          <a:p>
            <a:r>
              <a:rPr lang="en-US" sz="2800" dirty="0"/>
              <a:t>Labor is the law of God. Idleness is the parent of many crimes and productive of misery.</a:t>
            </a:r>
          </a:p>
          <a:p>
            <a:r>
              <a:rPr lang="en-US" sz="2800" dirty="0"/>
              <a:t>By Secular we mean: Of or pertaining to worldly or temporal as distinguished from the spiritual or eternal.</a:t>
            </a:r>
          </a:p>
        </p:txBody>
      </p:sp>
    </p:spTree>
    <p:extLst>
      <p:ext uri="{BB962C8B-B14F-4D97-AF65-F5344CB8AC3E}">
        <p14:creationId xmlns:p14="http://schemas.microsoft.com/office/powerpoint/2010/main" val="212025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D150-8EF8-4CFD-95F9-A88560F7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Our Christian Attitude Toward Secular Work</a:t>
            </a:r>
            <a:br>
              <a:rPr lang="en-US" sz="1800" b="1" dirty="0"/>
            </a:br>
            <a:br>
              <a:rPr lang="en-US" sz="1800" b="1" dirty="0"/>
            </a:br>
            <a:r>
              <a:rPr lang="en-US" sz="2800" b="1" dirty="0"/>
              <a:t>I. The Christian is to deem honest labor with dignity and honor.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58A23-830E-4FFF-BE7C-D3BD2B0D7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2700" dirty="0"/>
              <a:t>Commanded to work. Eph. 4:28; I Thess. 4:12</a:t>
            </a:r>
          </a:p>
          <a:p>
            <a:r>
              <a:rPr lang="en-US" sz="2700" dirty="0"/>
              <a:t>Called upon to refuse those who will not work.             I Tim. 5:11-13; II Thess. 3:10-14</a:t>
            </a:r>
          </a:p>
          <a:p>
            <a:r>
              <a:rPr lang="en-US" sz="2700" dirty="0"/>
              <a:t>Those who have been true to God were those who were not ashamed of work. Consider the Apostle Paul. Acts 20:34-35, 18:1-3;I Thess. 2:9</a:t>
            </a:r>
          </a:p>
          <a:p>
            <a:r>
              <a:rPr lang="en-US" sz="2700" dirty="0"/>
              <a:t>The Word governs the working relationship of master and servant. Eph.5:6-9; Col.3:22-25;Tit. 2:9-10</a:t>
            </a:r>
          </a:p>
          <a:p>
            <a:r>
              <a:rPr lang="en-US" sz="2700" dirty="0"/>
              <a:t>God approves work in condemning idleness and laziness. Matt. 20:6;Prov. 19:15; Rom. 12:11;Ecc. 9:10</a:t>
            </a:r>
          </a:p>
        </p:txBody>
      </p:sp>
    </p:spTree>
    <p:extLst>
      <p:ext uri="{BB962C8B-B14F-4D97-AF65-F5344CB8AC3E}">
        <p14:creationId xmlns:p14="http://schemas.microsoft.com/office/powerpoint/2010/main" val="242534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Our Christian Attitude Toward Secular Work</a:t>
            </a:r>
            <a:br>
              <a:rPr lang="en-US" sz="2200" b="1" dirty="0"/>
            </a:br>
            <a:br>
              <a:rPr lang="en-US" sz="2200" b="1" dirty="0"/>
            </a:br>
            <a:r>
              <a:rPr lang="en-US" sz="2800" b="1" dirty="0"/>
              <a:t>II. The Christian is to participate in honorable work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2800" dirty="0"/>
              <a:t>Honesty is to govern all our activities. Lk 3:12-14; Rom. 12:17;Phil. 4:8</a:t>
            </a:r>
          </a:p>
          <a:p>
            <a:r>
              <a:rPr lang="en-US" sz="2800" dirty="0"/>
              <a:t>We should not be employed in work that would reflect negatively on one’s life as a Christian and the church of our Lord. I Cor. 9:12</a:t>
            </a:r>
          </a:p>
          <a:p>
            <a:r>
              <a:rPr lang="en-US" sz="2800" dirty="0"/>
              <a:t>“Let everyman abide in the same calling wherein he was called” I Cor. 7:20 does not justify a man remaining in sinful work.</a:t>
            </a:r>
          </a:p>
        </p:txBody>
      </p:sp>
    </p:spTree>
    <p:extLst>
      <p:ext uri="{BB962C8B-B14F-4D97-AF65-F5344CB8AC3E}">
        <p14:creationId xmlns:p14="http://schemas.microsoft.com/office/powerpoint/2010/main" val="145165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F0608-2DBB-0E58-9273-9EC14585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Our Christian Attitude Toward Secular Work</a:t>
            </a:r>
            <a:br>
              <a:rPr lang="en-US" sz="1800" b="1" dirty="0"/>
            </a:br>
            <a:br>
              <a:rPr lang="en-US" sz="1800" b="1" dirty="0"/>
            </a:br>
            <a:r>
              <a:rPr lang="en-US" sz="2600" b="1" dirty="0"/>
              <a:t>III. The Christian is to deem secular work as important but never as important as “good works” of a spiritual life. Jn 6:37; Mt 6:19-20</a:t>
            </a:r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AC503-D273-D1F9-B2B0-5666C7838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2800" dirty="0"/>
              <a:t>We should not permit our secular work to enslave us wherein time cannot be given to the works of God. Eph. 2:10; Tit. 3:14; I Tim. 6:18</a:t>
            </a:r>
          </a:p>
          <a:p>
            <a:r>
              <a:rPr lang="en-US" sz="2800" dirty="0"/>
              <a:t>A Christian can abuse decent work as to make an idol out of it. I Tim. 5:6</a:t>
            </a:r>
          </a:p>
        </p:txBody>
      </p:sp>
    </p:spTree>
    <p:extLst>
      <p:ext uri="{BB962C8B-B14F-4D97-AF65-F5344CB8AC3E}">
        <p14:creationId xmlns:p14="http://schemas.microsoft.com/office/powerpoint/2010/main" val="24374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9B4EB-C301-66FF-BD4D-F83B14658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Our Christian Attitude Toward </a:t>
            </a:r>
            <a:r>
              <a:rPr lang="en-US" sz="3600" b="1" dirty="0"/>
              <a:t>Secular</a:t>
            </a:r>
            <a:r>
              <a:rPr lang="en-US" sz="3200" b="1" dirty="0"/>
              <a:t> Work</a:t>
            </a:r>
            <a:br>
              <a:rPr lang="en-US" sz="2800" b="1" dirty="0"/>
            </a:br>
            <a:br>
              <a:rPr lang="en-US" sz="2800" b="1" dirty="0"/>
            </a:br>
            <a:r>
              <a:rPr lang="en-US" sz="3300" b="1" dirty="0"/>
              <a:t>Conclusion</a:t>
            </a:r>
            <a:endParaRPr 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0F132-9895-CF6F-0556-2CBA451DF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000" dirty="0"/>
              <a:t>Let us use discernment in our work. </a:t>
            </a:r>
          </a:p>
          <a:p>
            <a:r>
              <a:rPr lang="en-US" sz="3000" dirty="0"/>
              <a:t>Work in an honorable calling.</a:t>
            </a:r>
          </a:p>
          <a:p>
            <a:r>
              <a:rPr lang="en-US" sz="3000" dirty="0"/>
              <a:t>Never permit our business of making a living engulf our spiritual life and work. IT CAN DO IT IF YOU LET IT…</a:t>
            </a:r>
          </a:p>
        </p:txBody>
      </p:sp>
    </p:spTree>
    <p:extLst>
      <p:ext uri="{BB962C8B-B14F-4D97-AF65-F5344CB8AC3E}">
        <p14:creationId xmlns:p14="http://schemas.microsoft.com/office/powerpoint/2010/main" val="291982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430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Our Christian Attitude</vt:lpstr>
      <vt:lpstr>Our Christian Attitude</vt:lpstr>
      <vt:lpstr>Our Christian Attitude Toward Secular Work  Introduction</vt:lpstr>
      <vt:lpstr>Our Christian Attitude Toward Secular Work  I. The Christian is to deem honest labor with dignity and honor.</vt:lpstr>
      <vt:lpstr>Our Christian Attitude Toward Secular Work  II. The Christian is to participate in honorable work</vt:lpstr>
      <vt:lpstr>Our Christian Attitude Toward Secular Work  III. The Christian is to deem secular work as important but never as important as “good works” of a spiritual life. Jn 6:37; Mt 6:19-20</vt:lpstr>
      <vt:lpstr>Our Christian Attitude Toward Secular Work 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Christian Attitude</dc:title>
  <dc:creator>Michael Nix</dc:creator>
  <cp:lastModifiedBy>Robert Cook</cp:lastModifiedBy>
  <cp:revision>6</cp:revision>
  <dcterms:created xsi:type="dcterms:W3CDTF">2022-04-20T22:38:24Z</dcterms:created>
  <dcterms:modified xsi:type="dcterms:W3CDTF">2022-05-11T20:33:14Z</dcterms:modified>
</cp:coreProperties>
</file>