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36B00A-CEA1-476E-819B-FD8D00FA39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5931" y="136524"/>
            <a:ext cx="5638068" cy="1824405"/>
          </a:xfrm>
        </p:spPr>
        <p:txBody>
          <a:bodyPr anchor="b"/>
          <a:lstStyle>
            <a:lvl1pPr algn="ctr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8276" y="4009292"/>
            <a:ext cx="5345723" cy="2104171"/>
          </a:xfr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8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7CB9E6-FD9F-4CC1-9488-7C2E42AE38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713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F9F570-5F64-4EC2-87EA-DC65284E4A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56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7985CB-9157-4CE4-8520-8582D31784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59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EB17BD5-2832-4F41-8ABD-5AEC9A5834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0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37DE38-4F29-40D2-A143-C63B579527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47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050FC4-C10E-4EF2-AE5A-44B69C57BC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52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4C2151-1037-4C71-8301-EE30EEC602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7270D1-A08B-4BA2-B36B-2A722380A9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25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E42BF3-E36E-46AB-BF78-3D9AD6A928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3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60755B-EA14-4AC3-B1CC-7C8FA07FFE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37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B8DFA-25AC-4D12-8A7C-78DD7009CDF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AFF3A-DB85-4093-BF23-A687A8B0D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0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58FC8-6741-4D5C-957B-DAB897FC1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4637" y="136524"/>
            <a:ext cx="5779362" cy="1824405"/>
          </a:xfrm>
        </p:spPr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F7547-269A-4BB1-B070-2801E258E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8277" y="4181383"/>
            <a:ext cx="5345723" cy="2676617"/>
          </a:xfrm>
        </p:spPr>
        <p:txBody>
          <a:bodyPr/>
          <a:lstStyle/>
          <a:p>
            <a:r>
              <a:rPr lang="en-US" dirty="0"/>
              <a:t>Toward Time</a:t>
            </a:r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21899FC-DF9D-4418-852D-2CF5AC840F9C}"/>
              </a:ext>
            </a:extLst>
          </p:cNvPr>
          <p:cNvSpPr txBox="1">
            <a:spLocks/>
          </p:cNvSpPr>
          <p:nvPr/>
        </p:nvSpPr>
        <p:spPr>
          <a:xfrm>
            <a:off x="3861899" y="2376914"/>
            <a:ext cx="5345723" cy="2104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Class will begin in: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685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50579-BC67-47B8-AC36-152ADEB69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Our Christian Attitude Toward Time</a:t>
            </a:r>
            <a:br>
              <a:rPr lang="en-US" sz="2800" b="1" dirty="0"/>
            </a:br>
            <a:r>
              <a:rPr lang="en-US" sz="2800" b="1" dirty="0"/>
              <a:t>III. The Christian is to train himself to properly </a:t>
            </a:r>
            <a:br>
              <a:rPr lang="en-US" sz="2800" b="1" dirty="0"/>
            </a:br>
            <a:r>
              <a:rPr lang="en-US" sz="2800" b="1" dirty="0"/>
              <a:t>evaluate time. (Eccl. 3:1-8)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A0096-A3D6-4F85-926A-89BB3F38C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D. continued</a:t>
            </a:r>
          </a:p>
          <a:p>
            <a:pPr marL="457200" lvl="1" indent="0">
              <a:buNone/>
            </a:pPr>
            <a:r>
              <a:rPr lang="en-US" sz="3200" dirty="0"/>
              <a:t>1.Many fill their days with too many useless things, leaving no time for God</a:t>
            </a:r>
          </a:p>
          <a:p>
            <a:pPr marL="457200" lvl="1" indent="0">
              <a:buNone/>
            </a:pPr>
            <a:r>
              <a:rPr lang="en-US" sz="3200" dirty="0"/>
              <a:t>2. Some dwell too much upon work and other items that equally rule out time for worship.</a:t>
            </a:r>
          </a:p>
          <a:p>
            <a:pPr marL="457200" lvl="1" indent="0">
              <a:buNone/>
            </a:pPr>
            <a:r>
              <a:rPr lang="en-US" sz="3200" dirty="0"/>
              <a:t>3. When there is not proper time for God’s work, we are entirely too busy!</a:t>
            </a:r>
          </a:p>
          <a:p>
            <a:pPr marL="457200" lvl="1" indent="0">
              <a:buNone/>
            </a:pPr>
            <a:r>
              <a:rPr lang="en-US" sz="3200" dirty="0"/>
              <a:t>4. There will always be time to DIE and the time TO MEET GOD!!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706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50579-BC67-47B8-AC36-152ADEB69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Our Christian Attitude Toward Time</a:t>
            </a:r>
            <a:br>
              <a:rPr lang="en-US" sz="2800" b="1" dirty="0"/>
            </a:br>
            <a:r>
              <a:rPr lang="en-US" sz="2800" b="1" dirty="0"/>
              <a:t>IV. The Christian should endeavor not to waste time…perhaps we are all guilty to an extent!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A0096-A3D6-4F85-926A-89BB3F38C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A. Such may be done by…</a:t>
            </a:r>
          </a:p>
          <a:p>
            <a:pPr marL="457200" lvl="1" indent="0">
              <a:buNone/>
            </a:pPr>
            <a:r>
              <a:rPr lang="en-US" sz="3200" dirty="0"/>
              <a:t>1. Lack of application and organization. “Consider the ant…” (Prov. 6:6-11)</a:t>
            </a:r>
          </a:p>
          <a:p>
            <a:pPr marL="457200" lvl="1" indent="0">
              <a:buNone/>
            </a:pPr>
            <a:r>
              <a:rPr lang="en-US" sz="3200" dirty="0"/>
              <a:t>2. Reading cheap literature (Col. 3:1-3)</a:t>
            </a:r>
          </a:p>
          <a:p>
            <a:pPr marL="457200" lvl="1" indent="0">
              <a:buNone/>
            </a:pPr>
            <a:r>
              <a:rPr lang="en-US" sz="3200" dirty="0"/>
              <a:t>3. Unwholesome recreation and questionable entertainment. (I Thess. 5:22)</a:t>
            </a:r>
          </a:p>
          <a:p>
            <a:pPr marL="457200" lvl="1" indent="0">
              <a:buNone/>
            </a:pPr>
            <a:r>
              <a:rPr lang="en-US" sz="3200" dirty="0"/>
              <a:t>4. Pondering past mistakes. (Phil. 3:13-14)</a:t>
            </a:r>
          </a:p>
          <a:p>
            <a:pPr marL="457200" lvl="1" indent="0">
              <a:buNone/>
            </a:pPr>
            <a:r>
              <a:rPr lang="en-US" sz="3200" dirty="0"/>
              <a:t>5. Meditating upon financial injuries.</a:t>
            </a:r>
          </a:p>
        </p:txBody>
      </p:sp>
    </p:spTree>
    <p:extLst>
      <p:ext uri="{BB962C8B-B14F-4D97-AF65-F5344CB8AC3E}">
        <p14:creationId xmlns:p14="http://schemas.microsoft.com/office/powerpoint/2010/main" val="291223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50579-BC67-47B8-AC36-152ADEB69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Our Christian Attitude Toward Time</a:t>
            </a:r>
            <a:br>
              <a:rPr lang="en-US" sz="2800" b="1" dirty="0"/>
            </a:br>
            <a:r>
              <a:rPr lang="en-US" sz="2800" b="1" dirty="0"/>
              <a:t>IV. The Christian should endeavor not to waste time…perhaps we are all guilty to an extent!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A0096-A3D6-4F85-926A-89BB3F38C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dirty="0"/>
              <a:t>A. Such may be done by…</a:t>
            </a:r>
          </a:p>
          <a:p>
            <a:pPr marL="457200" lvl="1" indent="0">
              <a:buNone/>
            </a:pPr>
            <a:r>
              <a:rPr lang="en-US" sz="3200" dirty="0"/>
              <a:t>6. Worrying about what may happen in the future. (Phil. 4:6)</a:t>
            </a:r>
          </a:p>
          <a:p>
            <a:pPr marL="457200" lvl="1" indent="0">
              <a:buNone/>
            </a:pPr>
            <a:r>
              <a:rPr lang="en-US" sz="3200" dirty="0"/>
              <a:t>7. Gossiping and lending our ear to gossip. (I Tim. 5:13)</a:t>
            </a:r>
          </a:p>
          <a:p>
            <a:pPr marL="0" indent="0">
              <a:buNone/>
            </a:pPr>
            <a:r>
              <a:rPr lang="en-US" sz="3500" dirty="0"/>
              <a:t>B God condemns idleness and laziness. (Prov. 19:15, 23:31; I Tim. 5:14; Mt. 20:6)</a:t>
            </a:r>
          </a:p>
        </p:txBody>
      </p:sp>
    </p:spTree>
    <p:extLst>
      <p:ext uri="{BB962C8B-B14F-4D97-AF65-F5344CB8AC3E}">
        <p14:creationId xmlns:p14="http://schemas.microsoft.com/office/powerpoint/2010/main" val="164129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50579-BC67-47B8-AC36-152ADEB69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Our Christian Attitude Toward Time</a:t>
            </a:r>
            <a:br>
              <a:rPr lang="en-US" sz="2800" b="1" dirty="0"/>
            </a:br>
            <a:r>
              <a:rPr lang="en-US" sz="2800" b="1" dirty="0"/>
              <a:t>Conclusion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A0096-A3D6-4F85-926A-89BB3F38C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412" y="2541610"/>
            <a:ext cx="8765177" cy="1774780"/>
          </a:xfrm>
        </p:spPr>
        <p:txBody>
          <a:bodyPr anchor="ctr">
            <a:normAutofit fontScale="92500"/>
          </a:bodyPr>
          <a:lstStyle/>
          <a:p>
            <a:pPr marL="0" indent="0" algn="ctr">
              <a:buNone/>
            </a:pPr>
            <a:r>
              <a:rPr lang="en-US" sz="3600" dirty="0"/>
              <a:t>LIFE’S BEST MOTTO IN THE EXERCISE OF TIME: </a:t>
            </a:r>
          </a:p>
          <a:p>
            <a:pPr marL="0" indent="0">
              <a:buNone/>
            </a:pPr>
            <a:r>
              <a:rPr lang="en-US" dirty="0"/>
              <a:t>To live as though Christ died yesterday, arose this morning, and is coming back tomorrow.</a:t>
            </a:r>
          </a:p>
        </p:txBody>
      </p:sp>
    </p:spTree>
    <p:extLst>
      <p:ext uri="{BB962C8B-B14F-4D97-AF65-F5344CB8AC3E}">
        <p14:creationId xmlns:p14="http://schemas.microsoft.com/office/powerpoint/2010/main" val="23504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58FC8-6741-4D5C-957B-DAB897FC1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4637" y="136524"/>
            <a:ext cx="5779362" cy="1824405"/>
          </a:xfrm>
        </p:spPr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FBE175D-D373-44ED-B70B-9ED0772E6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8277" y="4181383"/>
            <a:ext cx="5345723" cy="2676617"/>
          </a:xfrm>
        </p:spPr>
        <p:txBody>
          <a:bodyPr/>
          <a:lstStyle/>
          <a:p>
            <a:r>
              <a:rPr lang="en-US" dirty="0"/>
              <a:t>Toward Recreation</a:t>
            </a:r>
          </a:p>
          <a:p>
            <a:r>
              <a:rPr lang="en-US" dirty="0"/>
              <a:t>Wednesday night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503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58FC8-6741-4D5C-957B-DAB897FC1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4637" y="136524"/>
            <a:ext cx="5779362" cy="1824405"/>
          </a:xfrm>
        </p:spPr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FBE175D-D373-44ED-B70B-9ED0772E6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8277" y="4181383"/>
            <a:ext cx="5345723" cy="2676617"/>
          </a:xfrm>
        </p:spPr>
        <p:txBody>
          <a:bodyPr/>
          <a:lstStyle/>
          <a:p>
            <a:r>
              <a:rPr lang="en-US" dirty="0"/>
              <a:t>Toward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84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arge iceberg in the water&#10;&#10;Description automatically generated with low confidence">
            <a:extLst>
              <a:ext uri="{FF2B5EF4-FFF2-40B4-BE49-F238E27FC236}">
                <a16:creationId xmlns:a16="http://schemas.microsoft.com/office/drawing/2014/main" id="{7FE6F61E-327F-4C22-A05D-E3FA5A4855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1" r="50068" b="67737"/>
          <a:stretch/>
        </p:blipFill>
        <p:spPr>
          <a:xfrm>
            <a:off x="0" y="199103"/>
            <a:ext cx="9144000" cy="645979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7B0A59D-7592-4E55-BCA1-E4B6D0FEEBB2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What is Attitude?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8215450-0D04-43C0-A645-8AFC49EB0D62}"/>
              </a:ext>
            </a:extLst>
          </p:cNvPr>
          <p:cNvSpPr txBox="1">
            <a:spLocks/>
          </p:cNvSpPr>
          <p:nvPr/>
        </p:nvSpPr>
        <p:spPr>
          <a:xfrm>
            <a:off x="765175" y="1589089"/>
            <a:ext cx="78867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0000"/>
                </a:solidFill>
                <a:latin typeface="Muli"/>
              </a:rPr>
              <a:t>Attitude -</a:t>
            </a:r>
            <a:r>
              <a:rPr lang="en-US" dirty="0">
                <a:solidFill>
                  <a:srgbClr val="000000"/>
                </a:solidFill>
                <a:latin typeface="Muli"/>
              </a:rPr>
              <a:t> A </a:t>
            </a:r>
            <a:r>
              <a:rPr lang="en-US" b="1" i="1" dirty="0">
                <a:solidFill>
                  <a:srgbClr val="000000"/>
                </a:solidFill>
                <a:latin typeface="Muli"/>
              </a:rPr>
              <a:t>predisposition</a:t>
            </a:r>
            <a:r>
              <a:rPr lang="en-US" dirty="0">
                <a:solidFill>
                  <a:srgbClr val="000000"/>
                </a:solidFill>
                <a:latin typeface="Muli"/>
              </a:rPr>
              <a:t> or a </a:t>
            </a:r>
            <a:r>
              <a:rPr lang="en-US" b="1" i="1" dirty="0">
                <a:solidFill>
                  <a:srgbClr val="000000"/>
                </a:solidFill>
                <a:latin typeface="Muli"/>
              </a:rPr>
              <a:t>tendency</a:t>
            </a:r>
            <a:r>
              <a:rPr lang="en-US" dirty="0">
                <a:solidFill>
                  <a:srgbClr val="000000"/>
                </a:solidFill>
                <a:latin typeface="Muli"/>
              </a:rPr>
              <a:t> to respond positively or negatively towards a certain idea, object, person, or situation. </a:t>
            </a:r>
          </a:p>
          <a:p>
            <a:r>
              <a:rPr lang="en-US" b="1" dirty="0">
                <a:solidFill>
                  <a:srgbClr val="000000"/>
                </a:solidFill>
                <a:latin typeface="Muli"/>
              </a:rPr>
              <a:t>Attitude</a:t>
            </a:r>
            <a:r>
              <a:rPr lang="en-US" dirty="0">
                <a:solidFill>
                  <a:srgbClr val="000000"/>
                </a:solidFill>
                <a:latin typeface="Muli"/>
              </a:rPr>
              <a:t> influences an individual's choice of action, and responses to 		challenges, incentives, and 			rewards (together called stimuli).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56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A5597E-A5A8-4B00-A2F5-78AD17310E82}"/>
              </a:ext>
            </a:extLst>
          </p:cNvPr>
          <p:cNvSpPr txBox="1"/>
          <p:nvPr/>
        </p:nvSpPr>
        <p:spPr>
          <a:xfrm>
            <a:off x="285750" y="477322"/>
            <a:ext cx="8572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But those thing which proceed out of the mouth…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F9A361-FFB0-46E9-BC8E-10A055B5BCDE}"/>
              </a:ext>
            </a:extLst>
          </p:cNvPr>
          <p:cNvSpPr txBox="1"/>
          <p:nvPr/>
        </p:nvSpPr>
        <p:spPr>
          <a:xfrm>
            <a:off x="4229100" y="4089400"/>
            <a:ext cx="416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…come from the heart, and they defile a man.  Matt 15:18</a:t>
            </a:r>
          </a:p>
        </p:txBody>
      </p:sp>
    </p:spTree>
    <p:extLst>
      <p:ext uri="{BB962C8B-B14F-4D97-AF65-F5344CB8AC3E}">
        <p14:creationId xmlns:p14="http://schemas.microsoft.com/office/powerpoint/2010/main" val="136199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4E7-CB01-4051-842B-C378F99F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Our Christian Attitude Toward Time</a:t>
            </a:r>
            <a:br>
              <a:rPr lang="en-US" sz="2800" b="1" dirty="0"/>
            </a:br>
            <a:r>
              <a:rPr lang="en-US" sz="3200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D2F63-B039-4EA3-8CB5-49C7E9E3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 many respects this is a very neglected subject.</a:t>
            </a:r>
          </a:p>
          <a:p>
            <a:r>
              <a:rPr lang="en-US" sz="3200" dirty="0"/>
              <a:t>Many ills come from us not properly esteeming time.</a:t>
            </a:r>
          </a:p>
          <a:p>
            <a:r>
              <a:rPr lang="en-US" sz="3200" dirty="0"/>
              <a:t>The way one spends his or her time determines and reveals the character of an individual. </a:t>
            </a:r>
          </a:p>
        </p:txBody>
      </p:sp>
    </p:spTree>
    <p:extLst>
      <p:ext uri="{BB962C8B-B14F-4D97-AF65-F5344CB8AC3E}">
        <p14:creationId xmlns:p14="http://schemas.microsoft.com/office/powerpoint/2010/main" val="2120256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1D150-8EF8-4CFD-95F9-A88560F7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Our Christian Attitude Toward Time</a:t>
            </a:r>
            <a:br>
              <a:rPr lang="en-US" sz="2800" b="1" dirty="0"/>
            </a:br>
            <a:r>
              <a:rPr lang="en-US" sz="3000" b="1" dirty="0"/>
              <a:t>I. The Christian is to deem time as very valuable.</a:t>
            </a: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58A23-830E-4FFF-BE7C-D3BD2B0D7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A. Time is valuable as a:</a:t>
            </a:r>
          </a:p>
          <a:p>
            <a:pPr marL="457200" lvl="1" indent="0">
              <a:buNone/>
            </a:pPr>
            <a:r>
              <a:rPr lang="en-US" sz="2800" dirty="0"/>
              <a:t>1. Builder – Character may break to pieces and be built again. i.e. Peter</a:t>
            </a:r>
          </a:p>
          <a:p>
            <a:pPr marL="457200" lvl="1" indent="0">
              <a:buNone/>
            </a:pPr>
            <a:r>
              <a:rPr lang="en-US" sz="2800" dirty="0"/>
              <a:t>2 Detective – A Genuine or counterfeit is often determined by time (I Cor.3:10-15).</a:t>
            </a:r>
          </a:p>
          <a:p>
            <a:pPr marL="457200" lvl="1" indent="0">
              <a:buNone/>
            </a:pPr>
            <a:r>
              <a:rPr lang="en-US" sz="2800" dirty="0"/>
              <a:t>3 Physician – Health may be lost and regained: broken hearts may be mended.</a:t>
            </a:r>
          </a:p>
          <a:p>
            <a:pPr marL="457200" lvl="1" indent="0">
              <a:buNone/>
            </a:pPr>
            <a:r>
              <a:rPr lang="en-US" sz="2800" dirty="0"/>
              <a:t>4 Arbitrator – Alienations may be dissolved; lost friends may be regained. ill. With Paul’s regard for Mark: Acts 15:36-39; Col. 4:10; II Tim 4:11</a:t>
            </a:r>
          </a:p>
        </p:txBody>
      </p:sp>
    </p:spTree>
    <p:extLst>
      <p:ext uri="{BB962C8B-B14F-4D97-AF65-F5344CB8AC3E}">
        <p14:creationId xmlns:p14="http://schemas.microsoft.com/office/powerpoint/2010/main" val="242534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50579-BC67-47B8-AC36-152ADEB69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Our Christian Attitude Toward Time</a:t>
            </a:r>
            <a:br>
              <a:rPr lang="en-US" sz="2800" b="1" dirty="0"/>
            </a:br>
            <a:r>
              <a:rPr lang="en-US" sz="2800" b="1" dirty="0"/>
              <a:t>I. The Christian is to deem time as very valuable.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A0096-A3D6-4F85-926A-89BB3F38C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B. Time cannot be recalled</a:t>
            </a:r>
          </a:p>
          <a:p>
            <a:pPr marL="457200" lvl="1" indent="0">
              <a:buNone/>
            </a:pPr>
            <a:r>
              <a:rPr lang="en-US" dirty="0"/>
              <a:t>1. Yesterday is gone forever</a:t>
            </a:r>
          </a:p>
          <a:p>
            <a:pPr marL="457200" lvl="1" indent="0">
              <a:buNone/>
            </a:pPr>
            <a:r>
              <a:rPr lang="en-US" dirty="0"/>
              <a:t>2. The Christian is to press onward.(Phil. 3:13-15)</a:t>
            </a:r>
          </a:p>
        </p:txBody>
      </p:sp>
    </p:spTree>
    <p:extLst>
      <p:ext uri="{BB962C8B-B14F-4D97-AF65-F5344CB8AC3E}">
        <p14:creationId xmlns:p14="http://schemas.microsoft.com/office/powerpoint/2010/main" val="1451651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50579-BC67-47B8-AC36-152ADEB69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Our Christian Attitude Toward Time</a:t>
            </a:r>
            <a:br>
              <a:rPr lang="en-US" sz="2800" b="1" dirty="0"/>
            </a:br>
            <a:r>
              <a:rPr lang="en-US" sz="2800" b="1" dirty="0"/>
              <a:t>II. The Christian is to recognize the brevity and uncertainty of time.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A0096-A3D6-4F85-926A-89BB3F38C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A. The Psalmist wrote: “…make me to know my end, and the measure of my days, what it is… (Psa. 39:4, 90:12)</a:t>
            </a:r>
          </a:p>
          <a:p>
            <a:pPr marL="0" indent="0">
              <a:buNone/>
            </a:pPr>
            <a:r>
              <a:rPr lang="en-US" sz="3200" dirty="0"/>
              <a:t>B. We are to walk circumspectly, redeeming the time (Eph. 5:15-16)</a:t>
            </a:r>
          </a:p>
          <a:p>
            <a:pPr marL="0" indent="0">
              <a:buNone/>
            </a:pPr>
            <a:r>
              <a:rPr lang="en-US" sz="3200" dirty="0"/>
              <a:t>C. Not to boast of tomorrow (Pro. 27:1; Jas. 4:13-15)</a:t>
            </a:r>
          </a:p>
          <a:p>
            <a:pPr marL="0" indent="0">
              <a:buNone/>
            </a:pPr>
            <a:r>
              <a:rPr lang="en-US" sz="3200" dirty="0"/>
              <a:t>D. Use time properly for “the night cometh, when no man can work” (Jn. 9:4)</a:t>
            </a:r>
          </a:p>
        </p:txBody>
      </p:sp>
    </p:spTree>
    <p:extLst>
      <p:ext uri="{BB962C8B-B14F-4D97-AF65-F5344CB8AC3E}">
        <p14:creationId xmlns:p14="http://schemas.microsoft.com/office/powerpoint/2010/main" val="132444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50579-BC67-47B8-AC36-152ADEB69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Our Christian Attitude Toward Time</a:t>
            </a:r>
            <a:br>
              <a:rPr lang="en-US" sz="2800" b="1" dirty="0"/>
            </a:br>
            <a:r>
              <a:rPr lang="en-US" sz="2800" b="1" dirty="0"/>
              <a:t>III. The Christian is to train himself to properly </a:t>
            </a:r>
            <a:br>
              <a:rPr lang="en-US" sz="2800" b="1" dirty="0"/>
            </a:br>
            <a:r>
              <a:rPr lang="en-US" sz="2800" b="1" dirty="0"/>
              <a:t>evaluate time. (Eccl. 3:1-8)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A0096-A3D6-4F85-926A-89BB3F38C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/>
              <a:t>A. Time for Work (Eph. 4:28; II Thess. 3:10; I Tim. 5:8</a:t>
            </a:r>
          </a:p>
          <a:p>
            <a:pPr marL="0" indent="0">
              <a:buNone/>
            </a:pPr>
            <a:r>
              <a:rPr lang="en-US" sz="3600" dirty="0"/>
              <a:t>B. Time for rest. Jesus was weary at times (Jn 4:6)</a:t>
            </a:r>
          </a:p>
          <a:p>
            <a:pPr marL="0" indent="0">
              <a:buNone/>
            </a:pPr>
            <a:r>
              <a:rPr lang="en-US" sz="3600" dirty="0"/>
              <a:t>C. Time for relaxation and recreation. Jesus told his disciples, “…and rest awhile” (Mk 6:31-32).</a:t>
            </a:r>
          </a:p>
          <a:p>
            <a:pPr marL="0" indent="0">
              <a:buNone/>
            </a:pPr>
            <a:r>
              <a:rPr lang="en-US" sz="3600" dirty="0"/>
              <a:t>D. Always time for God, his work and services of a spiritual nature (Mt. 6:33)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3190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816</TotalTime>
  <Words>821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Muli</vt:lpstr>
      <vt:lpstr>Office Theme</vt:lpstr>
      <vt:lpstr>Our Christian Attitude</vt:lpstr>
      <vt:lpstr>Our Christian Attitude</vt:lpstr>
      <vt:lpstr>PowerPoint Presentation</vt:lpstr>
      <vt:lpstr>PowerPoint Presentation</vt:lpstr>
      <vt:lpstr>Our Christian Attitude Toward Time Introduction</vt:lpstr>
      <vt:lpstr>Our Christian Attitude Toward Time I. The Christian is to deem time as very valuable.</vt:lpstr>
      <vt:lpstr>Our Christian Attitude Toward Time I. The Christian is to deem time as very valuable.</vt:lpstr>
      <vt:lpstr>Our Christian Attitude Toward Time II. The Christian is to recognize the brevity and uncertainty of time.</vt:lpstr>
      <vt:lpstr>Our Christian Attitude Toward Time III. The Christian is to train himself to properly  evaluate time. (Eccl. 3:1-8)</vt:lpstr>
      <vt:lpstr>Our Christian Attitude Toward Time III. The Christian is to train himself to properly  evaluate time. (Eccl. 3:1-8)</vt:lpstr>
      <vt:lpstr>Our Christian Attitude Toward Time IV. The Christian should endeavor not to waste time…perhaps we are all guilty to an extent!</vt:lpstr>
      <vt:lpstr>Our Christian Attitude Toward Time IV. The Christian should endeavor not to waste time…perhaps we are all guilty to an extent!</vt:lpstr>
      <vt:lpstr>Our Christian Attitude Toward Time Conclusion</vt:lpstr>
      <vt:lpstr>Our Christian Attitude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Christian Attitude</dc:title>
  <dc:creator>Michael Nix</dc:creator>
  <cp:lastModifiedBy>Michael Nix</cp:lastModifiedBy>
  <cp:revision>8</cp:revision>
  <dcterms:created xsi:type="dcterms:W3CDTF">2022-04-20T22:38:24Z</dcterms:created>
  <dcterms:modified xsi:type="dcterms:W3CDTF">2022-06-12T14:25:49Z</dcterms:modified>
</cp:coreProperties>
</file>