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80" r:id="rId3"/>
    <p:sldId id="281" r:id="rId4"/>
    <p:sldId id="282" r:id="rId5"/>
    <p:sldId id="283" r:id="rId6"/>
    <p:sldId id="284" r:id="rId7"/>
    <p:sldId id="285" r:id="rId8"/>
    <p:sldId id="286" r:id="rId9"/>
    <p:sldId id="287" r:id="rId10"/>
    <p:sldId id="288"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138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1/19/2019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1/19/2019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1/19/2019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1/19/2019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1/19/2019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1/19/2019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Proverbs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p:txBody>
          <a:bodyPr/>
          <a:lstStyle/>
          <a:p>
            <a:r>
              <a:rPr lang="en-US" dirty="0"/>
              <a:t>Lesson 13</a:t>
            </a:r>
          </a:p>
        </p:txBody>
      </p:sp>
    </p:spTree>
    <p:extLst>
      <p:ext uri="{BB962C8B-B14F-4D97-AF65-F5344CB8AC3E}">
        <p14:creationId xmlns:p14="http://schemas.microsoft.com/office/powerpoint/2010/main" val="148182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Value of Wisdom</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Wisdom brings acceptance with one’s state.    </a:t>
            </a:r>
          </a:p>
          <a:p>
            <a:pPr lvl="1"/>
            <a:r>
              <a:rPr lang="en-US" sz="2800" dirty="0"/>
              <a:t>Pr. 15:16-17 – “Better is little with the fear of the Lord, than great treasure therewith. Better is a dinner of herbs where love is, than a stalled ox and hatred therewith.”</a:t>
            </a:r>
          </a:p>
          <a:p>
            <a:pPr lvl="1"/>
            <a:r>
              <a:rPr lang="en-US" sz="2800" dirty="0"/>
              <a:t>1 Tim. 6:6-8 – “But godliness with contentment is great gain, for we brought nothing into the world, and we cannot take anything out of the world. But if we have food and clothing, with these we will be content.”</a:t>
            </a:r>
          </a:p>
          <a:p>
            <a:pPr lvl="1"/>
            <a:r>
              <a:rPr lang="en-US" sz="2800" dirty="0"/>
              <a:t>1 Cor. 13 – Paul makes the point that life has no meaning </a:t>
            </a:r>
            <a:r>
              <a:rPr lang="en-US" sz="2800"/>
              <a:t>without love.</a:t>
            </a:r>
            <a:endParaRPr lang="en-US" sz="2800" dirty="0"/>
          </a:p>
        </p:txBody>
      </p:sp>
    </p:spTree>
    <p:extLst>
      <p:ext uri="{BB962C8B-B14F-4D97-AF65-F5344CB8AC3E}">
        <p14:creationId xmlns:p14="http://schemas.microsoft.com/office/powerpoint/2010/main" val="3393229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fontScale="90000"/>
          </a:bodyPr>
          <a:lstStyle/>
          <a:p>
            <a:r>
              <a:rPr lang="en-US" dirty="0"/>
              <a:t>Wisdom Chooses the Better Things</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God appeared to Solomon in a dream and asked him what he desired. 1 Kings 3:1-9</a:t>
            </a:r>
          </a:p>
          <a:p>
            <a:pPr lvl="1"/>
            <a:r>
              <a:rPr lang="en-US" sz="2800" dirty="0"/>
              <a:t>The strength of Solomon’s character and behavior prior to the request drove the offer.</a:t>
            </a:r>
          </a:p>
          <a:p>
            <a:pPr lvl="1"/>
            <a:r>
              <a:rPr lang="en-US" sz="2800" dirty="0"/>
              <a:t>The humility and thoughtfulness for God’s people prompted the measure and value of the gift.</a:t>
            </a:r>
          </a:p>
          <a:p>
            <a:r>
              <a:rPr lang="en-US" sz="3200" dirty="0"/>
              <a:t>Throughout Proverbs Solomon speaks to that which is better.  He compares wisdom to being more valuable than rubies.</a:t>
            </a:r>
          </a:p>
          <a:p>
            <a:pPr lvl="1"/>
            <a:r>
              <a:rPr lang="en-US" sz="2400" dirty="0"/>
              <a:t>Pr. 8:10-11 – “Receive my instruction, and not silver; and knowledge rather than choice gold. For wisdom </a:t>
            </a:r>
            <a:r>
              <a:rPr lang="en-US" sz="2400" i="1" dirty="0"/>
              <a:t>is</a:t>
            </a:r>
            <a:r>
              <a:rPr lang="en-US" sz="2400" dirty="0"/>
              <a:t> better than rubies; and all the things that may be desired are not to be compared to it.”</a:t>
            </a:r>
          </a:p>
          <a:p>
            <a:pPr lvl="1"/>
            <a:endParaRPr lang="en-US" sz="2800" dirty="0"/>
          </a:p>
          <a:p>
            <a:pPr lvl="1"/>
            <a:endParaRPr lang="en-US" sz="2400" dirty="0"/>
          </a:p>
          <a:p>
            <a:pPr lvl="1"/>
            <a:endParaRPr lang="en-US" sz="2400" dirty="0"/>
          </a:p>
          <a:p>
            <a:pPr lvl="1"/>
            <a:endParaRPr lang="en-US" sz="2400" dirty="0"/>
          </a:p>
          <a:p>
            <a:endParaRPr lang="en-US" sz="2800" dirty="0"/>
          </a:p>
        </p:txBody>
      </p:sp>
    </p:spTree>
    <p:extLst>
      <p:ext uri="{BB962C8B-B14F-4D97-AF65-F5344CB8AC3E}">
        <p14:creationId xmlns:p14="http://schemas.microsoft.com/office/powerpoint/2010/main" val="402171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Why is wisdom so valuable?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Precious metals and stones have drawn value from their rarity and the beauty of the items into which they were crafted.  This same rarity and beauty can be experienced when wisdom is applied.</a:t>
            </a:r>
          </a:p>
          <a:p>
            <a:pPr lvl="1"/>
            <a:r>
              <a:rPr lang="en-US" sz="2800" dirty="0"/>
              <a:t>Wisdom can save nations.</a:t>
            </a:r>
          </a:p>
          <a:p>
            <a:pPr lvl="1"/>
            <a:r>
              <a:rPr lang="en-US" sz="2800" dirty="0"/>
              <a:t>Wisdom can save marriages.</a:t>
            </a:r>
          </a:p>
          <a:p>
            <a:pPr lvl="1"/>
            <a:r>
              <a:rPr lang="en-US" sz="2800" dirty="0"/>
              <a:t>Wisdom can encourage those that are struggling.</a:t>
            </a:r>
          </a:p>
          <a:p>
            <a:pPr lvl="1"/>
            <a:r>
              <a:rPr lang="en-US" sz="2800" dirty="0"/>
              <a:t>Wisdom can bring peace of mind.</a:t>
            </a:r>
          </a:p>
          <a:p>
            <a:pPr lvl="1"/>
            <a:r>
              <a:rPr lang="en-US" sz="2800" dirty="0"/>
              <a:t>Wisdom can bring solace after a loss.</a:t>
            </a:r>
          </a:p>
          <a:p>
            <a:pPr lvl="1"/>
            <a:r>
              <a:rPr lang="en-US" sz="2800" dirty="0"/>
              <a:t>Knowing what to say and how to say it at the right time is a product of wisdom.</a:t>
            </a:r>
          </a:p>
          <a:p>
            <a:pPr lvl="1"/>
            <a:endParaRPr lang="en-US" sz="2400" dirty="0"/>
          </a:p>
          <a:p>
            <a:pPr lvl="1"/>
            <a:endParaRPr lang="en-US" sz="2400" dirty="0"/>
          </a:p>
          <a:p>
            <a:pPr lvl="1"/>
            <a:endParaRPr lang="en-US" sz="2400" dirty="0"/>
          </a:p>
          <a:p>
            <a:endParaRPr lang="en-US" sz="2800" dirty="0"/>
          </a:p>
        </p:txBody>
      </p:sp>
    </p:spTree>
    <p:extLst>
      <p:ext uri="{BB962C8B-B14F-4D97-AF65-F5344CB8AC3E}">
        <p14:creationId xmlns:p14="http://schemas.microsoft.com/office/powerpoint/2010/main" val="1822184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Why is wisdom so valuable?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Solomon makes the point that it is better to be wise than rich.  Riches are fleeting.  Wisdom is lasting.</a:t>
            </a:r>
            <a:endParaRPr lang="en-US" sz="2800" dirty="0"/>
          </a:p>
          <a:p>
            <a:pPr lvl="1"/>
            <a:r>
              <a:rPr lang="en-US" sz="2800" dirty="0"/>
              <a:t>Pr. 23:5 – “Wilt thou set thine eyes upon that which is not? for </a:t>
            </a:r>
            <a:r>
              <a:rPr lang="en-US" sz="2800" i="1" dirty="0"/>
              <a:t>riches</a:t>
            </a:r>
            <a:r>
              <a:rPr lang="en-US" sz="2800" dirty="0"/>
              <a:t> certainly make themselves wings; they fly away as an eagle toward heaven.”</a:t>
            </a:r>
          </a:p>
          <a:p>
            <a:pPr lvl="1"/>
            <a:r>
              <a:rPr lang="en-US" sz="2800" dirty="0"/>
              <a:t>Pr. 16:16 – “How much better </a:t>
            </a:r>
            <a:r>
              <a:rPr lang="en-US" sz="2800" i="1" dirty="0"/>
              <a:t>is it</a:t>
            </a:r>
            <a:r>
              <a:rPr lang="en-US" sz="2800" dirty="0"/>
              <a:t> to get wisdom than gold! and to get understanding rather to be chosen than silver!”</a:t>
            </a:r>
          </a:p>
          <a:p>
            <a:endParaRPr lang="en-US" sz="2800" dirty="0"/>
          </a:p>
        </p:txBody>
      </p:sp>
    </p:spTree>
    <p:extLst>
      <p:ext uri="{BB962C8B-B14F-4D97-AF65-F5344CB8AC3E}">
        <p14:creationId xmlns:p14="http://schemas.microsoft.com/office/powerpoint/2010/main" val="3980572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Why is wisdom so valuable?</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Solomon makes the point that it is better to be wise than rich.  Riches are fleeting.  Wisdom is lasting.</a:t>
            </a:r>
            <a:endParaRPr lang="en-US" sz="2800" dirty="0"/>
          </a:p>
          <a:p>
            <a:pPr lvl="1"/>
            <a:r>
              <a:rPr lang="en-US" sz="2800" dirty="0"/>
              <a:t>Mt. 6:19-21 – “Lay not up for yourselves treasures upon earth, where moth and rust doth corrupt, and where thieves break through and steal: But lay up for yourselves treasures in heaven, where neither moth nor rust doth corrupt, and where thieves do not break through nor steal: For where your treasure is, there will your heart be also.”</a:t>
            </a:r>
          </a:p>
        </p:txBody>
      </p:sp>
    </p:spTree>
    <p:extLst>
      <p:ext uri="{BB962C8B-B14F-4D97-AF65-F5344CB8AC3E}">
        <p14:creationId xmlns:p14="http://schemas.microsoft.com/office/powerpoint/2010/main" val="367025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Value of Wisdom</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Wisdom keeps us from feeling self-sufficient.  Pr. 1:5-6 – “</a:t>
            </a:r>
            <a:r>
              <a:rPr lang="en-US" sz="2800" dirty="0"/>
              <a:t>Let the wise hear and increase in learning, and the one who understands obtain guidance, to understand a proverb and a saying, the words of the wise and their riddles.” </a:t>
            </a:r>
          </a:p>
          <a:p>
            <a:pPr lvl="1"/>
            <a:r>
              <a:rPr lang="en-US" sz="2400" dirty="0"/>
              <a:t>Contrasted with Mark 10:21 where the rich young ruler was told to sell all he had and to give to the poor.</a:t>
            </a:r>
          </a:p>
          <a:p>
            <a:pPr lvl="1"/>
            <a:r>
              <a:rPr lang="en-US" sz="2400" dirty="0"/>
              <a:t>Contrasted with Luke 12:19 - “Soul, you have ample goods laid up for many years; relax, eat, drink, be merry.”’ But God said to him, ‘Fool! This night your soul is required of you, and the things you have prepared, whose will they be?’ So is the one who lays up treasure for himself and is not rich toward God.”</a:t>
            </a:r>
          </a:p>
        </p:txBody>
      </p:sp>
    </p:spTree>
    <p:extLst>
      <p:ext uri="{BB962C8B-B14F-4D97-AF65-F5344CB8AC3E}">
        <p14:creationId xmlns:p14="http://schemas.microsoft.com/office/powerpoint/2010/main" val="229504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Value of Wisdom</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A wise person does what he knows is right.       </a:t>
            </a:r>
            <a:r>
              <a:rPr lang="en-US" sz="2800" dirty="0"/>
              <a:t>Mt. 7:24-25 – “Everyone then who hears these words of mine and does them will be like a wise man who built his house on the rock. And the rain fell, and the floods came, and the winds blew and beat on that house, but it did not fall, because it had been founded on the rock.”  </a:t>
            </a:r>
          </a:p>
        </p:txBody>
      </p:sp>
    </p:spTree>
    <p:extLst>
      <p:ext uri="{BB962C8B-B14F-4D97-AF65-F5344CB8AC3E}">
        <p14:creationId xmlns:p14="http://schemas.microsoft.com/office/powerpoint/2010/main" val="183688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Value of Wisdom</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Wisdom brings happiness.    					     </a:t>
            </a:r>
            <a:r>
              <a:rPr lang="en-US" sz="2800" dirty="0"/>
              <a:t>Pr. 3:13-18 – “Blessed is the one who finds wisdom, and the one who gets understanding, for the gain from her is better than gain from silver and her profit better than gold. She is more precious than jewels, and nothing you desire can compare with her. Long life is in her right hand; in her left hand are riches and honor. Her ways are ways of pleasantness, and all her paths are peace. She is a tree of life to those who lay hold of her; those who hold her fast are called blessed.”</a:t>
            </a:r>
          </a:p>
        </p:txBody>
      </p:sp>
    </p:spTree>
    <p:extLst>
      <p:ext uri="{BB962C8B-B14F-4D97-AF65-F5344CB8AC3E}">
        <p14:creationId xmlns:p14="http://schemas.microsoft.com/office/powerpoint/2010/main" val="214835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E213-326D-4EAC-8B69-A8DCA0FDC0B8}"/>
              </a:ext>
            </a:extLst>
          </p:cNvPr>
          <p:cNvSpPr>
            <a:spLocks noGrp="1"/>
          </p:cNvSpPr>
          <p:nvPr>
            <p:ph type="title"/>
          </p:nvPr>
        </p:nvSpPr>
        <p:spPr>
          <a:xfrm>
            <a:off x="628650" y="365126"/>
            <a:ext cx="7886700" cy="797849"/>
          </a:xfrm>
        </p:spPr>
        <p:txBody>
          <a:bodyPr>
            <a:normAutofit/>
          </a:bodyPr>
          <a:lstStyle/>
          <a:p>
            <a:r>
              <a:rPr lang="en-US" dirty="0"/>
              <a:t>The Value of Wisdom</a:t>
            </a:r>
          </a:p>
        </p:txBody>
      </p:sp>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397623"/>
          </a:xfrm>
        </p:spPr>
        <p:txBody>
          <a:bodyPr>
            <a:normAutofit/>
          </a:bodyPr>
          <a:lstStyle/>
          <a:p>
            <a:r>
              <a:rPr lang="en-US" sz="3200" dirty="0"/>
              <a:t>Wisdom brings peace.    </a:t>
            </a:r>
          </a:p>
          <a:p>
            <a:pPr lvl="1"/>
            <a:r>
              <a:rPr lang="en-US" sz="2800" dirty="0"/>
              <a:t>Pr. 22:24 – “Make no friendship with a man given to anger, nor go with a wrathful man, lest you learn his ways and entangle yourself in a snare.”</a:t>
            </a:r>
          </a:p>
          <a:p>
            <a:pPr lvl="1"/>
            <a:r>
              <a:rPr lang="en-US" sz="2800" dirty="0"/>
              <a:t>Eph. 4:26 – “Be angry and do not sin; do not let the sun go down on your anger,”</a:t>
            </a:r>
          </a:p>
          <a:p>
            <a:pPr lvl="1"/>
            <a:r>
              <a:rPr lang="en-US" sz="2800" dirty="0"/>
              <a:t>Pr. 29:22 – “A man of wrath stirs up strife, and one given to anger causes much transgression.”</a:t>
            </a:r>
          </a:p>
          <a:p>
            <a:pPr lvl="1"/>
            <a:r>
              <a:rPr lang="en-US" sz="2800" dirty="0"/>
              <a:t>Look at the wisdom of Naaman’s servant in getting him to realize the wisdom of obedience to be cleansed.</a:t>
            </a:r>
          </a:p>
        </p:txBody>
      </p:sp>
    </p:spTree>
    <p:extLst>
      <p:ext uri="{BB962C8B-B14F-4D97-AF65-F5344CB8AC3E}">
        <p14:creationId xmlns:p14="http://schemas.microsoft.com/office/powerpoint/2010/main" val="400313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2397</TotalTime>
  <Words>615</Words>
  <Application>Microsoft Office PowerPoint</Application>
  <PresentationFormat>On-screen Show (4:3)</PresentationFormat>
  <Paragraphs>47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Corbel</vt:lpstr>
      <vt:lpstr>Depth</vt:lpstr>
      <vt:lpstr>Proverbs</vt:lpstr>
      <vt:lpstr>Wisdom Chooses the Better Things</vt:lpstr>
      <vt:lpstr>Why is wisdom so valuable?</vt:lpstr>
      <vt:lpstr>Why is wisdom so valuable?</vt:lpstr>
      <vt:lpstr>Why is wisdom so valuable?</vt:lpstr>
      <vt:lpstr>The Value of Wisdom</vt:lpstr>
      <vt:lpstr>The Value of Wisdom</vt:lpstr>
      <vt:lpstr>The Value of Wisdom</vt:lpstr>
      <vt:lpstr>The Value of Wisdom</vt:lpstr>
      <vt:lpstr>The Value of Wisdom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James Bullington</cp:lastModifiedBy>
  <cp:revision>134</cp:revision>
  <cp:lastPrinted>2018-12-29T15:06:20Z</cp:lastPrinted>
  <dcterms:created xsi:type="dcterms:W3CDTF">2018-12-01T16:56:29Z</dcterms:created>
  <dcterms:modified xsi:type="dcterms:W3CDTF">2019-01-19T20:39:42Z</dcterms:modified>
</cp:coreProperties>
</file>