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80" r:id="rId3"/>
    <p:sldId id="281" r:id="rId4"/>
    <p:sldId id="282" r:id="rId5"/>
    <p:sldId id="283" r:id="rId6"/>
    <p:sldId id="284" r:id="rId7"/>
    <p:sldId id="285" r:id="rId8"/>
    <p:sldId id="286" r:id="rId9"/>
    <p:sldId id="287" r:id="rId10"/>
    <p:sldId id="288" r:id="rId11"/>
    <p:sldId id="289"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38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12/29/2018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71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75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21453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99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12/29/2018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084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12/29/2018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8286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12/29/2018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193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12/29/2018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244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12/29/2018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739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12/29/2018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2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18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12/29/2018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9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12/29/2018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160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12/29/2018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39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0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12/29/2018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175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12/29/2018</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278703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58CC-A66F-464B-92AC-7E0CE86ACFAC}"/>
              </a:ext>
            </a:extLst>
          </p:cNvPr>
          <p:cNvSpPr>
            <a:spLocks noGrp="1"/>
          </p:cNvSpPr>
          <p:nvPr>
            <p:ph type="ctrTitle"/>
          </p:nvPr>
        </p:nvSpPr>
        <p:spPr/>
        <p:txBody>
          <a:bodyPr/>
          <a:lstStyle/>
          <a:p>
            <a:r>
              <a:rPr lang="en-US" dirty="0"/>
              <a:t>Proverbs</a:t>
            </a:r>
          </a:p>
        </p:txBody>
      </p:sp>
      <p:sp>
        <p:nvSpPr>
          <p:cNvPr id="3" name="Subtitle 2">
            <a:extLst>
              <a:ext uri="{FF2B5EF4-FFF2-40B4-BE49-F238E27FC236}">
                <a16:creationId xmlns:a16="http://schemas.microsoft.com/office/drawing/2014/main" id="{52A788A6-5752-4D8E-B290-7CB67610A618}"/>
              </a:ext>
            </a:extLst>
          </p:cNvPr>
          <p:cNvSpPr>
            <a:spLocks noGrp="1"/>
          </p:cNvSpPr>
          <p:nvPr>
            <p:ph type="subTitle" idx="1"/>
          </p:nvPr>
        </p:nvSpPr>
        <p:spPr/>
        <p:txBody>
          <a:bodyPr/>
          <a:lstStyle/>
          <a:p>
            <a:r>
              <a:rPr lang="en-US" dirty="0"/>
              <a:t>Lesson 8</a:t>
            </a:r>
          </a:p>
        </p:txBody>
      </p:sp>
    </p:spTree>
    <p:extLst>
      <p:ext uri="{BB962C8B-B14F-4D97-AF65-F5344CB8AC3E}">
        <p14:creationId xmlns:p14="http://schemas.microsoft.com/office/powerpoint/2010/main" val="14818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How Controlled Anger Acts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Anger by itself is not sinful.</a:t>
            </a:r>
          </a:p>
          <a:p>
            <a:pPr lvl="1"/>
            <a:r>
              <a:rPr lang="en-US" sz="2800" dirty="0"/>
              <a:t>Appeases Strife: Pr. 15:18 – “A hot-tempered man stirs up strife, but he who is slow to anger quiets contention.”</a:t>
            </a:r>
          </a:p>
          <a:p>
            <a:pPr lvl="1"/>
            <a:r>
              <a:rPr lang="en-US" sz="2800" dirty="0"/>
              <a:t>Prevents further problems: Pr. 25:8 – “…do not hastily bring into court,</a:t>
            </a:r>
            <a:r>
              <a:rPr lang="en-US" sz="2800" b="1" i="1" baseline="30000" dirty="0"/>
              <a:t> </a:t>
            </a:r>
            <a:r>
              <a:rPr lang="en-US" sz="2800" dirty="0"/>
              <a:t>for</a:t>
            </a:r>
            <a:r>
              <a:rPr lang="en-US" sz="2800" b="1" i="1" baseline="30000" dirty="0"/>
              <a:t> </a:t>
            </a:r>
            <a:r>
              <a:rPr lang="en-US" sz="2800" dirty="0"/>
              <a:t>what will you do in the end, when your neighbor puts you to shame?”</a:t>
            </a:r>
          </a:p>
        </p:txBody>
      </p:sp>
    </p:spTree>
    <p:extLst>
      <p:ext uri="{BB962C8B-B14F-4D97-AF65-F5344CB8AC3E}">
        <p14:creationId xmlns:p14="http://schemas.microsoft.com/office/powerpoint/2010/main" val="3169146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Value of a Controlled Temper</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Pr. 16:32 – “Whoever is slow to anger is better than the mighty, and he who rules his spirit than he who takes a city.”</a:t>
            </a:r>
          </a:p>
          <a:p>
            <a:r>
              <a:rPr lang="en-US" sz="3200" dirty="0"/>
              <a:t>1 Sam. 18:7 – “And the women sang to one another as they celebrated, ‘Saul has struck down his thousands, and David his ten thousands.’”</a:t>
            </a:r>
          </a:p>
          <a:p>
            <a:endParaRPr lang="en-US" sz="3200" dirty="0"/>
          </a:p>
        </p:txBody>
      </p:sp>
    </p:spTree>
    <p:extLst>
      <p:ext uri="{BB962C8B-B14F-4D97-AF65-F5344CB8AC3E}">
        <p14:creationId xmlns:p14="http://schemas.microsoft.com/office/powerpoint/2010/main" val="3745442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The Disciplined Spirit</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Eph. 4:26 – “Be angry and do not sin; do not let the sun go down on your anger, and give no opportunity to the devil.”</a:t>
            </a:r>
          </a:p>
          <a:p>
            <a:pPr lvl="1"/>
            <a:r>
              <a:rPr lang="en-US" sz="2800" dirty="0"/>
              <a:t>One can be angry and not sin</a:t>
            </a:r>
          </a:p>
          <a:p>
            <a:pPr lvl="1"/>
            <a:r>
              <a:rPr lang="en-US" sz="2800" dirty="0"/>
              <a:t>We are commanded to not let our anger bring us to sin.</a:t>
            </a:r>
          </a:p>
          <a:p>
            <a:pPr lvl="1"/>
            <a:r>
              <a:rPr lang="en-US" sz="2800" dirty="0"/>
              <a:t>Our anger is to be short lived.  </a:t>
            </a:r>
          </a:p>
          <a:p>
            <a:pPr lvl="2"/>
            <a:r>
              <a:rPr lang="en-US" sz="2400" dirty="0"/>
              <a:t>We are not to remain angry.  </a:t>
            </a:r>
          </a:p>
          <a:p>
            <a:pPr lvl="2"/>
            <a:r>
              <a:rPr lang="en-US" sz="2400" dirty="0"/>
              <a:t>Must take steps to resolve.</a:t>
            </a:r>
          </a:p>
          <a:p>
            <a:pPr lvl="2"/>
            <a:r>
              <a:rPr lang="en-US" sz="2400" dirty="0"/>
              <a:t>If we take the example literally, we have less than 12 hours to resolve.</a:t>
            </a:r>
          </a:p>
          <a:p>
            <a:pPr lvl="1"/>
            <a:r>
              <a:rPr lang="en-US" sz="2800" dirty="0"/>
              <a:t>Otherwise, we increase the devil’s opportunities.</a:t>
            </a:r>
          </a:p>
          <a:p>
            <a:pPr lvl="2"/>
            <a:endParaRPr lang="en-US" sz="2400" dirty="0"/>
          </a:p>
          <a:p>
            <a:pPr lvl="1"/>
            <a:endParaRPr lang="en-US" sz="2400" dirty="0"/>
          </a:p>
          <a:p>
            <a:pPr lvl="1"/>
            <a:endParaRPr lang="en-US" sz="2400" dirty="0"/>
          </a:p>
          <a:p>
            <a:pPr lvl="1"/>
            <a:endParaRPr lang="en-US" sz="2400" dirty="0"/>
          </a:p>
          <a:p>
            <a:pPr lvl="1"/>
            <a:endParaRPr lang="en-US" sz="2400" dirty="0"/>
          </a:p>
          <a:p>
            <a:endParaRPr lang="en-US" sz="2800" dirty="0"/>
          </a:p>
        </p:txBody>
      </p:sp>
    </p:spTree>
    <p:extLst>
      <p:ext uri="{BB962C8B-B14F-4D97-AF65-F5344CB8AC3E}">
        <p14:creationId xmlns:p14="http://schemas.microsoft.com/office/powerpoint/2010/main" val="4021715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An Uncontrolled Temper </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Acts Foolishly</a:t>
            </a:r>
          </a:p>
          <a:p>
            <a:pPr lvl="1"/>
            <a:r>
              <a:rPr lang="en-US" sz="2800" dirty="0"/>
              <a:t>Pr. </a:t>
            </a:r>
            <a:r>
              <a:rPr lang="en-US" sz="2400" dirty="0"/>
              <a:t>14:17 – “A man of quick temper acts foolishly, and a man of evil devices is hated.”</a:t>
            </a:r>
          </a:p>
          <a:p>
            <a:pPr lvl="1"/>
            <a:r>
              <a:rPr lang="en-US" sz="2400" dirty="0"/>
              <a:t>Pr. 14:29 – “Whoever is slow to anger has great understanding, but he who has a hasty temper exalts folly.”</a:t>
            </a:r>
          </a:p>
          <a:p>
            <a:pPr lvl="1"/>
            <a:r>
              <a:rPr lang="en-US" sz="2400" dirty="0"/>
              <a:t>Pr. 29:20 – “Do you see a man who is hasty in his words? There is more hope for a fool than for him.”</a:t>
            </a:r>
          </a:p>
          <a:p>
            <a:pPr lvl="1"/>
            <a:r>
              <a:rPr lang="en-US" sz="2400" dirty="0" err="1"/>
              <a:t>Ecc</a:t>
            </a:r>
            <a:r>
              <a:rPr lang="en-US" sz="2400" dirty="0"/>
              <a:t>. 7:9 – “Be not quick in your spirit to become angry, for anger lodges in the heart</a:t>
            </a:r>
            <a:r>
              <a:rPr lang="en-US" sz="2400" b="1" i="1" baseline="30000" dirty="0"/>
              <a:t> </a:t>
            </a:r>
            <a:r>
              <a:rPr lang="en-US" sz="2400" dirty="0"/>
              <a:t>of fools.”</a:t>
            </a:r>
          </a:p>
          <a:p>
            <a:pPr lvl="1"/>
            <a:r>
              <a:rPr lang="en-US" sz="2400" dirty="0"/>
              <a:t>Anger can drive us to do things that we would not normally.  Anger drives adrenaline.  Adrenaline increases our heart rates.  </a:t>
            </a:r>
          </a:p>
          <a:p>
            <a:pPr lvl="1"/>
            <a:r>
              <a:rPr lang="en-US" sz="2400" dirty="0"/>
              <a:t>Anger is often closely related to an animal’s fight or flight instinct. </a:t>
            </a:r>
            <a:endParaRPr lang="en-US" sz="2800" dirty="0"/>
          </a:p>
          <a:p>
            <a:pPr lvl="1"/>
            <a:endParaRPr lang="en-US" sz="2400" dirty="0"/>
          </a:p>
          <a:p>
            <a:pPr lvl="1"/>
            <a:endParaRPr lang="en-US" sz="2400" dirty="0"/>
          </a:p>
          <a:p>
            <a:endParaRPr lang="en-US" sz="2800" dirty="0"/>
          </a:p>
        </p:txBody>
      </p:sp>
    </p:spTree>
    <p:extLst>
      <p:ext uri="{BB962C8B-B14F-4D97-AF65-F5344CB8AC3E}">
        <p14:creationId xmlns:p14="http://schemas.microsoft.com/office/powerpoint/2010/main" val="2842193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An Uncontrolled Temper </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Abounds in Transgression</a:t>
            </a:r>
          </a:p>
          <a:p>
            <a:pPr lvl="1"/>
            <a:r>
              <a:rPr lang="en-US" sz="2800" dirty="0"/>
              <a:t>Pr. 29:22 – “A man of wrath stirs up strife, and one given to anger causes much transgression.”</a:t>
            </a:r>
          </a:p>
          <a:p>
            <a:pPr lvl="1"/>
            <a:r>
              <a:rPr lang="en-US" sz="2800" dirty="0"/>
              <a:t>James 1:20 – “…for the anger of man does not produce the righteousness of God.”</a:t>
            </a:r>
          </a:p>
          <a:p>
            <a:pPr lvl="1"/>
            <a:r>
              <a:rPr lang="en-US" sz="2800" dirty="0"/>
              <a:t>Examples:</a:t>
            </a:r>
          </a:p>
          <a:p>
            <a:pPr lvl="2"/>
            <a:r>
              <a:rPr lang="en-US" sz="2400" dirty="0"/>
              <a:t>Gen. 49:6 – Simeon and Levi</a:t>
            </a:r>
          </a:p>
          <a:p>
            <a:pPr lvl="2"/>
            <a:r>
              <a:rPr lang="en-US" sz="2400" dirty="0"/>
              <a:t>Saul and David</a:t>
            </a:r>
          </a:p>
          <a:p>
            <a:pPr lvl="2"/>
            <a:r>
              <a:rPr lang="en-US" sz="2400" dirty="0"/>
              <a:t>1 Sam. 25 - David and </a:t>
            </a:r>
            <a:r>
              <a:rPr lang="en-US" sz="2400" dirty="0" err="1"/>
              <a:t>Nabal</a:t>
            </a:r>
            <a:endParaRPr lang="en-US" sz="2400" dirty="0"/>
          </a:p>
          <a:p>
            <a:pPr lvl="2"/>
            <a:r>
              <a:rPr lang="en-US" sz="2400" dirty="0"/>
              <a:t>Esther 1:12 - Ahasuerus and Vashti</a:t>
            </a:r>
          </a:p>
          <a:p>
            <a:pPr lvl="2"/>
            <a:endParaRPr lang="en-US" sz="2400" dirty="0"/>
          </a:p>
          <a:p>
            <a:pPr lvl="1"/>
            <a:endParaRPr lang="en-US" sz="2400" dirty="0"/>
          </a:p>
          <a:p>
            <a:endParaRPr lang="en-US" sz="2800" dirty="0"/>
          </a:p>
        </p:txBody>
      </p:sp>
    </p:spTree>
    <p:extLst>
      <p:ext uri="{BB962C8B-B14F-4D97-AF65-F5344CB8AC3E}">
        <p14:creationId xmlns:p14="http://schemas.microsoft.com/office/powerpoint/2010/main" val="6795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An Uncontrolled Temper </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Stirs up Strife</a:t>
            </a:r>
          </a:p>
          <a:p>
            <a:pPr lvl="1"/>
            <a:r>
              <a:rPr lang="en-US" sz="2800" dirty="0"/>
              <a:t>Pr. 10:12 – “Hatred stirs up strife, but love covers all offenses.”</a:t>
            </a:r>
          </a:p>
          <a:p>
            <a:pPr lvl="1"/>
            <a:r>
              <a:rPr lang="en-US" sz="2800" dirty="0"/>
              <a:t>Pr. 15:18 – “A hot-tempered man stirs up strife, but he who is slow to anger quiets contention.”</a:t>
            </a:r>
          </a:p>
          <a:p>
            <a:pPr lvl="1"/>
            <a:r>
              <a:rPr lang="en-US" sz="2800" dirty="0"/>
              <a:t>Doesn’t speak favorably.</a:t>
            </a:r>
          </a:p>
          <a:p>
            <a:pPr lvl="1"/>
            <a:r>
              <a:rPr lang="en-US" sz="2800" dirty="0"/>
              <a:t>Looks to find allies</a:t>
            </a:r>
          </a:p>
          <a:p>
            <a:pPr lvl="1"/>
            <a:r>
              <a:rPr lang="en-US" sz="2800" dirty="0"/>
              <a:t>Creates factions</a:t>
            </a:r>
          </a:p>
          <a:p>
            <a:pPr lvl="1"/>
            <a:endParaRPr lang="en-US" sz="2800" dirty="0"/>
          </a:p>
          <a:p>
            <a:endParaRPr lang="en-US" sz="2800" dirty="0"/>
          </a:p>
        </p:txBody>
      </p:sp>
    </p:spTree>
    <p:extLst>
      <p:ext uri="{BB962C8B-B14F-4D97-AF65-F5344CB8AC3E}">
        <p14:creationId xmlns:p14="http://schemas.microsoft.com/office/powerpoint/2010/main" val="4076725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An Uncontrolled Temper </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Is Outrageous</a:t>
            </a:r>
          </a:p>
          <a:p>
            <a:pPr lvl="1"/>
            <a:r>
              <a:rPr lang="en-US" sz="2800" dirty="0"/>
              <a:t>Pr. 27:4 – “Wrath is cruel, anger is overwhelming,</a:t>
            </a:r>
            <a:br>
              <a:rPr lang="en-US" sz="2800" dirty="0"/>
            </a:br>
            <a:r>
              <a:rPr lang="en-US" sz="2800" dirty="0"/>
              <a:t>but who can stand before jealousy?”</a:t>
            </a:r>
          </a:p>
          <a:p>
            <a:r>
              <a:rPr lang="en-US" sz="3200" dirty="0"/>
              <a:t>Is Related to Pride</a:t>
            </a:r>
          </a:p>
          <a:p>
            <a:pPr lvl="1"/>
            <a:r>
              <a:rPr lang="en-US" sz="2800" dirty="0"/>
              <a:t>Pr. 21:24 – “’Scoffer’ is the name of the arrogant, haughty man who acts with arrogant pride.”</a:t>
            </a:r>
          </a:p>
          <a:p>
            <a:r>
              <a:rPr lang="en-US" sz="3200" dirty="0"/>
              <a:t>Leaves and individual exposed to the devil</a:t>
            </a:r>
          </a:p>
          <a:p>
            <a:pPr lvl="1"/>
            <a:r>
              <a:rPr lang="en-US" sz="2800" dirty="0"/>
              <a:t>Pr. 25:28 – “A man without self-control is like a city broken into and left without walls.”</a:t>
            </a:r>
          </a:p>
          <a:p>
            <a:br>
              <a:rPr lang="en-US" dirty="0"/>
            </a:br>
            <a:endParaRPr lang="en-US" sz="2800" dirty="0"/>
          </a:p>
          <a:p>
            <a:endParaRPr lang="en-US" sz="2800" dirty="0"/>
          </a:p>
        </p:txBody>
      </p:sp>
    </p:spTree>
    <p:extLst>
      <p:ext uri="{BB962C8B-B14F-4D97-AF65-F5344CB8AC3E}">
        <p14:creationId xmlns:p14="http://schemas.microsoft.com/office/powerpoint/2010/main" val="1054937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An Uncontrolled Temper </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Is a work of the flesh</a:t>
            </a:r>
          </a:p>
          <a:p>
            <a:pPr lvl="1"/>
            <a:r>
              <a:rPr lang="en-US" sz="2800" dirty="0"/>
              <a:t>Eph. 4:31 – “Let all bitterness and wrath and anger and clamor and slander be put away from you, along with all malice.”</a:t>
            </a:r>
          </a:p>
          <a:p>
            <a:r>
              <a:rPr lang="en-US" sz="2800" dirty="0"/>
              <a:t>Disqualifies a man from being an elder</a:t>
            </a:r>
          </a:p>
          <a:p>
            <a:pPr lvl="1"/>
            <a:r>
              <a:rPr lang="en-US" sz="2800" dirty="0"/>
              <a:t>Tit. 1:7 – “For an overseer,</a:t>
            </a:r>
            <a:r>
              <a:rPr lang="en-US" sz="2800" b="1" i="1" baseline="30000" dirty="0"/>
              <a:t> </a:t>
            </a:r>
            <a:r>
              <a:rPr lang="en-US" sz="2800" dirty="0"/>
              <a:t>as God’s steward, must be above reproach. He must not be arrogant or quick-tempered or a drunkard or violent or greedy for gain,…”</a:t>
            </a:r>
          </a:p>
          <a:p>
            <a:pPr lvl="1"/>
            <a:r>
              <a:rPr lang="en-US" sz="2800" dirty="0"/>
              <a:t>1 Tim. 3:3 – “not a drunkard, not violent but gentle, not quarrelsome, not a lover of money.”</a:t>
            </a:r>
            <a:br>
              <a:rPr lang="en-US" dirty="0"/>
            </a:br>
            <a:endParaRPr lang="en-US" sz="2800" dirty="0"/>
          </a:p>
          <a:p>
            <a:endParaRPr lang="en-US" sz="2800" dirty="0"/>
          </a:p>
        </p:txBody>
      </p:sp>
    </p:spTree>
    <p:extLst>
      <p:ext uri="{BB962C8B-B14F-4D97-AF65-F5344CB8AC3E}">
        <p14:creationId xmlns:p14="http://schemas.microsoft.com/office/powerpoint/2010/main" val="816870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Results of Uncontrolled Temper </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err="1"/>
              <a:t>Pr</a:t>
            </a:r>
            <a:r>
              <a:rPr lang="en-US" sz="3200" dirty="0"/>
              <a:t>: 9:7-8 – “Whoever corrects a scoffer gets himself abuse, and he who reproves a wicked man incurs injury. Do not reprove a scoffer, or he will hate you; reprove a wise man, and he will love you.”</a:t>
            </a:r>
          </a:p>
          <a:p>
            <a:r>
              <a:rPr lang="en-US" sz="3200" dirty="0"/>
              <a:t>Pr. 22:24-25 – “Make no friendship with a man given to anger, nor go with a wrathful man, lest you learn his ways and entangle yourself in a snare.”</a:t>
            </a:r>
          </a:p>
        </p:txBody>
      </p:sp>
    </p:spTree>
    <p:extLst>
      <p:ext uri="{BB962C8B-B14F-4D97-AF65-F5344CB8AC3E}">
        <p14:creationId xmlns:p14="http://schemas.microsoft.com/office/powerpoint/2010/main" val="3957863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How Controlled Anger Acts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Anger by itself is not sinful.</a:t>
            </a:r>
          </a:p>
          <a:p>
            <a:pPr lvl="1"/>
            <a:r>
              <a:rPr lang="en-US" sz="2800" dirty="0"/>
              <a:t>Mark 3:5 – “And he looked around at them with anger, grieved at their hardness of heart, and said to the man, “Stretch out your hand.” He stretched it out, and his hand was restored.”</a:t>
            </a:r>
          </a:p>
          <a:p>
            <a:pPr lvl="1"/>
            <a:r>
              <a:rPr lang="en-US" sz="2800" dirty="0"/>
              <a:t>Numbers 11:1 – “And the people complained in the hearing of the </a:t>
            </a:r>
            <a:r>
              <a:rPr lang="en-US" sz="2800" cap="all" dirty="0"/>
              <a:t>LORD</a:t>
            </a:r>
            <a:r>
              <a:rPr lang="en-US" sz="2800" dirty="0"/>
              <a:t> about their misfortunes, and when the </a:t>
            </a:r>
            <a:r>
              <a:rPr lang="en-US" sz="2800" cap="all" dirty="0"/>
              <a:t>LORD</a:t>
            </a:r>
            <a:r>
              <a:rPr lang="en-US" sz="2800" dirty="0"/>
              <a:t> heard it, his anger was kindled, and the fire of the </a:t>
            </a:r>
            <a:r>
              <a:rPr lang="en-US" sz="2800" cap="all" dirty="0"/>
              <a:t>LORD</a:t>
            </a:r>
            <a:r>
              <a:rPr lang="en-US" sz="2800" dirty="0"/>
              <a:t> burned among them and consumed some outlying parts of the camp.”</a:t>
            </a:r>
          </a:p>
          <a:p>
            <a:pPr lvl="1"/>
            <a:r>
              <a:rPr lang="en-US" sz="2800" dirty="0"/>
              <a:t>Shows Understanding: Pr. 14:29 – “Whoever is slow to anger has great understanding but he who has a hasty temper exalts folly.”</a:t>
            </a:r>
          </a:p>
        </p:txBody>
      </p:sp>
    </p:spTree>
    <p:extLst>
      <p:ext uri="{BB962C8B-B14F-4D97-AF65-F5344CB8AC3E}">
        <p14:creationId xmlns:p14="http://schemas.microsoft.com/office/powerpoint/2010/main" val="164884055"/>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1717</TotalTime>
  <Words>668</Words>
  <Application>Microsoft Office PowerPoint</Application>
  <PresentationFormat>On-screen Show (4:3)</PresentationFormat>
  <Paragraphs>70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Corbel</vt:lpstr>
      <vt:lpstr>Depth</vt:lpstr>
      <vt:lpstr>Proverbs</vt:lpstr>
      <vt:lpstr>The Disciplined Spirit</vt:lpstr>
      <vt:lpstr>An Uncontrolled Temper </vt:lpstr>
      <vt:lpstr>An Uncontrolled Temper </vt:lpstr>
      <vt:lpstr>An Uncontrolled Temper </vt:lpstr>
      <vt:lpstr>An Uncontrolled Temper </vt:lpstr>
      <vt:lpstr>An Uncontrolled Temper </vt:lpstr>
      <vt:lpstr>Results of Uncontrolled Temper </vt:lpstr>
      <vt:lpstr>How Controlled Anger Acts</vt:lpstr>
      <vt:lpstr>How Controlled Anger Acts</vt:lpstr>
      <vt:lpstr>Value of a Controlled Temper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Bullington</dc:creator>
  <cp:lastModifiedBy>James Bullington</cp:lastModifiedBy>
  <cp:revision>77</cp:revision>
  <cp:lastPrinted>2018-12-29T15:06:20Z</cp:lastPrinted>
  <dcterms:created xsi:type="dcterms:W3CDTF">2018-12-01T16:56:29Z</dcterms:created>
  <dcterms:modified xsi:type="dcterms:W3CDTF">2018-12-29T17:39:35Z</dcterms:modified>
</cp:coreProperties>
</file>