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80" r:id="rId3"/>
    <p:sldId id="292" r:id="rId4"/>
    <p:sldId id="291" r:id="rId5"/>
    <p:sldId id="293" r:id="rId6"/>
    <p:sldId id="294" r:id="rId7"/>
    <p:sldId id="295" r:id="rId8"/>
    <p:sldId id="296" r:id="rId9"/>
    <p:sldId id="297" r:id="rId10"/>
    <p:sldId id="298" r:id="rId11"/>
    <p:sldId id="299" r:id="rId12"/>
    <p:sldId id="300"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4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1/6/2019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Proverbs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p:txBody>
          <a:bodyPr/>
          <a:lstStyle/>
          <a:p>
            <a:r>
              <a:rPr lang="en-US"/>
              <a:t>Lesson 9</a:t>
            </a:r>
            <a:endParaRPr lang="en-US" dirty="0"/>
          </a:p>
        </p:txBody>
      </p:sp>
    </p:spTree>
    <p:extLst>
      <p:ext uri="{BB962C8B-B14F-4D97-AF65-F5344CB8AC3E}">
        <p14:creationId xmlns:p14="http://schemas.microsoft.com/office/powerpoint/2010/main" val="1481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What Pride Does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Prevents service to others</a:t>
            </a:r>
          </a:p>
          <a:p>
            <a:pPr lvl="1"/>
            <a:r>
              <a:rPr lang="en-US" sz="2400" dirty="0"/>
              <a:t>Peter thought Jesus should not be lowering himself to wash the feet of the disciples.</a:t>
            </a:r>
          </a:p>
        </p:txBody>
      </p:sp>
    </p:spTree>
    <p:extLst>
      <p:ext uri="{BB962C8B-B14F-4D97-AF65-F5344CB8AC3E}">
        <p14:creationId xmlns:p14="http://schemas.microsoft.com/office/powerpoint/2010/main" val="2062601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Pride Leads to Destruction</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2800" dirty="0"/>
              <a:t>Pr. 11:2 – “When pride comes, then comes shame; but with the humble is wisdom.”</a:t>
            </a:r>
          </a:p>
          <a:p>
            <a:r>
              <a:rPr lang="en-US" sz="2800" dirty="0"/>
              <a:t>Pr. 16:18 – “Pride goes before destruction, and a haughty spirit before a fall.”</a:t>
            </a:r>
          </a:p>
          <a:p>
            <a:r>
              <a:rPr lang="en-US" sz="2800" dirty="0"/>
              <a:t>Pr. 17:19 – “He who loves transgression loves strife, and he who exalts his gate seeks destruction.”</a:t>
            </a:r>
          </a:p>
          <a:p>
            <a:r>
              <a:rPr lang="en-US" sz="2800" dirty="0"/>
              <a:t>Pr. 18:12 – “Before destruction the heart of a man is haughty, and before honor is humility.”</a:t>
            </a:r>
          </a:p>
          <a:p>
            <a:r>
              <a:rPr lang="en-US" sz="2800" dirty="0"/>
              <a:t>Pr. 29:23 – “A man’s pride will bring him low, but the humble in spirit will retain honor.”</a:t>
            </a:r>
          </a:p>
          <a:p>
            <a:r>
              <a:rPr lang="en-US" sz="2800" dirty="0"/>
              <a:t>1 Cor. 10:12 – “Therefore, let him who thinks he stands take heed lest he fall.”</a:t>
            </a:r>
          </a:p>
        </p:txBody>
      </p:sp>
    </p:spTree>
    <p:extLst>
      <p:ext uri="{BB962C8B-B14F-4D97-AF65-F5344CB8AC3E}">
        <p14:creationId xmlns:p14="http://schemas.microsoft.com/office/powerpoint/2010/main" val="1845028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Pride is Hated by God</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2800" dirty="0"/>
              <a:t>Pr. 6:17 – “There are six things that the </a:t>
            </a:r>
            <a:r>
              <a:rPr lang="en-US" sz="2800" cap="all" dirty="0"/>
              <a:t>LORD</a:t>
            </a:r>
            <a:r>
              <a:rPr lang="en-US" sz="2800" dirty="0"/>
              <a:t> hates, seven that are an abomination to him: haughty eyes,…”</a:t>
            </a:r>
          </a:p>
          <a:p>
            <a:r>
              <a:rPr lang="en-US" sz="2800" dirty="0"/>
              <a:t>Pr. 16:5 – “Everyone who is arrogant in heart is an abomination to the </a:t>
            </a:r>
            <a:r>
              <a:rPr lang="en-US" sz="2800" cap="all" dirty="0"/>
              <a:t>LORD</a:t>
            </a:r>
            <a:r>
              <a:rPr lang="en-US" sz="2800" dirty="0"/>
              <a:t>; be assured, he will not go unpunished.”</a:t>
            </a:r>
          </a:p>
          <a:p>
            <a:r>
              <a:rPr lang="en-US" sz="2800" dirty="0"/>
              <a:t>Pr. 15:25 – “The </a:t>
            </a:r>
            <a:r>
              <a:rPr lang="en-US" sz="2800" cap="all" dirty="0"/>
              <a:t>LORD</a:t>
            </a:r>
            <a:r>
              <a:rPr lang="en-US" sz="2800" dirty="0"/>
              <a:t> tears down the house of the proud but maintains the widow’s boundaries.”</a:t>
            </a:r>
          </a:p>
          <a:p>
            <a:r>
              <a:rPr lang="en-US" sz="2800" dirty="0"/>
              <a:t>Pr. 8:13 – “The fear of the </a:t>
            </a:r>
            <a:r>
              <a:rPr lang="en-US" sz="2800" cap="all" dirty="0"/>
              <a:t>LORD</a:t>
            </a:r>
            <a:r>
              <a:rPr lang="en-US" sz="2800" dirty="0"/>
              <a:t> is hatred of evil. Pride and arrogance and the way of evil and perverted speech I hate.”</a:t>
            </a:r>
          </a:p>
          <a:p>
            <a:r>
              <a:rPr lang="en-US" sz="2800" dirty="0"/>
              <a:t>Acts 12:23 –  King Herod “…because he did not give God the glory.  He was eaten of worms, and died.”</a:t>
            </a:r>
          </a:p>
        </p:txBody>
      </p:sp>
    </p:spTree>
    <p:extLst>
      <p:ext uri="{BB962C8B-B14F-4D97-AF65-F5344CB8AC3E}">
        <p14:creationId xmlns:p14="http://schemas.microsoft.com/office/powerpoint/2010/main" val="83658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The Sin of Pride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Pride’s definition</a:t>
            </a:r>
          </a:p>
          <a:p>
            <a:pPr lvl="1"/>
            <a:r>
              <a:rPr lang="en-US" sz="2800" dirty="0"/>
              <a:t>An over high opinion of oneself; exaggerated self-esteem; conceit</a:t>
            </a:r>
          </a:p>
          <a:p>
            <a:pPr lvl="1"/>
            <a:r>
              <a:rPr lang="en-US" sz="2800" dirty="0"/>
              <a:t>Exhibited in haughtiness; arrogance</a:t>
            </a:r>
          </a:p>
          <a:p>
            <a:pPr lvl="1"/>
            <a:r>
              <a:rPr lang="en-US" sz="2800" dirty="0"/>
              <a:t>A sense of one’s own dignity of worth; self-respect</a:t>
            </a:r>
          </a:p>
          <a:p>
            <a:r>
              <a:rPr lang="en-US" sz="3200" dirty="0"/>
              <a:t>Ancient secular and spiritual teachings position pride as the root cause of other sins. Examples:</a:t>
            </a:r>
          </a:p>
          <a:p>
            <a:pPr lvl="1"/>
            <a:r>
              <a:rPr lang="en-US" sz="2800" dirty="0"/>
              <a:t>Chinese proverb: “He who stands on a pedestal </a:t>
            </a:r>
            <a:r>
              <a:rPr lang="en-US" sz="2800" dirty="0" err="1"/>
              <a:t>hs</a:t>
            </a:r>
            <a:r>
              <a:rPr lang="en-US" sz="2800" dirty="0"/>
              <a:t> nowhere to step but off.”</a:t>
            </a:r>
          </a:p>
          <a:p>
            <a:pPr lvl="1"/>
            <a:r>
              <a:rPr lang="en-US" sz="2800" dirty="0"/>
              <a:t>Alexander Pope: “What the weak head with strongest bias rules, Is pride, the never-failing vice of fools.</a:t>
            </a:r>
          </a:p>
          <a:p>
            <a:pPr lvl="1"/>
            <a:endParaRPr lang="en-US" sz="2400" dirty="0"/>
          </a:p>
          <a:p>
            <a:pPr lvl="1"/>
            <a:endParaRPr lang="en-US" sz="2400" dirty="0"/>
          </a:p>
          <a:p>
            <a:pPr lvl="1"/>
            <a:endParaRPr lang="en-US" sz="2400" dirty="0"/>
          </a:p>
          <a:p>
            <a:pPr lvl="1"/>
            <a:endParaRPr lang="en-US" sz="2400" dirty="0"/>
          </a:p>
          <a:p>
            <a:endParaRPr lang="en-US" sz="2800" dirty="0"/>
          </a:p>
        </p:txBody>
      </p:sp>
    </p:spTree>
    <p:extLst>
      <p:ext uri="{BB962C8B-B14F-4D97-AF65-F5344CB8AC3E}">
        <p14:creationId xmlns:p14="http://schemas.microsoft.com/office/powerpoint/2010/main" val="402171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The Sin of Pride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Examples (cont.)</a:t>
            </a:r>
          </a:p>
          <a:p>
            <a:pPr lvl="1"/>
            <a:r>
              <a:rPr lang="en-US" sz="2800" dirty="0"/>
              <a:t>Ancient Athens Greece, hubris (pride) was considered one of the greatest crimes and was used to refer to insolent contempt that can cause one to use violence to shame the victim. A direct application was the crime of rape.</a:t>
            </a:r>
          </a:p>
          <a:p>
            <a:pPr lvl="1"/>
            <a:r>
              <a:rPr lang="en-US" sz="2800" dirty="0"/>
              <a:t>Dante: “…love of self perverted to hatred and contempt for one’s neighbor”</a:t>
            </a:r>
          </a:p>
          <a:p>
            <a:r>
              <a:rPr lang="en-US" sz="3200" dirty="0"/>
              <a:t>Biblical Descriptions</a:t>
            </a:r>
          </a:p>
          <a:p>
            <a:pPr lvl="1"/>
            <a:r>
              <a:rPr lang="en-US" sz="2800" dirty="0"/>
              <a:t>Pr. 21:4 – KJV “A haughty look, a proud heart, and the plowing of the wicked are sin.”  ESV “…the lamp of the wicked are sin.”  NLT “…all wicked actions are sin.”</a:t>
            </a:r>
            <a:endParaRPr lang="en-US" sz="2400" dirty="0"/>
          </a:p>
          <a:p>
            <a:pPr lvl="1"/>
            <a:endParaRPr lang="en-US" sz="2400" dirty="0"/>
          </a:p>
          <a:p>
            <a:endParaRPr lang="en-US" sz="2800" dirty="0"/>
          </a:p>
        </p:txBody>
      </p:sp>
    </p:spTree>
    <p:extLst>
      <p:ext uri="{BB962C8B-B14F-4D97-AF65-F5344CB8AC3E}">
        <p14:creationId xmlns:p14="http://schemas.microsoft.com/office/powerpoint/2010/main" val="98867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The Sin of Pride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Descriptions in Proverbs</a:t>
            </a:r>
          </a:p>
          <a:p>
            <a:pPr lvl="1"/>
            <a:r>
              <a:rPr lang="en-US" sz="2800" dirty="0"/>
              <a:t>Pr. 30:13 – “There are those—how lofty are their eyes, how high their eyelids lift!”</a:t>
            </a:r>
          </a:p>
          <a:p>
            <a:pPr lvl="1"/>
            <a:r>
              <a:rPr lang="en-US" sz="2800" dirty="0"/>
              <a:t>Rom. 1:18-32 – “For the wrath of God is revealed from heaven against all ungodliness and unrighteousness of men, who by their unrighteousness suppress the truth. … insolent, haughty, boastful, inventors of evil, …”</a:t>
            </a:r>
          </a:p>
        </p:txBody>
      </p:sp>
    </p:spTree>
    <p:extLst>
      <p:ext uri="{BB962C8B-B14F-4D97-AF65-F5344CB8AC3E}">
        <p14:creationId xmlns:p14="http://schemas.microsoft.com/office/powerpoint/2010/main" val="223580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Pride is an avenue of temptation</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How does the Devil tempt men?</a:t>
            </a:r>
          </a:p>
          <a:p>
            <a:pPr lvl="1"/>
            <a:r>
              <a:rPr lang="en-US" sz="2400" dirty="0"/>
              <a:t>1 Jn 2:15ff – “Do not love the world or the things in the world. If anyone loves the world, the love of the Father is not in him. For all that is in the world—the desires of the flesh and the desires of the eyes and pride of life</a:t>
            </a:r>
            <a:r>
              <a:rPr lang="en-US" sz="2400" b="1" i="1" baseline="30000" dirty="0"/>
              <a:t> </a:t>
            </a:r>
            <a:r>
              <a:rPr lang="en-US" sz="2400" dirty="0"/>
              <a:t>is not from the Father but is from the world.”</a:t>
            </a:r>
          </a:p>
          <a:p>
            <a:r>
              <a:rPr lang="en-US" sz="2800" dirty="0"/>
              <a:t>In what are we are tempted to take pride?</a:t>
            </a:r>
          </a:p>
          <a:p>
            <a:pPr lvl="1"/>
            <a:r>
              <a:rPr lang="en-US" sz="2400" dirty="0"/>
              <a:t>Appearance, Education, Race,  Job, Possessions</a:t>
            </a:r>
          </a:p>
          <a:p>
            <a:pPr lvl="1"/>
            <a:r>
              <a:rPr lang="en-US" sz="2400" dirty="0"/>
              <a:t>Pr. 30:7-9 – “Two things I ask of you; deny them not to me before I die: Remove far from me falsehood and lying; give me neither poverty nor riches; feed me with the food that is needful for me, lest I be full and deny you and say, “Who is the </a:t>
            </a:r>
            <a:r>
              <a:rPr lang="en-US" sz="2400" cap="all" dirty="0"/>
              <a:t>LORD</a:t>
            </a:r>
            <a:r>
              <a:rPr lang="en-US" sz="2400" dirty="0"/>
              <a:t>?” or lest I be poor and steal and profane the name of my God.”</a:t>
            </a:r>
          </a:p>
        </p:txBody>
      </p:sp>
    </p:spTree>
    <p:extLst>
      <p:ext uri="{BB962C8B-B14F-4D97-AF65-F5344CB8AC3E}">
        <p14:creationId xmlns:p14="http://schemas.microsoft.com/office/powerpoint/2010/main" val="333868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What Pride Does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Pride dethrones God in one’s heart</a:t>
            </a:r>
          </a:p>
          <a:p>
            <a:pPr lvl="1"/>
            <a:r>
              <a:rPr lang="en-US" sz="2400" dirty="0"/>
              <a:t>Rm. 1:30 – Violent in Greek is “</a:t>
            </a:r>
            <a:r>
              <a:rPr lang="en-US" sz="2400" dirty="0" err="1"/>
              <a:t>hubristes</a:t>
            </a:r>
            <a:r>
              <a:rPr lang="en-US" sz="2400" dirty="0"/>
              <a:t>” which according to Thayer means “an insolent man, one who uplifted, with pride, either heaps insulting language upon others or does them some shameful act of wrong.”</a:t>
            </a:r>
          </a:p>
          <a:p>
            <a:pPr lvl="1"/>
            <a:r>
              <a:rPr lang="en-US" sz="2400" dirty="0"/>
              <a:t>A proud man has such an exalted view of himself that he dethrones God as Lord over him.</a:t>
            </a:r>
          </a:p>
          <a:p>
            <a:r>
              <a:rPr lang="en-US" sz="2800" dirty="0"/>
              <a:t>He exalts himself</a:t>
            </a:r>
          </a:p>
          <a:p>
            <a:pPr lvl="1"/>
            <a:r>
              <a:rPr lang="en-US" sz="2400" dirty="0"/>
              <a:t>Rm. 12:3 – “For by the grace given to me I say to everyone among you not to think of himself more highly than he ought to think, but to think with sober judgment, each according to the measure of faith that God has assigned.”</a:t>
            </a:r>
          </a:p>
          <a:p>
            <a:pPr lvl="1"/>
            <a:r>
              <a:rPr lang="en-US" sz="2400" dirty="0"/>
              <a:t>Pr. 25:27 – “It is not good to eat much honey; so to seek one’s own glory is not glory”</a:t>
            </a:r>
          </a:p>
        </p:txBody>
      </p:sp>
    </p:spTree>
    <p:extLst>
      <p:ext uri="{BB962C8B-B14F-4D97-AF65-F5344CB8AC3E}">
        <p14:creationId xmlns:p14="http://schemas.microsoft.com/office/powerpoint/2010/main" val="878715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What Pride Does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He develops and attitude of superiority toward others</a:t>
            </a:r>
          </a:p>
          <a:p>
            <a:pPr lvl="1"/>
            <a:r>
              <a:rPr lang="en-US" sz="2400" dirty="0"/>
              <a:t>Pr. 30:21-23 – “Under three things the earth trembles; under four it cannot bear up: a slave when he becomes king, and a fool when he is filled with food; an unloved woman when she gets a husband, and a maidservant when she displaces her mistress.”</a:t>
            </a:r>
          </a:p>
          <a:p>
            <a:r>
              <a:rPr lang="en-US" sz="2800" dirty="0"/>
              <a:t>He becomes a braggart</a:t>
            </a:r>
          </a:p>
          <a:p>
            <a:pPr lvl="1"/>
            <a:r>
              <a:rPr lang="en-US" sz="2400" dirty="0"/>
              <a:t>2 Tim. 3:2 – “For people will be lovers of self, lovers of money, proud, arrogant, abusive, disobedient to their parents, ungrateful, unholy, heartless, unappeasable, slanderous, without self-control, brutal, not loving good, treacherous, reckless, swollen with conceit, lovers of pleasure rather than lovers of God, having the appearance of godliness, but denying its power. Avoid such people.”</a:t>
            </a:r>
          </a:p>
        </p:txBody>
      </p:sp>
    </p:spTree>
    <p:extLst>
      <p:ext uri="{BB962C8B-B14F-4D97-AF65-F5344CB8AC3E}">
        <p14:creationId xmlns:p14="http://schemas.microsoft.com/office/powerpoint/2010/main" val="38726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What Pride Does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He becomes self-willed</a:t>
            </a:r>
          </a:p>
          <a:p>
            <a:pPr lvl="1"/>
            <a:r>
              <a:rPr lang="en-US" sz="2400" dirty="0"/>
              <a:t>Pr. 13:10 – “By insolence comes nothing but strife,…”</a:t>
            </a:r>
          </a:p>
          <a:p>
            <a:pPr lvl="1"/>
            <a:r>
              <a:rPr lang="en-US" sz="2400" dirty="0"/>
              <a:t>Pr. 21:24 – “‘Scoffer’ is the name of the arrogant, haughty man who acts with arrogant pride.”</a:t>
            </a:r>
          </a:p>
          <a:p>
            <a:pPr lvl="1"/>
            <a:r>
              <a:rPr lang="en-US" sz="2400" dirty="0"/>
              <a:t>Titus 1:7 –  As a contrast “For an overseer, as God’s steward, must be above reproach. He must not be arrogant or quick-tempered or a drunkard or violent or greedy for gain,…”</a:t>
            </a:r>
          </a:p>
          <a:p>
            <a:r>
              <a:rPr lang="en-US" sz="2800" dirty="0"/>
              <a:t>Pride prevents conversion</a:t>
            </a:r>
          </a:p>
          <a:p>
            <a:pPr lvl="1"/>
            <a:r>
              <a:rPr lang="en-US" sz="2400" dirty="0"/>
              <a:t>Mt. 5:3 – “Blessed are the poor in spirit, for theirs is the kingdom of heaven.”</a:t>
            </a:r>
          </a:p>
          <a:p>
            <a:pPr lvl="1"/>
            <a:r>
              <a:rPr lang="en-US" sz="2400" dirty="0"/>
              <a:t>Mt. 18:3 – “Truly, I say to you, unless you turn and become like children, you will never enter the kingdom of heaven. Whoever humbles himself like this child is the greatest in the kingdom of heaven.”</a:t>
            </a:r>
          </a:p>
        </p:txBody>
      </p:sp>
    </p:spTree>
    <p:extLst>
      <p:ext uri="{BB962C8B-B14F-4D97-AF65-F5344CB8AC3E}">
        <p14:creationId xmlns:p14="http://schemas.microsoft.com/office/powerpoint/2010/main" val="223064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What Pride Does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162976"/>
            <a:ext cx="8433787" cy="5557420"/>
          </a:xfrm>
        </p:spPr>
        <p:txBody>
          <a:bodyPr>
            <a:normAutofit/>
          </a:bodyPr>
          <a:lstStyle/>
          <a:p>
            <a:r>
              <a:rPr lang="en-US" sz="3200" dirty="0"/>
              <a:t>Prevents confession of sins to God and others</a:t>
            </a:r>
          </a:p>
          <a:p>
            <a:pPr lvl="1"/>
            <a:r>
              <a:rPr lang="en-US" sz="2400" dirty="0"/>
              <a:t>Luke 18:9-14 - “</a:t>
            </a:r>
            <a:r>
              <a:rPr lang="en-US" dirty="0"/>
              <a:t>He also told this parable to some who trusted in themselves that they were righteous, and treated others with contempt:</a:t>
            </a:r>
            <a:r>
              <a:rPr lang="en-US" b="1" baseline="30000" dirty="0"/>
              <a:t> </a:t>
            </a:r>
            <a:r>
              <a:rPr lang="en-US" dirty="0"/>
              <a:t>“Two men went up into the temple to pray, one a Pharisee and the other a tax collector.</a:t>
            </a:r>
            <a:r>
              <a:rPr lang="en-US" b="1" baseline="30000" dirty="0"/>
              <a:t> </a:t>
            </a:r>
            <a:r>
              <a:rPr lang="en-US" dirty="0"/>
              <a:t>The Pharisee, standing by himself, prayed</a:t>
            </a:r>
            <a:r>
              <a:rPr lang="en-US" baseline="30000" dirty="0"/>
              <a:t> </a:t>
            </a:r>
            <a:r>
              <a:rPr lang="en-US" dirty="0"/>
              <a:t>thus: ‘God, I thank you that I am not like other men, extortioners, unjust, adulterers, or even like this tax collector.</a:t>
            </a:r>
            <a:r>
              <a:rPr lang="en-US" b="1" baseline="30000" dirty="0"/>
              <a:t> </a:t>
            </a:r>
            <a:r>
              <a:rPr lang="en-US" dirty="0"/>
              <a:t>I fast twice a week; I give tithes of all that I get.’</a:t>
            </a:r>
            <a:r>
              <a:rPr lang="en-US" b="1" baseline="30000" dirty="0"/>
              <a:t> </a:t>
            </a:r>
            <a:r>
              <a:rPr lang="en-US" dirty="0"/>
              <a:t>But the tax collector, standing far off, would not even lift up his eyes to heaven, but beat his breast, saying, ‘God, be merciful to me, a sinner!’ I tell you, this man went down to his house justified, rather than the other. For everyone who exalts himself will be humbled, but the one who humbles himself will be exalted.”</a:t>
            </a:r>
            <a:endParaRPr lang="en-US" sz="2400" dirty="0"/>
          </a:p>
        </p:txBody>
      </p:sp>
    </p:spTree>
    <p:extLst>
      <p:ext uri="{BB962C8B-B14F-4D97-AF65-F5344CB8AC3E}">
        <p14:creationId xmlns:p14="http://schemas.microsoft.com/office/powerpoint/2010/main" val="266321977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1872</TotalTime>
  <Words>841</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Corbel</vt:lpstr>
      <vt:lpstr>Depth</vt:lpstr>
      <vt:lpstr>Proverbs</vt:lpstr>
      <vt:lpstr>The Sin of Pride</vt:lpstr>
      <vt:lpstr>The Sin of Pride</vt:lpstr>
      <vt:lpstr>The Sin of Pride</vt:lpstr>
      <vt:lpstr>Pride is an avenue of temptation</vt:lpstr>
      <vt:lpstr>What Pride Does</vt:lpstr>
      <vt:lpstr>What Pride Does</vt:lpstr>
      <vt:lpstr>What Pride Does</vt:lpstr>
      <vt:lpstr>What Pride Does</vt:lpstr>
      <vt:lpstr>What Pride Does</vt:lpstr>
      <vt:lpstr>Pride Leads to Destruction</vt:lpstr>
      <vt:lpstr>Pride is Hated by God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Eastside Enlightener</cp:lastModifiedBy>
  <cp:revision>94</cp:revision>
  <cp:lastPrinted>2018-12-29T15:06:20Z</cp:lastPrinted>
  <dcterms:created xsi:type="dcterms:W3CDTF">2018-12-01T16:56:29Z</dcterms:created>
  <dcterms:modified xsi:type="dcterms:W3CDTF">2019-01-06T14:57:48Z</dcterms:modified>
</cp:coreProperties>
</file>