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8" r:id="rId3"/>
    <p:sldMasterId id="2147483710" r:id="rId4"/>
  </p:sldMasterIdLst>
  <p:notesMasterIdLst>
    <p:notesMasterId r:id="rId51"/>
  </p:notesMasterIdLst>
  <p:handoutMasterIdLst>
    <p:handoutMasterId r:id="rId52"/>
  </p:handoutMasterIdLst>
  <p:sldIdLst>
    <p:sldId id="377" r:id="rId5"/>
    <p:sldId id="261" r:id="rId6"/>
    <p:sldId id="390" r:id="rId7"/>
    <p:sldId id="515" r:id="rId8"/>
    <p:sldId id="516" r:id="rId9"/>
    <p:sldId id="543" r:id="rId10"/>
    <p:sldId id="544" r:id="rId11"/>
    <p:sldId id="545" r:id="rId12"/>
    <p:sldId id="547" r:id="rId13"/>
    <p:sldId id="478" r:id="rId14"/>
    <p:sldId id="408" r:id="rId15"/>
    <p:sldId id="410" r:id="rId16"/>
    <p:sldId id="494" r:id="rId17"/>
    <p:sldId id="278" r:id="rId18"/>
    <p:sldId id="277" r:id="rId19"/>
    <p:sldId id="477" r:id="rId20"/>
    <p:sldId id="526" r:id="rId21"/>
    <p:sldId id="527" r:id="rId22"/>
    <p:sldId id="528" r:id="rId23"/>
    <p:sldId id="553" r:id="rId24"/>
    <p:sldId id="546" r:id="rId25"/>
    <p:sldId id="529" r:id="rId26"/>
    <p:sldId id="530" r:id="rId27"/>
    <p:sldId id="531" r:id="rId28"/>
    <p:sldId id="532" r:id="rId29"/>
    <p:sldId id="542" r:id="rId30"/>
    <p:sldId id="533" r:id="rId31"/>
    <p:sldId id="534" r:id="rId32"/>
    <p:sldId id="535" r:id="rId33"/>
    <p:sldId id="536" r:id="rId34"/>
    <p:sldId id="537" r:id="rId35"/>
    <p:sldId id="552" r:id="rId36"/>
    <p:sldId id="538" r:id="rId37"/>
    <p:sldId id="283" r:id="rId38"/>
    <p:sldId id="549" r:id="rId39"/>
    <p:sldId id="550" r:id="rId40"/>
    <p:sldId id="551" r:id="rId41"/>
    <p:sldId id="539" r:id="rId42"/>
    <p:sldId id="540" r:id="rId43"/>
    <p:sldId id="541" r:id="rId44"/>
    <p:sldId id="341" r:id="rId45"/>
    <p:sldId id="457" r:id="rId46"/>
    <p:sldId id="435" r:id="rId47"/>
    <p:sldId id="493" r:id="rId48"/>
    <p:sldId id="471" r:id="rId49"/>
    <p:sldId id="548" r:id="rId5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3300"/>
    <a:srgbClr val="CCFFFF"/>
    <a:srgbClr val="502800"/>
    <a:srgbClr val="996600"/>
    <a:srgbClr val="002776"/>
    <a:srgbClr val="66FFFF"/>
    <a:srgbClr val="00FFFF"/>
    <a:srgbClr val="000022"/>
    <a:srgbClr val="D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57" autoAdjust="0"/>
    <p:restoredTop sz="94586"/>
  </p:normalViewPr>
  <p:slideViewPr>
    <p:cSldViewPr snapToGrid="0">
      <p:cViewPr varScale="1">
        <p:scale>
          <a:sx n="62" d="100"/>
          <a:sy n="62" d="100"/>
        </p:scale>
        <p:origin x="888" y="6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7FAC36-3D94-E346-A4D3-772E69BDBE1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AECF77-ACFA-B94B-91F5-914432E6E3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9A8E27B-7C77-CC41-A39D-023AFAB36DE6}" type="datetimeFigureOut">
              <a:rPr lang="en-US" smtClean="0"/>
              <a:t>1/4/2023</a:t>
            </a:fld>
            <a:endParaRPr lang="en-US"/>
          </a:p>
        </p:txBody>
      </p:sp>
      <p:sp>
        <p:nvSpPr>
          <p:cNvPr id="4" name="Footer Placeholder 3">
            <a:extLst>
              <a:ext uri="{FF2B5EF4-FFF2-40B4-BE49-F238E27FC236}">
                <a16:creationId xmlns:a16="http://schemas.microsoft.com/office/drawing/2014/main" id="{3C4321A4-F51E-1048-AB83-FF2039DBFC0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14E9F1-3DF8-7846-80D4-E03BF10B0CBF}"/>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85FB1BB-AEB7-CA41-9E6F-0F3EC450C625}" type="slidenum">
              <a:rPr lang="en-US" smtClean="0"/>
              <a:t>‹#›</a:t>
            </a:fld>
            <a:endParaRPr lang="en-US"/>
          </a:p>
        </p:txBody>
      </p:sp>
    </p:spTree>
    <p:extLst>
      <p:ext uri="{BB962C8B-B14F-4D97-AF65-F5344CB8AC3E}">
        <p14:creationId xmlns:p14="http://schemas.microsoft.com/office/powerpoint/2010/main" val="205801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B0DF07B-44A8-418D-9259-E344039DF6BB}" type="datetimeFigureOut">
              <a:rPr lang="en-US" smtClean="0"/>
              <a:t>1/4/2023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F57502-5810-4ACC-BFD7-246A8329DD4D}" type="slidenum">
              <a:rPr lang="en-US" smtClean="0"/>
              <a:t>‹#›</a:t>
            </a:fld>
            <a:endParaRPr lang="en-US"/>
          </a:p>
        </p:txBody>
      </p:sp>
    </p:spTree>
    <p:extLst>
      <p:ext uri="{BB962C8B-B14F-4D97-AF65-F5344CB8AC3E}">
        <p14:creationId xmlns:p14="http://schemas.microsoft.com/office/powerpoint/2010/main" val="1871324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7</a:t>
            </a:fld>
            <a:endParaRPr lang="en-US"/>
          </a:p>
        </p:txBody>
      </p:sp>
    </p:spTree>
    <p:extLst>
      <p:ext uri="{BB962C8B-B14F-4D97-AF65-F5344CB8AC3E}">
        <p14:creationId xmlns:p14="http://schemas.microsoft.com/office/powerpoint/2010/main" val="201140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21</a:t>
            </a:fld>
            <a:endParaRPr lang="en-US"/>
          </a:p>
        </p:txBody>
      </p:sp>
    </p:spTree>
    <p:extLst>
      <p:ext uri="{BB962C8B-B14F-4D97-AF65-F5344CB8AC3E}">
        <p14:creationId xmlns:p14="http://schemas.microsoft.com/office/powerpoint/2010/main" val="341916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22</a:t>
            </a:fld>
            <a:endParaRPr lang="en-US"/>
          </a:p>
        </p:txBody>
      </p:sp>
    </p:spTree>
    <p:extLst>
      <p:ext uri="{BB962C8B-B14F-4D97-AF65-F5344CB8AC3E}">
        <p14:creationId xmlns:p14="http://schemas.microsoft.com/office/powerpoint/2010/main" val="100606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23</a:t>
            </a:fld>
            <a:endParaRPr lang="en-US"/>
          </a:p>
        </p:txBody>
      </p:sp>
    </p:spTree>
    <p:extLst>
      <p:ext uri="{BB962C8B-B14F-4D97-AF65-F5344CB8AC3E}">
        <p14:creationId xmlns:p14="http://schemas.microsoft.com/office/powerpoint/2010/main" val="673644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24</a:t>
            </a:fld>
            <a:endParaRPr lang="en-US"/>
          </a:p>
        </p:txBody>
      </p:sp>
    </p:spTree>
    <p:extLst>
      <p:ext uri="{BB962C8B-B14F-4D97-AF65-F5344CB8AC3E}">
        <p14:creationId xmlns:p14="http://schemas.microsoft.com/office/powerpoint/2010/main" val="109629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25</a:t>
            </a:fld>
            <a:endParaRPr lang="en-US"/>
          </a:p>
        </p:txBody>
      </p:sp>
    </p:spTree>
    <p:extLst>
      <p:ext uri="{BB962C8B-B14F-4D97-AF65-F5344CB8AC3E}">
        <p14:creationId xmlns:p14="http://schemas.microsoft.com/office/powerpoint/2010/main" val="415951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26</a:t>
            </a:fld>
            <a:endParaRPr lang="en-US"/>
          </a:p>
        </p:txBody>
      </p:sp>
    </p:spTree>
    <p:extLst>
      <p:ext uri="{BB962C8B-B14F-4D97-AF65-F5344CB8AC3E}">
        <p14:creationId xmlns:p14="http://schemas.microsoft.com/office/powerpoint/2010/main" val="75620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27</a:t>
            </a:fld>
            <a:endParaRPr lang="en-US"/>
          </a:p>
        </p:txBody>
      </p:sp>
    </p:spTree>
    <p:extLst>
      <p:ext uri="{BB962C8B-B14F-4D97-AF65-F5344CB8AC3E}">
        <p14:creationId xmlns:p14="http://schemas.microsoft.com/office/powerpoint/2010/main" val="1193585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28</a:t>
            </a:fld>
            <a:endParaRPr lang="en-US"/>
          </a:p>
        </p:txBody>
      </p:sp>
    </p:spTree>
    <p:extLst>
      <p:ext uri="{BB962C8B-B14F-4D97-AF65-F5344CB8AC3E}">
        <p14:creationId xmlns:p14="http://schemas.microsoft.com/office/powerpoint/2010/main" val="274432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29</a:t>
            </a:fld>
            <a:endParaRPr lang="en-US"/>
          </a:p>
        </p:txBody>
      </p:sp>
    </p:spTree>
    <p:extLst>
      <p:ext uri="{BB962C8B-B14F-4D97-AF65-F5344CB8AC3E}">
        <p14:creationId xmlns:p14="http://schemas.microsoft.com/office/powerpoint/2010/main" val="372751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30</a:t>
            </a:fld>
            <a:endParaRPr lang="en-US"/>
          </a:p>
        </p:txBody>
      </p:sp>
    </p:spTree>
    <p:extLst>
      <p:ext uri="{BB962C8B-B14F-4D97-AF65-F5344CB8AC3E}">
        <p14:creationId xmlns:p14="http://schemas.microsoft.com/office/powerpoint/2010/main" val="295671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8</a:t>
            </a:fld>
            <a:endParaRPr lang="en-US"/>
          </a:p>
        </p:txBody>
      </p:sp>
    </p:spTree>
    <p:extLst>
      <p:ext uri="{BB962C8B-B14F-4D97-AF65-F5344CB8AC3E}">
        <p14:creationId xmlns:p14="http://schemas.microsoft.com/office/powerpoint/2010/main" val="3726486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31</a:t>
            </a:fld>
            <a:endParaRPr lang="en-US"/>
          </a:p>
        </p:txBody>
      </p:sp>
    </p:spTree>
    <p:extLst>
      <p:ext uri="{BB962C8B-B14F-4D97-AF65-F5344CB8AC3E}">
        <p14:creationId xmlns:p14="http://schemas.microsoft.com/office/powerpoint/2010/main" val="115544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32</a:t>
            </a:fld>
            <a:endParaRPr lang="en-US"/>
          </a:p>
        </p:txBody>
      </p:sp>
    </p:spTree>
    <p:extLst>
      <p:ext uri="{BB962C8B-B14F-4D97-AF65-F5344CB8AC3E}">
        <p14:creationId xmlns:p14="http://schemas.microsoft.com/office/powerpoint/2010/main" val="133041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33</a:t>
            </a:fld>
            <a:endParaRPr lang="en-US"/>
          </a:p>
        </p:txBody>
      </p:sp>
    </p:spTree>
    <p:extLst>
      <p:ext uri="{BB962C8B-B14F-4D97-AF65-F5344CB8AC3E}">
        <p14:creationId xmlns:p14="http://schemas.microsoft.com/office/powerpoint/2010/main" val="393208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395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567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F57502-5810-4ACC-BFD7-246A8329DD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49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38</a:t>
            </a:fld>
            <a:endParaRPr lang="en-US"/>
          </a:p>
        </p:txBody>
      </p:sp>
    </p:spTree>
    <p:extLst>
      <p:ext uri="{BB962C8B-B14F-4D97-AF65-F5344CB8AC3E}">
        <p14:creationId xmlns:p14="http://schemas.microsoft.com/office/powerpoint/2010/main" val="4122655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39</a:t>
            </a:fld>
            <a:endParaRPr lang="en-US"/>
          </a:p>
        </p:txBody>
      </p:sp>
    </p:spTree>
    <p:extLst>
      <p:ext uri="{BB962C8B-B14F-4D97-AF65-F5344CB8AC3E}">
        <p14:creationId xmlns:p14="http://schemas.microsoft.com/office/powerpoint/2010/main" val="47402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40</a:t>
            </a:fld>
            <a:endParaRPr lang="en-US"/>
          </a:p>
        </p:txBody>
      </p:sp>
    </p:spTree>
    <p:extLst>
      <p:ext uri="{BB962C8B-B14F-4D97-AF65-F5344CB8AC3E}">
        <p14:creationId xmlns:p14="http://schemas.microsoft.com/office/powerpoint/2010/main" val="139452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47739CE-D218-4C19-BCB9-B5EBCA2938D8}"/>
              </a:ext>
            </a:extLst>
          </p:cNvPr>
          <p:cNvSpPr>
            <a:spLocks noGrp="1" noChangeArrowheads="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4FDC7C-61B4-4D1A-AC84-871087A0E43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7347" name="Rectangle 2">
            <a:extLst>
              <a:ext uri="{FF2B5EF4-FFF2-40B4-BE49-F238E27FC236}">
                <a16:creationId xmlns:a16="http://schemas.microsoft.com/office/drawing/2014/main" id="{3377B3A6-AFC0-4437-B4F5-B94C17F07F44}"/>
              </a:ext>
            </a:extLst>
          </p:cNvPr>
          <p:cNvSpPr>
            <a:spLocks noGrp="1" noRot="1" noChangeAspect="1" noChangeArrowheads="1" noTextEdit="1"/>
          </p:cNvSpPr>
          <p:nvPr>
            <p:ph type="sldImg"/>
          </p:nvPr>
        </p:nvSpPr>
        <p:spPr>
          <a:xfrm>
            <a:off x="401638" y="681038"/>
            <a:ext cx="6054725" cy="3406775"/>
          </a:xfrm>
          <a:ln/>
        </p:spPr>
      </p:sp>
      <p:sp>
        <p:nvSpPr>
          <p:cNvPr id="57348" name="Rectangle 3">
            <a:extLst>
              <a:ext uri="{FF2B5EF4-FFF2-40B4-BE49-F238E27FC236}">
                <a16:creationId xmlns:a16="http://schemas.microsoft.com/office/drawing/2014/main" id="{8FA2C8E0-01B2-49E2-A74E-0C2AAA619FF7}"/>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Johnnie Nicholson‏ </a:t>
            </a:r>
          </a:p>
          <a:p>
            <a:pPr eaLnBrk="1" hangingPunct="1"/>
            <a:r>
              <a:rPr lang="en-US" altLang="en-US" dirty="0">
                <a:latin typeface="Arial" panose="020B0604020202020204" pitchFamily="34" charset="0"/>
              </a:rPr>
              <a:t>@</a:t>
            </a:r>
            <a:r>
              <a:rPr lang="en-US" altLang="en-US" dirty="0" err="1">
                <a:latin typeface="Arial" panose="020B0604020202020204" pitchFamily="34" charset="0"/>
              </a:rPr>
              <a:t>thekyniche</a:t>
            </a:r>
            <a:endParaRPr lang="en-US" altLang="en-US" dirty="0">
              <a:latin typeface="Arial" panose="020B0604020202020204" pitchFamily="34" charset="0"/>
            </a:endParaRPr>
          </a:p>
          <a:p>
            <a:pPr eaLnBrk="1" hangingPunct="1"/>
            <a:r>
              <a:rPr lang="en-US" altLang="en-US" dirty="0">
                <a:latin typeface="Arial" panose="020B0604020202020204" pitchFamily="34" charset="0"/>
              </a:rPr>
              <a:t>Follow </a:t>
            </a:r>
            <a:r>
              <a:rPr lang="en-US" altLang="en-US" dirty="0" err="1">
                <a:latin typeface="Arial" panose="020B0604020202020204" pitchFamily="34" charset="0"/>
              </a:rPr>
              <a:t>Follow</a:t>
            </a:r>
            <a:r>
              <a:rPr lang="en-US" altLang="en-US" dirty="0">
                <a:latin typeface="Arial" panose="020B0604020202020204" pitchFamily="34" charset="0"/>
              </a:rPr>
              <a:t> @</a:t>
            </a:r>
            <a:r>
              <a:rPr lang="en-US" altLang="en-US" dirty="0" err="1">
                <a:latin typeface="Arial" panose="020B0604020202020204" pitchFamily="34" charset="0"/>
              </a:rPr>
              <a:t>thekyniche</a:t>
            </a:r>
            <a:endParaRPr lang="en-US" altLang="en-US" dirty="0">
              <a:latin typeface="Arial" panose="020B0604020202020204" pitchFamily="34" charset="0"/>
            </a:endParaRPr>
          </a:p>
          <a:p>
            <a:pPr eaLnBrk="1" hangingPunct="1"/>
            <a:r>
              <a:rPr lang="en-US" altLang="en-US" dirty="0">
                <a:latin typeface="Arial" panose="020B0604020202020204" pitchFamily="34" charset="0"/>
              </a:rPr>
              <a:t>More</a:t>
            </a:r>
          </a:p>
          <a:p>
            <a:pPr eaLnBrk="1" hangingPunct="1"/>
            <a:r>
              <a:rPr lang="en-US" altLang="en-US" dirty="0">
                <a:latin typeface="Arial" panose="020B0604020202020204" pitchFamily="34" charset="0"/>
              </a:rPr>
              <a:t>@lucky13wxman @RyanBeesleyFox5 @</a:t>
            </a:r>
            <a:r>
              <a:rPr lang="en-US" altLang="en-US" dirty="0" err="1">
                <a:latin typeface="Arial" panose="020B0604020202020204" pitchFamily="34" charset="0"/>
              </a:rPr>
              <a:t>BeckePhysics</a:t>
            </a:r>
            <a:r>
              <a:rPr lang="en-US" altLang="en-US" dirty="0">
                <a:latin typeface="Arial" panose="020B0604020202020204" pitchFamily="34" charset="0"/>
              </a:rPr>
              <a:t> @</a:t>
            </a:r>
            <a:r>
              <a:rPr lang="en-US" altLang="en-US" dirty="0" err="1">
                <a:latin typeface="Arial" panose="020B0604020202020204" pitchFamily="34" charset="0"/>
              </a:rPr>
              <a:t>sudbri</a:t>
            </a:r>
            <a:r>
              <a:rPr lang="en-US" altLang="en-US" dirty="0">
                <a:latin typeface="Arial" panose="020B0604020202020204" pitchFamily="34" charset="0"/>
              </a:rPr>
              <a:t> @</a:t>
            </a:r>
            <a:r>
              <a:rPr lang="en-US" altLang="en-US" dirty="0" err="1">
                <a:latin typeface="Arial" panose="020B0604020202020204" pitchFamily="34" charset="0"/>
              </a:rPr>
              <a:t>VirtualAstro</a:t>
            </a:r>
            <a:r>
              <a:rPr lang="en-US" altLang="en-US" dirty="0">
                <a:latin typeface="Arial" panose="020B0604020202020204" pitchFamily="34" charset="0"/>
              </a:rPr>
              <a:t> @</a:t>
            </a:r>
            <a:r>
              <a:rPr lang="en-US" altLang="en-US" dirty="0" err="1">
                <a:latin typeface="Arial" panose="020B0604020202020204" pitchFamily="34" charset="0"/>
              </a:rPr>
              <a:t>jginfla</a:t>
            </a:r>
            <a:r>
              <a:rPr lang="en-US" altLang="en-US" dirty="0">
                <a:latin typeface="Arial" panose="020B0604020202020204" pitchFamily="34" charset="0"/>
              </a:rPr>
              <a:t> @</a:t>
            </a:r>
            <a:r>
              <a:rPr lang="en-US" altLang="en-US" dirty="0" err="1">
                <a:latin typeface="Arial" panose="020B0604020202020204" pitchFamily="34" charset="0"/>
              </a:rPr>
              <a:t>spann</a:t>
            </a:r>
            <a:r>
              <a:rPr lang="en-US" altLang="en-US" dirty="0">
                <a:latin typeface="Arial" panose="020B0604020202020204" pitchFamily="34" charset="0"/>
              </a:rPr>
              <a:t> ISS Piercing the Milky Way</a:t>
            </a:r>
          </a:p>
        </p:txBody>
      </p:sp>
    </p:spTree>
    <p:extLst>
      <p:ext uri="{BB962C8B-B14F-4D97-AF65-F5344CB8AC3E}">
        <p14:creationId xmlns:p14="http://schemas.microsoft.com/office/powerpoint/2010/main" val="390370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9</a:t>
            </a:fld>
            <a:endParaRPr lang="en-US"/>
          </a:p>
        </p:txBody>
      </p:sp>
    </p:spTree>
    <p:extLst>
      <p:ext uri="{BB962C8B-B14F-4D97-AF65-F5344CB8AC3E}">
        <p14:creationId xmlns:p14="http://schemas.microsoft.com/office/powerpoint/2010/main" val="1414307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46</a:t>
            </a:fld>
            <a:endParaRPr lang="en-US"/>
          </a:p>
        </p:txBody>
      </p:sp>
    </p:spTree>
    <p:extLst>
      <p:ext uri="{BB962C8B-B14F-4D97-AF65-F5344CB8AC3E}">
        <p14:creationId xmlns:p14="http://schemas.microsoft.com/office/powerpoint/2010/main" val="322688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12</a:t>
            </a:fld>
            <a:endParaRPr lang="en-US"/>
          </a:p>
        </p:txBody>
      </p:sp>
    </p:spTree>
    <p:extLst>
      <p:ext uri="{BB962C8B-B14F-4D97-AF65-F5344CB8AC3E}">
        <p14:creationId xmlns:p14="http://schemas.microsoft.com/office/powerpoint/2010/main" val="250168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13</a:t>
            </a:fld>
            <a:endParaRPr lang="en-US"/>
          </a:p>
        </p:txBody>
      </p:sp>
    </p:spTree>
    <p:extLst>
      <p:ext uri="{BB962C8B-B14F-4D97-AF65-F5344CB8AC3E}">
        <p14:creationId xmlns:p14="http://schemas.microsoft.com/office/powerpoint/2010/main" val="940025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17</a:t>
            </a:fld>
            <a:endParaRPr lang="en-US"/>
          </a:p>
        </p:txBody>
      </p:sp>
    </p:spTree>
    <p:extLst>
      <p:ext uri="{BB962C8B-B14F-4D97-AF65-F5344CB8AC3E}">
        <p14:creationId xmlns:p14="http://schemas.microsoft.com/office/powerpoint/2010/main" val="604797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18</a:t>
            </a:fld>
            <a:endParaRPr lang="en-US"/>
          </a:p>
        </p:txBody>
      </p:sp>
    </p:spTree>
    <p:extLst>
      <p:ext uri="{BB962C8B-B14F-4D97-AF65-F5344CB8AC3E}">
        <p14:creationId xmlns:p14="http://schemas.microsoft.com/office/powerpoint/2010/main" val="7928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19</a:t>
            </a:fld>
            <a:endParaRPr lang="en-US"/>
          </a:p>
        </p:txBody>
      </p:sp>
    </p:spTree>
    <p:extLst>
      <p:ext uri="{BB962C8B-B14F-4D97-AF65-F5344CB8AC3E}">
        <p14:creationId xmlns:p14="http://schemas.microsoft.com/office/powerpoint/2010/main" val="81635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F57502-5810-4ACC-BFD7-246A8329DD4D}" type="slidenum">
              <a:rPr lang="en-US" smtClean="0"/>
              <a:t>20</a:t>
            </a:fld>
            <a:endParaRPr lang="en-US"/>
          </a:p>
        </p:txBody>
      </p:sp>
    </p:spTree>
    <p:extLst>
      <p:ext uri="{BB962C8B-B14F-4D97-AF65-F5344CB8AC3E}">
        <p14:creationId xmlns:p14="http://schemas.microsoft.com/office/powerpoint/2010/main" val="210621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54316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60756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817909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B177-531A-35AD-95ED-6A343B32719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3A2831E-052C-9041-E83C-FF94F94C295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DFAC20-CABA-6D4D-72BC-7943FDC85E95}"/>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a:extLst>
              <a:ext uri="{FF2B5EF4-FFF2-40B4-BE49-F238E27FC236}">
                <a16:creationId xmlns:a16="http://schemas.microsoft.com/office/drawing/2014/main" id="{CA447A57-A086-C4AF-F969-5F9D2A02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CE0A0-F6B4-6730-4000-1F8FAD1CA4EC}"/>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547030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BBAB-80AB-E0AB-BE1F-C7F99FD9F4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4F1C0E-F129-EF3B-BAF1-C3D337933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65149C-61A7-9283-DE57-B20E91C804B1}"/>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a:extLst>
              <a:ext uri="{FF2B5EF4-FFF2-40B4-BE49-F238E27FC236}">
                <a16:creationId xmlns:a16="http://schemas.microsoft.com/office/drawing/2014/main" id="{D8F4C06B-8F69-2CBF-37AB-3FD7EE78C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7FD67-469E-430B-062C-213166B96450}"/>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900257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8F519-8898-DCAC-DF99-E2E918FBC0D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7AA346-3376-4CEF-5066-096F73320C3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21717-F64C-9B8C-9A1E-90247A43FF6B}"/>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a:extLst>
              <a:ext uri="{FF2B5EF4-FFF2-40B4-BE49-F238E27FC236}">
                <a16:creationId xmlns:a16="http://schemas.microsoft.com/office/drawing/2014/main" id="{E51213D0-2376-4E96-D460-780B930C8D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ACF53B-BA71-56F5-5AB1-D53D584BBCFA}"/>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95648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410B-8178-E109-9485-7CF16FA23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DB5B85-0477-BE59-AD0C-67403BAFFC0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10AF5-8B4F-E315-024E-F49B8529AAF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E7A4F-8D46-C49C-E81B-9B554187AE73}"/>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6" name="Footer Placeholder 5">
            <a:extLst>
              <a:ext uri="{FF2B5EF4-FFF2-40B4-BE49-F238E27FC236}">
                <a16:creationId xmlns:a16="http://schemas.microsoft.com/office/drawing/2014/main" id="{4ABE662B-9DE9-6684-BEE4-F9346ADCE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AB841-451B-2351-9542-B4CA23CBB31E}"/>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74823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7840-977D-0868-D920-B1235273A49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1D267-DD59-A001-096D-CD990416013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AD56E-CEA0-2D36-528C-0F10C204D59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A0916-AB50-96C8-6148-CD3504B9BB0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66C5A26-1AD7-7B18-DDA2-C6E6A185B4F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E831C4-4356-03B9-DFCC-35BFFA3642F8}"/>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8" name="Footer Placeholder 7">
            <a:extLst>
              <a:ext uri="{FF2B5EF4-FFF2-40B4-BE49-F238E27FC236}">
                <a16:creationId xmlns:a16="http://schemas.microsoft.com/office/drawing/2014/main" id="{3A980856-2DC9-E596-EC81-B67ED93AD1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D130D0-5A0C-C7E4-17B0-B3640F8CAF07}"/>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84844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A1F2E-0A30-B54A-084A-097276CE73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8D359-A3C1-6F32-E0BD-6FB5ACABCF32}"/>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4" name="Footer Placeholder 3">
            <a:extLst>
              <a:ext uri="{FF2B5EF4-FFF2-40B4-BE49-F238E27FC236}">
                <a16:creationId xmlns:a16="http://schemas.microsoft.com/office/drawing/2014/main" id="{4A2DF307-D90F-B242-5E6F-BD182113AD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47F44-0C97-4398-F8EC-111B21358B76}"/>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744934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73244C-21C9-C363-61DB-00D9153EFE30}"/>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3" name="Footer Placeholder 2">
            <a:extLst>
              <a:ext uri="{FF2B5EF4-FFF2-40B4-BE49-F238E27FC236}">
                <a16:creationId xmlns:a16="http://schemas.microsoft.com/office/drawing/2014/main" id="{105B5AF4-4ED6-13E3-664C-63616DC0C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8E1594-FEEE-24C4-688C-2265E96060CB}"/>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13624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94D1-5D22-20E7-6A37-E2411AE3E3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A26CD5F-B211-F35E-74C1-646914F73EE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AB475C-5740-ED2D-8698-EA9E910E583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E907CB-262D-E670-1E56-11D69983C309}"/>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6" name="Footer Placeholder 5">
            <a:extLst>
              <a:ext uri="{FF2B5EF4-FFF2-40B4-BE49-F238E27FC236}">
                <a16:creationId xmlns:a16="http://schemas.microsoft.com/office/drawing/2014/main" id="{CC54005F-E896-EE72-AAAB-B913E2C9E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36087-6081-B158-40C9-A192D49274BE}"/>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97531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207382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3C258-A677-774C-7249-D5014A28F85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9EB7A7-BBD5-D892-DF38-574373B3B56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E575289-DA90-F47B-C588-E97CDB934A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46A2FB6-8132-BF73-0459-DB5C6FFD96EA}"/>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6" name="Footer Placeholder 5">
            <a:extLst>
              <a:ext uri="{FF2B5EF4-FFF2-40B4-BE49-F238E27FC236}">
                <a16:creationId xmlns:a16="http://schemas.microsoft.com/office/drawing/2014/main" id="{E0106CF7-DB4F-3809-741D-0D3309426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40DA6-5287-2C81-8B83-31FF4F43E5FA}"/>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322083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44513-2BBB-8A3B-EA4A-5FEBA78483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9D77F-7EE7-D928-B1A2-ECAF8EF9FC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191C7-F9F6-326C-13B5-7B01165121BC}"/>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a:extLst>
              <a:ext uri="{FF2B5EF4-FFF2-40B4-BE49-F238E27FC236}">
                <a16:creationId xmlns:a16="http://schemas.microsoft.com/office/drawing/2014/main" id="{AE74989E-9ACC-1B20-A161-92BBED815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9F2C2-F4A3-FA17-DC20-DB810DF4D485}"/>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07592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9CFDAA-E24D-33CE-FE29-5DC1D760705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CEC961-476B-F8C2-FCCE-EE0505B74CE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3B4CD-2DE6-5F25-2A17-D30181B4B8BB}"/>
              </a:ext>
            </a:extLst>
          </p:cNvPr>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a:extLst>
              <a:ext uri="{FF2B5EF4-FFF2-40B4-BE49-F238E27FC236}">
                <a16:creationId xmlns:a16="http://schemas.microsoft.com/office/drawing/2014/main" id="{24916E63-4021-7C64-AFB0-F6D0AF56E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0C9F9-B5AE-1A51-4B06-D9911B501F36}"/>
              </a:ext>
            </a:extLst>
          </p:cNvPr>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82640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4153091E-E063-47D8-8A94-8997E2DAFAE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489AE00-FBA3-454F-8692-DF067C3E73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3E794E-3EBA-4845-BE7D-EBC5420752F1}"/>
              </a:ext>
            </a:extLst>
          </p:cNvPr>
          <p:cNvSpPr>
            <a:spLocks noGrp="1"/>
          </p:cNvSpPr>
          <p:nvPr>
            <p:ph type="sldNum" sz="quarter" idx="12"/>
          </p:nvPr>
        </p:nvSpPr>
        <p:spPr/>
        <p:txBody>
          <a:bodyPr/>
          <a:lstStyle>
            <a:lvl1pPr>
              <a:defRPr/>
            </a:lvl1pPr>
          </a:lstStyle>
          <a:p>
            <a:fld id="{E056547A-6F01-4153-9754-51987B2E0D79}" type="slidenum">
              <a:rPr lang="en-US" altLang="en-US"/>
              <a:pPr/>
              <a:t>‹#›</a:t>
            </a:fld>
            <a:endParaRPr lang="en-US" altLang="en-US"/>
          </a:p>
        </p:txBody>
      </p:sp>
    </p:spTree>
    <p:extLst>
      <p:ext uri="{BB962C8B-B14F-4D97-AF65-F5344CB8AC3E}">
        <p14:creationId xmlns:p14="http://schemas.microsoft.com/office/powerpoint/2010/main" val="3272296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F99F7-AB24-4F7F-BADE-499BFDCAAD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F9BF1D-3C1D-43F9-8CD0-21DDE5673F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1F7908-A461-44D1-9731-A3322572421D}"/>
              </a:ext>
            </a:extLst>
          </p:cNvPr>
          <p:cNvSpPr>
            <a:spLocks noGrp="1"/>
          </p:cNvSpPr>
          <p:nvPr>
            <p:ph type="sldNum" sz="quarter" idx="12"/>
          </p:nvPr>
        </p:nvSpPr>
        <p:spPr/>
        <p:txBody>
          <a:bodyPr/>
          <a:lstStyle>
            <a:lvl1pPr>
              <a:defRPr/>
            </a:lvl1pPr>
          </a:lstStyle>
          <a:p>
            <a:fld id="{6403F468-5AF6-4E42-9BF7-596C191C0C4B}" type="slidenum">
              <a:rPr lang="en-US" altLang="en-US"/>
              <a:pPr/>
              <a:t>‹#›</a:t>
            </a:fld>
            <a:endParaRPr lang="en-US" altLang="en-US"/>
          </a:p>
        </p:txBody>
      </p:sp>
    </p:spTree>
    <p:extLst>
      <p:ext uri="{BB962C8B-B14F-4D97-AF65-F5344CB8AC3E}">
        <p14:creationId xmlns:p14="http://schemas.microsoft.com/office/powerpoint/2010/main" val="131888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a:extLst>
              <a:ext uri="{FF2B5EF4-FFF2-40B4-BE49-F238E27FC236}">
                <a16:creationId xmlns:a16="http://schemas.microsoft.com/office/drawing/2014/main" id="{5122185E-C615-402A-B195-540AE668DAF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ABFEB6-0E3D-42E8-950D-2ED74A5D2EC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79A0EC-36EF-4995-BA6A-486B78F8809B}"/>
              </a:ext>
            </a:extLst>
          </p:cNvPr>
          <p:cNvSpPr>
            <a:spLocks noGrp="1"/>
          </p:cNvSpPr>
          <p:nvPr>
            <p:ph type="sldNum" sz="quarter" idx="12"/>
          </p:nvPr>
        </p:nvSpPr>
        <p:spPr/>
        <p:txBody>
          <a:bodyPr/>
          <a:lstStyle>
            <a:lvl1pPr>
              <a:defRPr/>
            </a:lvl1pPr>
          </a:lstStyle>
          <a:p>
            <a:fld id="{EEC59567-01AE-47E0-99E1-D08446E667F6}" type="slidenum">
              <a:rPr lang="en-US" altLang="en-US"/>
              <a:pPr/>
              <a:t>‹#›</a:t>
            </a:fld>
            <a:endParaRPr lang="en-US" altLang="en-US"/>
          </a:p>
        </p:txBody>
      </p:sp>
    </p:spTree>
    <p:extLst>
      <p:ext uri="{BB962C8B-B14F-4D97-AF65-F5344CB8AC3E}">
        <p14:creationId xmlns:p14="http://schemas.microsoft.com/office/powerpoint/2010/main" val="536539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DFE003-AA71-4277-9CBF-8A4BA7D803E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2D8C01E-8E8A-447E-8EDA-63DC7D6218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81FC7F-17FD-47E9-AF26-A189540D2D75}"/>
              </a:ext>
            </a:extLst>
          </p:cNvPr>
          <p:cNvSpPr>
            <a:spLocks noGrp="1"/>
          </p:cNvSpPr>
          <p:nvPr>
            <p:ph type="sldNum" sz="quarter" idx="12"/>
          </p:nvPr>
        </p:nvSpPr>
        <p:spPr/>
        <p:txBody>
          <a:bodyPr/>
          <a:lstStyle>
            <a:lvl1pPr>
              <a:defRPr/>
            </a:lvl1pPr>
          </a:lstStyle>
          <a:p>
            <a:fld id="{44E4C677-4192-40F2-A7BF-AE56FE844BD7}" type="slidenum">
              <a:rPr lang="en-US" altLang="en-US"/>
              <a:pPr/>
              <a:t>‹#›</a:t>
            </a:fld>
            <a:endParaRPr lang="en-US" altLang="en-US"/>
          </a:p>
        </p:txBody>
      </p:sp>
    </p:spTree>
    <p:extLst>
      <p:ext uri="{BB962C8B-B14F-4D97-AF65-F5344CB8AC3E}">
        <p14:creationId xmlns:p14="http://schemas.microsoft.com/office/powerpoint/2010/main" val="19909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1F6FD3-08F2-413F-9ABA-97B7261C55B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D1741BEC-4829-4657-831E-D852BBBD07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31C87D-9E22-4440-AEFE-15C067D2D0F2}"/>
              </a:ext>
            </a:extLst>
          </p:cNvPr>
          <p:cNvSpPr>
            <a:spLocks noGrp="1"/>
          </p:cNvSpPr>
          <p:nvPr>
            <p:ph type="sldNum" sz="quarter" idx="12"/>
          </p:nvPr>
        </p:nvSpPr>
        <p:spPr/>
        <p:txBody>
          <a:bodyPr/>
          <a:lstStyle>
            <a:lvl1pPr>
              <a:defRPr/>
            </a:lvl1pPr>
          </a:lstStyle>
          <a:p>
            <a:fld id="{0D9EB72E-86CF-4062-BDAC-4BF9F72F2029}" type="slidenum">
              <a:rPr lang="en-US" altLang="en-US"/>
              <a:pPr/>
              <a:t>‹#›</a:t>
            </a:fld>
            <a:endParaRPr lang="en-US" altLang="en-US"/>
          </a:p>
        </p:txBody>
      </p:sp>
    </p:spTree>
    <p:extLst>
      <p:ext uri="{BB962C8B-B14F-4D97-AF65-F5344CB8AC3E}">
        <p14:creationId xmlns:p14="http://schemas.microsoft.com/office/powerpoint/2010/main" val="4185410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CBDAB1C-3412-4732-843F-189009C67F7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2A9108F9-326D-4831-9B24-6E1EE027E85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3140F2F-16E8-4587-96DC-EFC7A8AA4FC1}"/>
              </a:ext>
            </a:extLst>
          </p:cNvPr>
          <p:cNvSpPr>
            <a:spLocks noGrp="1"/>
          </p:cNvSpPr>
          <p:nvPr>
            <p:ph type="sldNum" sz="quarter" idx="12"/>
          </p:nvPr>
        </p:nvSpPr>
        <p:spPr/>
        <p:txBody>
          <a:bodyPr/>
          <a:lstStyle>
            <a:lvl1pPr>
              <a:defRPr/>
            </a:lvl1pPr>
          </a:lstStyle>
          <a:p>
            <a:fld id="{34B8324E-1F4C-4F6C-95F4-8B85B2D81B55}" type="slidenum">
              <a:rPr lang="en-US" altLang="en-US"/>
              <a:pPr/>
              <a:t>‹#›</a:t>
            </a:fld>
            <a:endParaRPr lang="en-US" altLang="en-US"/>
          </a:p>
        </p:txBody>
      </p:sp>
    </p:spTree>
    <p:extLst>
      <p:ext uri="{BB962C8B-B14F-4D97-AF65-F5344CB8AC3E}">
        <p14:creationId xmlns:p14="http://schemas.microsoft.com/office/powerpoint/2010/main" val="15733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F61DE4-62A8-4AB6-A834-7765C76047F6}"/>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BAD9B14-A6B8-44A1-81DB-8AC7C1EFED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8938D5-F916-4DB6-945C-7D3CC0165B68}"/>
              </a:ext>
            </a:extLst>
          </p:cNvPr>
          <p:cNvSpPr>
            <a:spLocks noGrp="1"/>
          </p:cNvSpPr>
          <p:nvPr>
            <p:ph type="sldNum" sz="quarter" idx="12"/>
          </p:nvPr>
        </p:nvSpPr>
        <p:spPr/>
        <p:txBody>
          <a:bodyPr/>
          <a:lstStyle>
            <a:lvl1pPr>
              <a:defRPr/>
            </a:lvl1pPr>
          </a:lstStyle>
          <a:p>
            <a:fld id="{6D2E275A-A44E-447A-B839-02F2DB625DA5}" type="slidenum">
              <a:rPr lang="en-US" altLang="en-US"/>
              <a:pPr/>
              <a:t>‹#›</a:t>
            </a:fld>
            <a:endParaRPr lang="en-US" altLang="en-US"/>
          </a:p>
        </p:txBody>
      </p:sp>
    </p:spTree>
    <p:extLst>
      <p:ext uri="{BB962C8B-B14F-4D97-AF65-F5344CB8AC3E}">
        <p14:creationId xmlns:p14="http://schemas.microsoft.com/office/powerpoint/2010/main" val="303521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DCA548-3128-4156-934E-086DD6725C1A}" type="datetimeFigureOut">
              <a:rPr lang="en-US" smtClean="0"/>
              <a:t>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3841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E7AB646-603F-4C5B-8A22-3D50F4DD2E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FE00C38-6249-48A6-A7A7-18F4C6623E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A58DCB-4EC4-477E-8466-806AF15A6A97}"/>
              </a:ext>
            </a:extLst>
          </p:cNvPr>
          <p:cNvSpPr>
            <a:spLocks noGrp="1"/>
          </p:cNvSpPr>
          <p:nvPr>
            <p:ph type="sldNum" sz="quarter" idx="12"/>
          </p:nvPr>
        </p:nvSpPr>
        <p:spPr/>
        <p:txBody>
          <a:bodyPr/>
          <a:lstStyle>
            <a:lvl1pPr>
              <a:defRPr/>
            </a:lvl1pPr>
          </a:lstStyle>
          <a:p>
            <a:fld id="{32D24DFC-5B94-4BE3-9E4E-31CDFFD68299}" type="slidenum">
              <a:rPr lang="en-US" altLang="en-US"/>
              <a:pPr/>
              <a:t>‹#›</a:t>
            </a:fld>
            <a:endParaRPr lang="en-US" altLang="en-US"/>
          </a:p>
        </p:txBody>
      </p:sp>
    </p:spTree>
    <p:extLst>
      <p:ext uri="{BB962C8B-B14F-4D97-AF65-F5344CB8AC3E}">
        <p14:creationId xmlns:p14="http://schemas.microsoft.com/office/powerpoint/2010/main" val="3527955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CEF9D8F-34EB-449B-857C-66D9F2AEA1E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7780715-876C-43AA-B651-0A2439255E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B78CC0-427B-47D4-9FA7-451710D90214}"/>
              </a:ext>
            </a:extLst>
          </p:cNvPr>
          <p:cNvSpPr>
            <a:spLocks noGrp="1"/>
          </p:cNvSpPr>
          <p:nvPr>
            <p:ph type="sldNum" sz="quarter" idx="12"/>
          </p:nvPr>
        </p:nvSpPr>
        <p:spPr/>
        <p:txBody>
          <a:bodyPr/>
          <a:lstStyle>
            <a:lvl1pPr>
              <a:defRPr/>
            </a:lvl1pPr>
          </a:lstStyle>
          <a:p>
            <a:fld id="{BFE054E0-7C69-4DC5-A570-0FD23B520121}" type="slidenum">
              <a:rPr lang="en-US" altLang="en-US"/>
              <a:pPr/>
              <a:t>‹#›</a:t>
            </a:fld>
            <a:endParaRPr lang="en-US" altLang="en-US"/>
          </a:p>
        </p:txBody>
      </p:sp>
    </p:spTree>
    <p:extLst>
      <p:ext uri="{BB962C8B-B14F-4D97-AF65-F5344CB8AC3E}">
        <p14:creationId xmlns:p14="http://schemas.microsoft.com/office/powerpoint/2010/main" val="2029402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15A0F-617C-4BA5-B23D-E183E0821F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1CC2ADF-2D9A-4FE8-9046-127A7F8CAB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1DC0E3-E9F9-486B-8CC5-CB1E04FE208E}"/>
              </a:ext>
            </a:extLst>
          </p:cNvPr>
          <p:cNvSpPr>
            <a:spLocks noGrp="1"/>
          </p:cNvSpPr>
          <p:nvPr>
            <p:ph type="sldNum" sz="quarter" idx="12"/>
          </p:nvPr>
        </p:nvSpPr>
        <p:spPr/>
        <p:txBody>
          <a:bodyPr/>
          <a:lstStyle>
            <a:lvl1pPr>
              <a:defRPr/>
            </a:lvl1pPr>
          </a:lstStyle>
          <a:p>
            <a:fld id="{D38D1A95-2343-428F-9AF2-AB369B4E152A}" type="slidenum">
              <a:rPr lang="en-US" altLang="en-US"/>
              <a:pPr/>
              <a:t>‹#›</a:t>
            </a:fld>
            <a:endParaRPr lang="en-US" altLang="en-US"/>
          </a:p>
        </p:txBody>
      </p:sp>
    </p:spTree>
    <p:extLst>
      <p:ext uri="{BB962C8B-B14F-4D97-AF65-F5344CB8AC3E}">
        <p14:creationId xmlns:p14="http://schemas.microsoft.com/office/powerpoint/2010/main" val="2883233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B43D8-7E4A-4427-AE19-1B2B00FDEC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E47160-CBEA-4077-90F2-147E5F3A76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C51ECF-9477-4348-B648-21636AF4B90E}"/>
              </a:ext>
            </a:extLst>
          </p:cNvPr>
          <p:cNvSpPr>
            <a:spLocks noGrp="1"/>
          </p:cNvSpPr>
          <p:nvPr>
            <p:ph type="sldNum" sz="quarter" idx="12"/>
          </p:nvPr>
        </p:nvSpPr>
        <p:spPr/>
        <p:txBody>
          <a:bodyPr/>
          <a:lstStyle>
            <a:lvl1pPr>
              <a:defRPr/>
            </a:lvl1pPr>
          </a:lstStyle>
          <a:p>
            <a:fld id="{7C5DB153-CECB-4776-B1C1-84B79EAFA4B6}" type="slidenum">
              <a:rPr lang="en-US" altLang="en-US"/>
              <a:pPr/>
              <a:t>‹#›</a:t>
            </a:fld>
            <a:endParaRPr lang="en-US" altLang="en-US"/>
          </a:p>
        </p:txBody>
      </p:sp>
    </p:spTree>
    <p:extLst>
      <p:ext uri="{BB962C8B-B14F-4D97-AF65-F5344CB8AC3E}">
        <p14:creationId xmlns:p14="http://schemas.microsoft.com/office/powerpoint/2010/main" val="3111491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8CE7DFBD-156D-4632-A23F-78EBC885F295}"/>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350"/>
          </a:p>
        </p:txBody>
      </p:sp>
      <p:sp>
        <p:nvSpPr>
          <p:cNvPr id="39938" name="Rectangle 2"/>
          <p:cNvSpPr>
            <a:spLocks noGrp="1" noChangeArrowheads="1"/>
          </p:cNvSpPr>
          <p:nvPr>
            <p:ph type="ctrTitle"/>
          </p:nvPr>
        </p:nvSpPr>
        <p:spPr>
          <a:xfrm>
            <a:off x="685800" y="990600"/>
            <a:ext cx="7772400" cy="1371600"/>
          </a:xfrm>
        </p:spPr>
        <p:txBody>
          <a:bodyPr/>
          <a:lstStyle>
            <a:lvl1pPr>
              <a:defRPr sz="3000"/>
            </a:lvl1pPr>
          </a:lstStyle>
          <a:p>
            <a:pPr lvl="0"/>
            <a:r>
              <a:rPr lang="en-US" noProof="0"/>
              <a:t>Click to edit Master title style</a:t>
            </a:r>
          </a:p>
        </p:txBody>
      </p:sp>
      <p:sp>
        <p:nvSpPr>
          <p:cNvPr id="3993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1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AA4FC474-983A-4DA9-B2E4-B6C5D4DC4D1B}"/>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00BEC4B-48BE-4A1C-A04B-03864D8C58BC}"/>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174C860-F12F-4219-B415-E980DA60487D}"/>
              </a:ext>
            </a:extLst>
          </p:cNvPr>
          <p:cNvSpPr>
            <a:spLocks noGrp="1" noChangeArrowheads="1"/>
          </p:cNvSpPr>
          <p:nvPr>
            <p:ph type="sldNum" sz="quarter" idx="12"/>
          </p:nvPr>
        </p:nvSpPr>
        <p:spPr>
          <a:xfrm>
            <a:off x="6553200" y="6248400"/>
            <a:ext cx="1905000" cy="457200"/>
          </a:xfrm>
        </p:spPr>
        <p:txBody>
          <a:bodyPr/>
          <a:lstStyle>
            <a:lvl1pPr>
              <a:defRPr/>
            </a:lvl1pPr>
          </a:lstStyle>
          <a:p>
            <a:fld id="{DCBC0ED5-F5E1-41A9-849C-F91E95DD748F}" type="slidenum">
              <a:rPr lang="en-US" altLang="en-US"/>
              <a:pPr/>
              <a:t>‹#›</a:t>
            </a:fld>
            <a:endParaRPr lang="en-US" altLang="en-US"/>
          </a:p>
        </p:txBody>
      </p:sp>
    </p:spTree>
    <p:extLst>
      <p:ext uri="{BB962C8B-B14F-4D97-AF65-F5344CB8AC3E}">
        <p14:creationId xmlns:p14="http://schemas.microsoft.com/office/powerpoint/2010/main" val="2144675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996640D-1693-476E-AEF3-7FBE257FCA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97149787-24B2-4895-B9A4-0CAED14334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40242EFC-85F4-4C68-B2DD-3F92D73CB6DF}"/>
              </a:ext>
            </a:extLst>
          </p:cNvPr>
          <p:cNvSpPr>
            <a:spLocks noGrp="1" noChangeArrowheads="1"/>
          </p:cNvSpPr>
          <p:nvPr>
            <p:ph type="sldNum" sz="quarter" idx="12"/>
          </p:nvPr>
        </p:nvSpPr>
        <p:spPr>
          <a:ln/>
        </p:spPr>
        <p:txBody>
          <a:bodyPr/>
          <a:lstStyle>
            <a:lvl1pPr>
              <a:defRPr/>
            </a:lvl1pPr>
          </a:lstStyle>
          <a:p>
            <a:fld id="{A7C6C817-0C5A-415C-AD52-BBB588A24539}" type="slidenum">
              <a:rPr lang="en-US" altLang="en-US"/>
              <a:pPr/>
              <a:t>‹#›</a:t>
            </a:fld>
            <a:endParaRPr lang="en-US" altLang="en-US"/>
          </a:p>
        </p:txBody>
      </p:sp>
    </p:spTree>
    <p:extLst>
      <p:ext uri="{BB962C8B-B14F-4D97-AF65-F5344CB8AC3E}">
        <p14:creationId xmlns:p14="http://schemas.microsoft.com/office/powerpoint/2010/main" val="652525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a:extLst>
              <a:ext uri="{FF2B5EF4-FFF2-40B4-BE49-F238E27FC236}">
                <a16:creationId xmlns:a16="http://schemas.microsoft.com/office/drawing/2014/main" id="{6A0141C8-8FBC-4AEE-9895-47EAC0E414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F3610B4F-842B-429B-A8A6-4019B8290A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05431AD5-351E-4D5F-B1E4-6AC639CB8BF4}"/>
              </a:ext>
            </a:extLst>
          </p:cNvPr>
          <p:cNvSpPr>
            <a:spLocks noGrp="1" noChangeArrowheads="1"/>
          </p:cNvSpPr>
          <p:nvPr>
            <p:ph type="sldNum" sz="quarter" idx="12"/>
          </p:nvPr>
        </p:nvSpPr>
        <p:spPr>
          <a:ln/>
        </p:spPr>
        <p:txBody>
          <a:bodyPr/>
          <a:lstStyle>
            <a:lvl1pPr>
              <a:defRPr/>
            </a:lvl1pPr>
          </a:lstStyle>
          <a:p>
            <a:fld id="{F6CFF87B-4444-43A3-9A47-D0C603E8DBE3}" type="slidenum">
              <a:rPr lang="en-US" altLang="en-US"/>
              <a:pPr/>
              <a:t>‹#›</a:t>
            </a:fld>
            <a:endParaRPr lang="en-US" altLang="en-US"/>
          </a:p>
        </p:txBody>
      </p:sp>
    </p:spTree>
    <p:extLst>
      <p:ext uri="{BB962C8B-B14F-4D97-AF65-F5344CB8AC3E}">
        <p14:creationId xmlns:p14="http://schemas.microsoft.com/office/powerpoint/2010/main" val="8631397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F1F5965B-76EF-4322-9EAA-7AE0EE86B5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C1BED15-E35A-470B-A607-DF9C92B00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934146DB-3FAC-4B21-B5B5-5514E4B9CEA2}"/>
              </a:ext>
            </a:extLst>
          </p:cNvPr>
          <p:cNvSpPr>
            <a:spLocks noGrp="1" noChangeArrowheads="1"/>
          </p:cNvSpPr>
          <p:nvPr>
            <p:ph type="sldNum" sz="quarter" idx="12"/>
          </p:nvPr>
        </p:nvSpPr>
        <p:spPr>
          <a:ln/>
        </p:spPr>
        <p:txBody>
          <a:bodyPr/>
          <a:lstStyle>
            <a:lvl1pPr>
              <a:defRPr/>
            </a:lvl1pPr>
          </a:lstStyle>
          <a:p>
            <a:fld id="{872BBAD0-FD5D-4D7E-A791-ABB0C3230C31}" type="slidenum">
              <a:rPr lang="en-US" altLang="en-US"/>
              <a:pPr/>
              <a:t>‹#›</a:t>
            </a:fld>
            <a:endParaRPr lang="en-US" altLang="en-US"/>
          </a:p>
        </p:txBody>
      </p:sp>
    </p:spTree>
    <p:extLst>
      <p:ext uri="{BB962C8B-B14F-4D97-AF65-F5344CB8AC3E}">
        <p14:creationId xmlns:p14="http://schemas.microsoft.com/office/powerpoint/2010/main" val="3912029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DC9AD993-AB28-4D26-8F4F-E288A69A01C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5FE7A3F1-0806-4BDE-B6F3-46941E2B6A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DE636FA1-A421-4FDE-8B24-4C766FFC93B1}"/>
              </a:ext>
            </a:extLst>
          </p:cNvPr>
          <p:cNvSpPr>
            <a:spLocks noGrp="1" noChangeArrowheads="1"/>
          </p:cNvSpPr>
          <p:nvPr>
            <p:ph type="sldNum" sz="quarter" idx="12"/>
          </p:nvPr>
        </p:nvSpPr>
        <p:spPr>
          <a:ln/>
        </p:spPr>
        <p:txBody>
          <a:bodyPr/>
          <a:lstStyle>
            <a:lvl1pPr>
              <a:defRPr/>
            </a:lvl1pPr>
          </a:lstStyle>
          <a:p>
            <a:fld id="{7756E026-4953-477D-8366-913693B827F0}" type="slidenum">
              <a:rPr lang="en-US" altLang="en-US"/>
              <a:pPr/>
              <a:t>‹#›</a:t>
            </a:fld>
            <a:endParaRPr lang="en-US" altLang="en-US"/>
          </a:p>
        </p:txBody>
      </p:sp>
    </p:spTree>
    <p:extLst>
      <p:ext uri="{BB962C8B-B14F-4D97-AF65-F5344CB8AC3E}">
        <p14:creationId xmlns:p14="http://schemas.microsoft.com/office/powerpoint/2010/main" val="27187761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C1971AEB-C7B0-4388-BB4B-36209998219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FC0E70F-7D4C-42CF-B529-3EF9BC8B45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E78D3D7-C879-4D5E-94A0-FF5088514E63}"/>
              </a:ext>
            </a:extLst>
          </p:cNvPr>
          <p:cNvSpPr>
            <a:spLocks noGrp="1" noChangeArrowheads="1"/>
          </p:cNvSpPr>
          <p:nvPr>
            <p:ph type="sldNum" sz="quarter" idx="12"/>
          </p:nvPr>
        </p:nvSpPr>
        <p:spPr>
          <a:ln/>
        </p:spPr>
        <p:txBody>
          <a:bodyPr/>
          <a:lstStyle>
            <a:lvl1pPr>
              <a:defRPr/>
            </a:lvl1pPr>
          </a:lstStyle>
          <a:p>
            <a:fld id="{0BBE544B-817D-42DE-8CF4-77959FCADC75}" type="slidenum">
              <a:rPr lang="en-US" altLang="en-US"/>
              <a:pPr/>
              <a:t>‹#›</a:t>
            </a:fld>
            <a:endParaRPr lang="en-US" altLang="en-US"/>
          </a:p>
        </p:txBody>
      </p:sp>
    </p:spTree>
    <p:extLst>
      <p:ext uri="{BB962C8B-B14F-4D97-AF65-F5344CB8AC3E}">
        <p14:creationId xmlns:p14="http://schemas.microsoft.com/office/powerpoint/2010/main" val="422015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DCA548-3128-4156-934E-086DD6725C1A}"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06523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E540DAC-068F-48A8-842A-3827354D42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17D9529F-51F8-42D4-A02E-C5B277B04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0D761E0C-801C-4E95-9969-CE728D0AE5C8}"/>
              </a:ext>
            </a:extLst>
          </p:cNvPr>
          <p:cNvSpPr>
            <a:spLocks noGrp="1" noChangeArrowheads="1"/>
          </p:cNvSpPr>
          <p:nvPr>
            <p:ph type="sldNum" sz="quarter" idx="12"/>
          </p:nvPr>
        </p:nvSpPr>
        <p:spPr>
          <a:ln/>
        </p:spPr>
        <p:txBody>
          <a:bodyPr/>
          <a:lstStyle>
            <a:lvl1pPr>
              <a:defRPr/>
            </a:lvl1pPr>
          </a:lstStyle>
          <a:p>
            <a:fld id="{599AAE28-A053-4C50-BA94-83A3E8DD5E4F}" type="slidenum">
              <a:rPr lang="en-US" altLang="en-US"/>
              <a:pPr/>
              <a:t>‹#›</a:t>
            </a:fld>
            <a:endParaRPr lang="en-US" altLang="en-US"/>
          </a:p>
        </p:txBody>
      </p:sp>
    </p:spTree>
    <p:extLst>
      <p:ext uri="{BB962C8B-B14F-4D97-AF65-F5344CB8AC3E}">
        <p14:creationId xmlns:p14="http://schemas.microsoft.com/office/powerpoint/2010/main" val="2160966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13691E74-B94D-4375-A9F4-5F8B01ACA4A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C9376CC-86C5-4928-A617-5A3005B6C7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238FA3B-DE14-4633-BF4A-7DC5B532C095}"/>
              </a:ext>
            </a:extLst>
          </p:cNvPr>
          <p:cNvSpPr>
            <a:spLocks noGrp="1" noChangeArrowheads="1"/>
          </p:cNvSpPr>
          <p:nvPr>
            <p:ph type="sldNum" sz="quarter" idx="12"/>
          </p:nvPr>
        </p:nvSpPr>
        <p:spPr>
          <a:ln/>
        </p:spPr>
        <p:txBody>
          <a:bodyPr/>
          <a:lstStyle>
            <a:lvl1pPr>
              <a:defRPr/>
            </a:lvl1pPr>
          </a:lstStyle>
          <a:p>
            <a:fld id="{42F3027F-0290-4ADB-B505-B0956DE04E3A}" type="slidenum">
              <a:rPr lang="en-US" altLang="en-US"/>
              <a:pPr/>
              <a:t>‹#›</a:t>
            </a:fld>
            <a:endParaRPr lang="en-US" altLang="en-US"/>
          </a:p>
        </p:txBody>
      </p:sp>
    </p:spTree>
    <p:extLst>
      <p:ext uri="{BB962C8B-B14F-4D97-AF65-F5344CB8AC3E}">
        <p14:creationId xmlns:p14="http://schemas.microsoft.com/office/powerpoint/2010/main" val="22125949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a:extLst>
              <a:ext uri="{FF2B5EF4-FFF2-40B4-BE49-F238E27FC236}">
                <a16:creationId xmlns:a16="http://schemas.microsoft.com/office/drawing/2014/main" id="{3555FA76-65E7-473E-8450-288D8EA932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C1A284E-9F95-467B-ACAE-C5D48A3816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2DEAC2E4-748F-45C8-9FF0-CD4CD3B1FAF4}"/>
              </a:ext>
            </a:extLst>
          </p:cNvPr>
          <p:cNvSpPr>
            <a:spLocks noGrp="1" noChangeArrowheads="1"/>
          </p:cNvSpPr>
          <p:nvPr>
            <p:ph type="sldNum" sz="quarter" idx="12"/>
          </p:nvPr>
        </p:nvSpPr>
        <p:spPr>
          <a:ln/>
        </p:spPr>
        <p:txBody>
          <a:bodyPr/>
          <a:lstStyle>
            <a:lvl1pPr>
              <a:defRPr/>
            </a:lvl1pPr>
          </a:lstStyle>
          <a:p>
            <a:fld id="{8736B496-BFD8-42E8-A5A7-C95C48B5510F}" type="slidenum">
              <a:rPr lang="en-US" altLang="en-US"/>
              <a:pPr/>
              <a:t>‹#›</a:t>
            </a:fld>
            <a:endParaRPr lang="en-US" altLang="en-US"/>
          </a:p>
        </p:txBody>
      </p:sp>
    </p:spTree>
    <p:extLst>
      <p:ext uri="{BB962C8B-B14F-4D97-AF65-F5344CB8AC3E}">
        <p14:creationId xmlns:p14="http://schemas.microsoft.com/office/powerpoint/2010/main" val="2438756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5DB6D10-E7E4-408C-A0F2-57800D70EA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C3AE566-26AE-4720-A88E-7F39DC74F9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80A4884-6318-4711-B3EB-210A834F110A}"/>
              </a:ext>
            </a:extLst>
          </p:cNvPr>
          <p:cNvSpPr>
            <a:spLocks noGrp="1" noChangeArrowheads="1"/>
          </p:cNvSpPr>
          <p:nvPr>
            <p:ph type="sldNum" sz="quarter" idx="12"/>
          </p:nvPr>
        </p:nvSpPr>
        <p:spPr>
          <a:ln/>
        </p:spPr>
        <p:txBody>
          <a:bodyPr/>
          <a:lstStyle>
            <a:lvl1pPr>
              <a:defRPr/>
            </a:lvl1pPr>
          </a:lstStyle>
          <a:p>
            <a:fld id="{F6E36116-AA63-41AF-A98D-7C3168C563E4}" type="slidenum">
              <a:rPr lang="en-US" altLang="en-US"/>
              <a:pPr/>
              <a:t>‹#›</a:t>
            </a:fld>
            <a:endParaRPr lang="en-US" altLang="en-US"/>
          </a:p>
        </p:txBody>
      </p:sp>
    </p:spTree>
    <p:extLst>
      <p:ext uri="{BB962C8B-B14F-4D97-AF65-F5344CB8AC3E}">
        <p14:creationId xmlns:p14="http://schemas.microsoft.com/office/powerpoint/2010/main" val="2902230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9"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9"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41427E4-36F1-4EA9-AB0A-8604B81BA9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2972BAC-4E3D-4C71-AE46-1B733B3008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5FBB748C-0AA0-4085-9C79-26C02E915C55}"/>
              </a:ext>
            </a:extLst>
          </p:cNvPr>
          <p:cNvSpPr>
            <a:spLocks noGrp="1" noChangeArrowheads="1"/>
          </p:cNvSpPr>
          <p:nvPr>
            <p:ph type="sldNum" sz="quarter" idx="12"/>
          </p:nvPr>
        </p:nvSpPr>
        <p:spPr>
          <a:ln/>
        </p:spPr>
        <p:txBody>
          <a:bodyPr/>
          <a:lstStyle>
            <a:lvl1pPr>
              <a:defRPr/>
            </a:lvl1pPr>
          </a:lstStyle>
          <a:p>
            <a:fld id="{130A9B65-2DD0-4335-8601-7136EB6354D5}" type="slidenum">
              <a:rPr lang="en-US" altLang="en-US"/>
              <a:pPr/>
              <a:t>‹#›</a:t>
            </a:fld>
            <a:endParaRPr lang="en-US" altLang="en-US"/>
          </a:p>
        </p:txBody>
      </p:sp>
    </p:spTree>
    <p:extLst>
      <p:ext uri="{BB962C8B-B14F-4D97-AF65-F5344CB8AC3E}">
        <p14:creationId xmlns:p14="http://schemas.microsoft.com/office/powerpoint/2010/main" val="14924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CA548-3128-4156-934E-086DD6725C1A}" type="datetimeFigureOut">
              <a:rPr lang="en-US" smtClean="0"/>
              <a:t>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272775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DCA548-3128-4156-934E-086DD6725C1A}" type="datetimeFigureOut">
              <a:rPr lang="en-US" smtClean="0"/>
              <a:t>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98364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CA548-3128-4156-934E-086DD6725C1A}" type="datetimeFigureOut">
              <a:rPr lang="en-US" smtClean="0"/>
              <a:t>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3217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135875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DCA548-3128-4156-934E-086DD6725C1A}" type="datetimeFigureOut">
              <a:rPr lang="en-US" smtClean="0"/>
              <a:t>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F346A-B3AD-4FCB-9011-4B5E7934A958}" type="slidenum">
              <a:rPr lang="en-US" smtClean="0"/>
              <a:t>‹#›</a:t>
            </a:fld>
            <a:endParaRPr lang="en-US"/>
          </a:p>
        </p:txBody>
      </p:sp>
    </p:spTree>
    <p:extLst>
      <p:ext uri="{BB962C8B-B14F-4D97-AF65-F5344CB8AC3E}">
        <p14:creationId xmlns:p14="http://schemas.microsoft.com/office/powerpoint/2010/main" val="35925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CA548-3128-4156-934E-086DD6725C1A}" type="datetimeFigureOut">
              <a:rPr lang="en-US" smtClean="0"/>
              <a:t>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3D81ECA5-3135-6448-8FC7-A0F6868D39FC}"/>
              </a:ext>
            </a:extLst>
          </p:cNvPr>
          <p:cNvGrpSpPr/>
          <p:nvPr userDrawn="1"/>
        </p:nvGrpSpPr>
        <p:grpSpPr>
          <a:xfrm>
            <a:off x="7620" y="0"/>
            <a:ext cx="9144000" cy="6858000"/>
            <a:chOff x="10160" y="0"/>
            <a:chExt cx="12192000" cy="6858000"/>
          </a:xfrm>
        </p:grpSpPr>
        <p:sp>
          <p:nvSpPr>
            <p:cNvPr id="8" name="Rectangle 7">
              <a:extLst>
                <a:ext uri="{FF2B5EF4-FFF2-40B4-BE49-F238E27FC236}">
                  <a16:creationId xmlns:a16="http://schemas.microsoft.com/office/drawing/2014/main" id="{E827B787-1E3E-D99A-724D-B4035566A964}"/>
                </a:ext>
              </a:extLst>
            </p:cNvPr>
            <p:cNvSpPr/>
            <p:nvPr/>
          </p:nvSpPr>
          <p:spPr>
            <a:xfrm>
              <a:off x="1016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E2C500-C44F-AC95-1DC1-D289D1B349AE}"/>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61F2C13F-1253-25F1-A340-5879DDB82520}"/>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TextBox 10">
              <a:extLst>
                <a:ext uri="{FF2B5EF4-FFF2-40B4-BE49-F238E27FC236}">
                  <a16:creationId xmlns:a16="http://schemas.microsoft.com/office/drawing/2014/main" id="{1394B184-E4E6-A048-E03F-746AC16C5941}"/>
                </a:ext>
              </a:extLst>
            </p:cNvPr>
            <p:cNvSpPr txBox="1"/>
            <p:nvPr/>
          </p:nvSpPr>
          <p:spPr>
            <a:xfrm>
              <a:off x="507999" y="436880"/>
              <a:ext cx="10344485" cy="400110"/>
            </a:xfrm>
            <a:prstGeom prst="rect">
              <a:avLst/>
            </a:prstGeom>
            <a:noFill/>
          </p:spPr>
          <p:txBody>
            <a:bodyPr wrap="square" rtlCol="0">
              <a:spAutoFit/>
            </a:bodyPr>
            <a:lstStyle/>
            <a:p>
              <a:r>
                <a:rPr lang="en-US" sz="2000" b="1" dirty="0">
                  <a:solidFill>
                    <a:srgbClr val="FFFFE1"/>
                  </a:solidFill>
                  <a:latin typeface="Times" pitchFamily="2" charset="0"/>
                </a:rPr>
                <a:t>GENESIS:  Lesson 16 – Seed Chapters 28:10-30:43</a:t>
              </a:r>
              <a:r>
                <a:rPr lang="en-US" sz="1800" b="1" dirty="0">
                  <a:solidFill>
                    <a:srgbClr val="FFFFE1"/>
                  </a:solidFill>
                  <a:latin typeface="Times" pitchFamily="2" charset="0"/>
                </a:rPr>
                <a:t>	</a:t>
              </a:r>
            </a:p>
          </p:txBody>
        </p:sp>
      </p:grpSp>
      <p:sp>
        <p:nvSpPr>
          <p:cNvPr id="12" name="Rectangle 11">
            <a:extLst>
              <a:ext uri="{FF2B5EF4-FFF2-40B4-BE49-F238E27FC236}">
                <a16:creationId xmlns:a16="http://schemas.microsoft.com/office/drawing/2014/main" id="{C11EB576-515B-A2EF-D261-1E3F13C1143F}"/>
              </a:ext>
            </a:extLst>
          </p:cNvPr>
          <p:cNvSpPr/>
          <p:nvPr userDrawn="1"/>
        </p:nvSpPr>
        <p:spPr>
          <a:xfrm>
            <a:off x="320040" y="1646238"/>
            <a:ext cx="851916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TextBox 12">
            <a:extLst>
              <a:ext uri="{FF2B5EF4-FFF2-40B4-BE49-F238E27FC236}">
                <a16:creationId xmlns:a16="http://schemas.microsoft.com/office/drawing/2014/main" id="{1C5E4CD7-0953-AAC5-0A69-632EEF65EA01}"/>
              </a:ext>
            </a:extLst>
          </p:cNvPr>
          <p:cNvSpPr txBox="1"/>
          <p:nvPr userDrawn="1"/>
        </p:nvSpPr>
        <p:spPr>
          <a:xfrm>
            <a:off x="6877575" y="467658"/>
            <a:ext cx="1414430" cy="369332"/>
          </a:xfrm>
          <a:prstGeom prst="rect">
            <a:avLst/>
          </a:prstGeom>
          <a:noFill/>
        </p:spPr>
        <p:txBody>
          <a:bodyPr wrap="square" rtlCol="0">
            <a:spAutoFit/>
          </a:bodyPr>
          <a:lstStyle/>
          <a:p>
            <a:r>
              <a:rPr lang="en-US" sz="1800" dirty="0">
                <a:solidFill>
                  <a:schemeClr val="bg1"/>
                </a:solidFill>
                <a:latin typeface="Times" pitchFamily="2" charset="0"/>
              </a:rPr>
              <a:t>Quarter 1</a:t>
            </a:r>
          </a:p>
        </p:txBody>
      </p:sp>
    </p:spTree>
    <p:extLst>
      <p:ext uri="{BB962C8B-B14F-4D97-AF65-F5344CB8AC3E}">
        <p14:creationId xmlns:p14="http://schemas.microsoft.com/office/powerpoint/2010/main" val="42543863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A1957A-D5F1-7CDC-5D38-FBAAB41011A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389E57-E740-F4B4-55A8-06900B849F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99F39-5A2C-5CF4-442D-2E217129C8E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DCA548-3128-4156-934E-086DD6725C1A}" type="datetimeFigureOut">
              <a:rPr lang="en-US" smtClean="0"/>
              <a:t>1/4/2023</a:t>
            </a:fld>
            <a:endParaRPr lang="en-US"/>
          </a:p>
        </p:txBody>
      </p:sp>
      <p:sp>
        <p:nvSpPr>
          <p:cNvPr id="5" name="Footer Placeholder 4">
            <a:extLst>
              <a:ext uri="{FF2B5EF4-FFF2-40B4-BE49-F238E27FC236}">
                <a16:creationId xmlns:a16="http://schemas.microsoft.com/office/drawing/2014/main" id="{BBCC7DAE-EA3A-129F-6EF9-79C618A524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2576BC-890A-6BF7-2C91-359D6D545CB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FF346A-B3AD-4FCB-9011-4B5E7934A958}" type="slidenum">
              <a:rPr lang="en-US" smtClean="0"/>
              <a:t>‹#›</a:t>
            </a:fld>
            <a:endParaRPr lang="en-US"/>
          </a:p>
        </p:txBody>
      </p:sp>
      <p:grpSp>
        <p:nvGrpSpPr>
          <p:cNvPr id="7" name="Group 6">
            <a:extLst>
              <a:ext uri="{FF2B5EF4-FFF2-40B4-BE49-F238E27FC236}">
                <a16:creationId xmlns:a16="http://schemas.microsoft.com/office/drawing/2014/main" id="{820C9863-AD47-6FEF-9356-D38F468B58C5}"/>
              </a:ext>
            </a:extLst>
          </p:cNvPr>
          <p:cNvGrpSpPr/>
          <p:nvPr userDrawn="1"/>
        </p:nvGrpSpPr>
        <p:grpSpPr>
          <a:xfrm>
            <a:off x="0" y="0"/>
            <a:ext cx="9144000" cy="6858000"/>
            <a:chOff x="0" y="0"/>
            <a:chExt cx="12192000" cy="6858000"/>
          </a:xfrm>
        </p:grpSpPr>
        <p:sp>
          <p:nvSpPr>
            <p:cNvPr id="8" name="Rectangle 7">
              <a:extLst>
                <a:ext uri="{FF2B5EF4-FFF2-40B4-BE49-F238E27FC236}">
                  <a16:creationId xmlns:a16="http://schemas.microsoft.com/office/drawing/2014/main" id="{DB2C6203-8A5F-10D1-B106-79626E3786E0}"/>
                </a:ext>
              </a:extLst>
            </p:cNvPr>
            <p:cNvSpPr/>
            <p:nvPr/>
          </p:nvSpPr>
          <p:spPr>
            <a:xfrm>
              <a:off x="0" y="0"/>
              <a:ext cx="12192000" cy="6858000"/>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39F6DA8-3398-8A31-0FC4-64FAF7EA7888}"/>
                </a:ext>
              </a:extLst>
            </p:cNvPr>
            <p:cNvSpPr/>
            <p:nvPr/>
          </p:nvSpPr>
          <p:spPr>
            <a:xfrm>
              <a:off x="314960" y="274320"/>
              <a:ext cx="11612880" cy="894080"/>
            </a:xfrm>
            <a:prstGeom prst="rect">
              <a:avLst/>
            </a:prstGeom>
            <a:solidFill>
              <a:srgbClr val="50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7E8BD60B-FA97-49AB-482C-F58347170BFF}"/>
                </a:ext>
              </a:extLst>
            </p:cNvPr>
            <p:cNvSpPr/>
            <p:nvPr/>
          </p:nvSpPr>
          <p:spPr>
            <a:xfrm>
              <a:off x="426720" y="375920"/>
              <a:ext cx="11358880" cy="690880"/>
            </a:xfrm>
            <a:prstGeom prst="rect">
              <a:avLst/>
            </a:prstGeom>
            <a:noFill/>
            <a:ln>
              <a:solidFill>
                <a:srgbClr val="FFFF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0C30A2CE-4DA7-2B6C-3B08-0203B957066C}"/>
                </a:ext>
              </a:extLst>
            </p:cNvPr>
            <p:cNvSpPr txBox="1"/>
            <p:nvPr/>
          </p:nvSpPr>
          <p:spPr>
            <a:xfrm>
              <a:off x="508000" y="436880"/>
              <a:ext cx="6949440" cy="461665"/>
            </a:xfrm>
            <a:prstGeom prst="rect">
              <a:avLst/>
            </a:prstGeom>
            <a:noFill/>
          </p:spPr>
          <p:txBody>
            <a:bodyPr wrap="square" rtlCol="0">
              <a:spAutoFit/>
            </a:bodyPr>
            <a:lstStyle/>
            <a:p>
              <a:r>
                <a:rPr lang="en-US" sz="2400" b="1" dirty="0">
                  <a:solidFill>
                    <a:srgbClr val="FFFFE1"/>
                  </a:solidFill>
                  <a:latin typeface="Bell MT" panose="02020503060305020303" pitchFamily="18" charset="0"/>
                </a:rPr>
                <a:t>GENESIS:  The Book Of Beginnings</a:t>
              </a:r>
            </a:p>
          </p:txBody>
        </p:sp>
        <p:sp>
          <p:nvSpPr>
            <p:cNvPr id="12" name="TextBox 11">
              <a:extLst>
                <a:ext uri="{FF2B5EF4-FFF2-40B4-BE49-F238E27FC236}">
                  <a16:creationId xmlns:a16="http://schemas.microsoft.com/office/drawing/2014/main" id="{97D05C69-92E5-7A39-21CB-83DD103DD134}"/>
                </a:ext>
              </a:extLst>
            </p:cNvPr>
            <p:cNvSpPr txBox="1"/>
            <p:nvPr/>
          </p:nvSpPr>
          <p:spPr>
            <a:xfrm>
              <a:off x="10454640" y="371061"/>
              <a:ext cx="1280160" cy="553998"/>
            </a:xfrm>
            <a:prstGeom prst="rect">
              <a:avLst/>
            </a:prstGeom>
            <a:noFill/>
          </p:spPr>
          <p:txBody>
            <a:bodyPr wrap="square" rtlCol="0">
              <a:spAutoFit/>
            </a:bodyPr>
            <a:lstStyle/>
            <a:p>
              <a:pPr algn="r"/>
              <a:r>
                <a:rPr lang="en-US" sz="1500" b="1" dirty="0">
                  <a:solidFill>
                    <a:srgbClr val="FFFFE1"/>
                  </a:solidFill>
                  <a:latin typeface="Bell MT" panose="02020503060305020303" pitchFamily="18" charset="0"/>
                </a:rPr>
                <a:t>Quarter 1</a:t>
              </a:r>
            </a:p>
          </p:txBody>
        </p:sp>
        <p:sp>
          <p:nvSpPr>
            <p:cNvPr id="13" name="TextBox 12">
              <a:extLst>
                <a:ext uri="{FF2B5EF4-FFF2-40B4-BE49-F238E27FC236}">
                  <a16:creationId xmlns:a16="http://schemas.microsoft.com/office/drawing/2014/main" id="{0E94753F-D199-6315-C3FC-9D5D6FA4BCFD}"/>
                </a:ext>
              </a:extLst>
            </p:cNvPr>
            <p:cNvSpPr txBox="1"/>
            <p:nvPr/>
          </p:nvSpPr>
          <p:spPr>
            <a:xfrm>
              <a:off x="7374835" y="654878"/>
              <a:ext cx="4370125" cy="288541"/>
            </a:xfrm>
            <a:prstGeom prst="rect">
              <a:avLst/>
            </a:prstGeom>
            <a:noFill/>
          </p:spPr>
          <p:txBody>
            <a:bodyPr wrap="square" rtlCol="0">
              <a:spAutoFit/>
            </a:bodyPr>
            <a:lstStyle/>
            <a:p>
              <a:pPr algn="r">
                <a:spcBef>
                  <a:spcPts val="450"/>
                </a:spcBef>
              </a:pPr>
              <a:r>
                <a:rPr lang="en-US" sz="1275" b="1" dirty="0">
                  <a:solidFill>
                    <a:srgbClr val="FFFFE1"/>
                  </a:solidFill>
                  <a:latin typeface="Bell MT" panose="02020503060305020303" pitchFamily="18" charset="0"/>
                </a:rPr>
                <a:t>Lesson 6 – Genesis 6-9</a:t>
              </a:r>
            </a:p>
          </p:txBody>
        </p:sp>
      </p:grpSp>
    </p:spTree>
    <p:extLst>
      <p:ext uri="{BB962C8B-B14F-4D97-AF65-F5344CB8AC3E}">
        <p14:creationId xmlns:p14="http://schemas.microsoft.com/office/powerpoint/2010/main" val="31853685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E20F3217-FC88-4B24-BACA-10BF825052F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6E7A576A-4DC8-4256-BF5F-D56444B16E87}"/>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0B91EE2-5089-4EE2-8064-C69703AE9497}"/>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5ECDA902-2621-4247-9383-ED06D8B83CC6}"/>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7EB39B-BC9D-492D-B269-CF3606B269E7}"/>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fld id="{6F844658-F4D2-49CC-9120-842274CE0578}" type="slidenum">
              <a:rPr lang="en-US" altLang="en-US"/>
              <a:pPr/>
              <a:t>‹#›</a:t>
            </a:fld>
            <a:endParaRPr lang="en-US" altLang="en-US"/>
          </a:p>
        </p:txBody>
      </p:sp>
    </p:spTree>
    <p:extLst>
      <p:ext uri="{BB962C8B-B14F-4D97-AF65-F5344CB8AC3E}">
        <p14:creationId xmlns:p14="http://schemas.microsoft.com/office/powerpoint/2010/main" val="3505938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0" fontAlgn="base" hangingPunct="0">
        <a:spcBef>
          <a:spcPct val="0"/>
        </a:spcBef>
        <a:spcAft>
          <a:spcPct val="0"/>
        </a:spcAft>
        <a:defRPr sz="33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2pPr>
      <a:lvl3pPr marL="857250" indent="-171450" algn="l" rtl="0" eaLnBrk="0" fontAlgn="base" hangingPunct="0">
        <a:spcBef>
          <a:spcPct val="20000"/>
        </a:spcBef>
        <a:spcAft>
          <a:spcPct val="0"/>
        </a:spcAft>
        <a:buFont typeface="Arial" panose="020B0604020202020204" pitchFamily="34" charset="0"/>
        <a:buChar char="•"/>
        <a:defRPr sz="1800">
          <a:solidFill>
            <a:schemeClr val="tx1"/>
          </a:solidFill>
          <a:latin typeface="+mn-lt"/>
        </a:defRPr>
      </a:lvl3pPr>
      <a:lvl4pPr marL="1200150" indent="-171450" algn="l" rtl="0" eaLnBrk="0" fontAlgn="base" hangingPunct="0">
        <a:spcBef>
          <a:spcPct val="20000"/>
        </a:spcBef>
        <a:spcAft>
          <a:spcPct val="0"/>
        </a:spcAft>
        <a:buFont typeface="Arial" panose="020B0604020202020204" pitchFamily="34" charset="0"/>
        <a:buChar char="–"/>
        <a:defRPr sz="1500">
          <a:solidFill>
            <a:schemeClr val="tx1"/>
          </a:solidFill>
          <a:latin typeface="+mn-lt"/>
        </a:defRPr>
      </a:lvl4pPr>
      <a:lvl5pPr marL="1543050" indent="-171450" algn="l" rtl="0" eaLnBrk="0" fontAlgn="base" hangingPunct="0">
        <a:spcBef>
          <a:spcPct val="20000"/>
        </a:spcBef>
        <a:spcAft>
          <a:spcPct val="0"/>
        </a:spcAft>
        <a:buFont typeface="Arial" panose="020B0604020202020204" pitchFamily="34" charset="0"/>
        <a:buChar char="»"/>
        <a:defRPr sz="1500">
          <a:solidFill>
            <a:schemeClr val="tx1"/>
          </a:solidFill>
          <a:latin typeface="+mn-lt"/>
        </a:defRPr>
      </a:lvl5pPr>
      <a:lvl6pPr marL="1885950" indent="-171450" algn="l" rtl="0" fontAlgn="base">
        <a:spcBef>
          <a:spcPct val="20000"/>
        </a:spcBef>
        <a:spcAft>
          <a:spcPct val="0"/>
        </a:spcAft>
        <a:buFont typeface="Arial" charset="0"/>
        <a:buChar char="»"/>
        <a:defRPr sz="1500">
          <a:solidFill>
            <a:schemeClr val="tx1"/>
          </a:solidFill>
          <a:latin typeface="+mn-lt"/>
        </a:defRPr>
      </a:lvl6pPr>
      <a:lvl7pPr marL="2228850" indent="-171450" algn="l" rtl="0" fontAlgn="base">
        <a:spcBef>
          <a:spcPct val="20000"/>
        </a:spcBef>
        <a:spcAft>
          <a:spcPct val="0"/>
        </a:spcAft>
        <a:buFont typeface="Arial" charset="0"/>
        <a:buChar char="»"/>
        <a:defRPr sz="1500">
          <a:solidFill>
            <a:schemeClr val="tx1"/>
          </a:solidFill>
          <a:latin typeface="+mn-lt"/>
        </a:defRPr>
      </a:lvl7pPr>
      <a:lvl8pPr marL="2571750" indent="-171450" algn="l" rtl="0" fontAlgn="base">
        <a:spcBef>
          <a:spcPct val="20000"/>
        </a:spcBef>
        <a:spcAft>
          <a:spcPct val="0"/>
        </a:spcAft>
        <a:buFont typeface="Arial" charset="0"/>
        <a:buChar char="»"/>
        <a:defRPr sz="1500">
          <a:solidFill>
            <a:schemeClr val="tx1"/>
          </a:solidFill>
          <a:latin typeface="+mn-lt"/>
        </a:defRPr>
      </a:lvl8pPr>
      <a:lvl9pPr marL="2914650" indent="-171450" algn="l" rtl="0" fontAlgn="base">
        <a:spcBef>
          <a:spcPct val="20000"/>
        </a:spcBef>
        <a:spcAft>
          <a:spcPct val="0"/>
        </a:spcAft>
        <a:buFont typeface="Arial"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D45FFA-AD09-41E2-8D08-AAA4F6AE51EF}"/>
              </a:ext>
            </a:extLst>
          </p:cNvPr>
          <p:cNvSpPr>
            <a:spLocks noGrp="1" noChangeArrowheads="1"/>
          </p:cNvSpPr>
          <p:nvPr>
            <p:ph type="title"/>
          </p:nvPr>
        </p:nvSpPr>
        <p:spPr bwMode="auto">
          <a:xfrm>
            <a:off x="574675" y="304801"/>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6333FD1-0F5C-4956-9D56-869348EB8ADA}"/>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a:extLst>
              <a:ext uri="{FF2B5EF4-FFF2-40B4-BE49-F238E27FC236}">
                <a16:creationId xmlns:a16="http://schemas.microsoft.com/office/drawing/2014/main" id="{77C73186-DACB-47C8-BB6A-95430DD6B225}"/>
              </a:ext>
            </a:extLst>
          </p:cNvPr>
          <p:cNvSpPr>
            <a:spLocks noChangeArrowheads="1"/>
          </p:cNvSpPr>
          <p:nvPr/>
        </p:nvSpPr>
        <p:spPr bwMode="auto">
          <a:xfrm>
            <a:off x="609601" y="1566865"/>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sz="1350"/>
          </a:p>
        </p:txBody>
      </p:sp>
      <p:sp>
        <p:nvSpPr>
          <p:cNvPr id="1029" name="Line 5">
            <a:extLst>
              <a:ext uri="{FF2B5EF4-FFF2-40B4-BE49-F238E27FC236}">
                <a16:creationId xmlns:a16="http://schemas.microsoft.com/office/drawing/2014/main" id="{C2CB6A38-FE8F-468A-B9D5-019D381581C8}"/>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8918" name="Rectangle 6">
            <a:extLst>
              <a:ext uri="{FF2B5EF4-FFF2-40B4-BE49-F238E27FC236}">
                <a16:creationId xmlns:a16="http://schemas.microsoft.com/office/drawing/2014/main" id="{D6B6E5CD-972F-44E9-AE33-65E818F37028}"/>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lvl1pPr>
          </a:lstStyle>
          <a:p>
            <a:pPr>
              <a:defRPr/>
            </a:pPr>
            <a:endParaRPr lang="en-US"/>
          </a:p>
        </p:txBody>
      </p:sp>
      <p:sp>
        <p:nvSpPr>
          <p:cNvPr id="38919" name="Rectangle 7">
            <a:extLst>
              <a:ext uri="{FF2B5EF4-FFF2-40B4-BE49-F238E27FC236}">
                <a16:creationId xmlns:a16="http://schemas.microsoft.com/office/drawing/2014/main" id="{0E17C031-7FFC-4140-B054-8D54281E4FAE}"/>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vl1pPr>
          </a:lstStyle>
          <a:p>
            <a:pPr>
              <a:defRPr/>
            </a:pPr>
            <a:endParaRPr lang="en-US"/>
          </a:p>
        </p:txBody>
      </p:sp>
      <p:sp>
        <p:nvSpPr>
          <p:cNvPr id="38920" name="Rectangle 8">
            <a:extLst>
              <a:ext uri="{FF2B5EF4-FFF2-40B4-BE49-F238E27FC236}">
                <a16:creationId xmlns:a16="http://schemas.microsoft.com/office/drawing/2014/main" id="{FD952E97-08AC-4783-BFD2-0FF92B972DF4}"/>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lvl1pPr>
          </a:lstStyle>
          <a:p>
            <a:fld id="{FC9D8BAD-64BA-4472-91AA-CDF3856D81C3}" type="slidenum">
              <a:rPr lang="en-US" altLang="en-US"/>
              <a:pPr/>
              <a:t>‹#›</a:t>
            </a:fld>
            <a:endParaRPr lang="en-US" altLang="en-US"/>
          </a:p>
        </p:txBody>
      </p:sp>
    </p:spTree>
    <p:extLst>
      <p:ext uri="{BB962C8B-B14F-4D97-AF65-F5344CB8AC3E}">
        <p14:creationId xmlns:p14="http://schemas.microsoft.com/office/powerpoint/2010/main" val="26144526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0" fontAlgn="base" hangingPunct="0">
        <a:spcBef>
          <a:spcPct val="0"/>
        </a:spcBef>
        <a:spcAft>
          <a:spcPct val="0"/>
        </a:spcAft>
        <a:defRPr sz="2850">
          <a:solidFill>
            <a:schemeClr val="tx2"/>
          </a:solidFill>
          <a:latin typeface="+mj-lt"/>
          <a:ea typeface="+mj-ea"/>
          <a:cs typeface="+mj-cs"/>
        </a:defRPr>
      </a:lvl1pPr>
      <a:lvl2pPr algn="l" rtl="0" eaLnBrk="0" fontAlgn="base" hangingPunct="0">
        <a:spcBef>
          <a:spcPct val="0"/>
        </a:spcBef>
        <a:spcAft>
          <a:spcPct val="0"/>
        </a:spcAft>
        <a:defRPr sz="2850">
          <a:solidFill>
            <a:schemeClr val="tx2"/>
          </a:solidFill>
          <a:latin typeface="Verdana" pitchFamily="34" charset="0"/>
        </a:defRPr>
      </a:lvl2pPr>
      <a:lvl3pPr algn="l" rtl="0" eaLnBrk="0" fontAlgn="base" hangingPunct="0">
        <a:spcBef>
          <a:spcPct val="0"/>
        </a:spcBef>
        <a:spcAft>
          <a:spcPct val="0"/>
        </a:spcAft>
        <a:defRPr sz="2850">
          <a:solidFill>
            <a:schemeClr val="tx2"/>
          </a:solidFill>
          <a:latin typeface="Verdana" pitchFamily="34" charset="0"/>
        </a:defRPr>
      </a:lvl3pPr>
      <a:lvl4pPr algn="l" rtl="0" eaLnBrk="0" fontAlgn="base" hangingPunct="0">
        <a:spcBef>
          <a:spcPct val="0"/>
        </a:spcBef>
        <a:spcAft>
          <a:spcPct val="0"/>
        </a:spcAft>
        <a:defRPr sz="2850">
          <a:solidFill>
            <a:schemeClr val="tx2"/>
          </a:solidFill>
          <a:latin typeface="Verdana" pitchFamily="34" charset="0"/>
        </a:defRPr>
      </a:lvl4pPr>
      <a:lvl5pPr algn="l" rtl="0" eaLnBrk="0" fontAlgn="base" hangingPunct="0">
        <a:spcBef>
          <a:spcPct val="0"/>
        </a:spcBef>
        <a:spcAft>
          <a:spcPct val="0"/>
        </a:spcAft>
        <a:defRPr sz="2850">
          <a:solidFill>
            <a:schemeClr val="tx2"/>
          </a:solidFill>
          <a:latin typeface="Verdana" pitchFamily="34" charset="0"/>
        </a:defRPr>
      </a:lvl5pPr>
      <a:lvl6pPr marL="342900" algn="l" rtl="0" fontAlgn="base">
        <a:spcBef>
          <a:spcPct val="0"/>
        </a:spcBef>
        <a:spcAft>
          <a:spcPct val="0"/>
        </a:spcAft>
        <a:defRPr sz="2850">
          <a:solidFill>
            <a:schemeClr val="tx2"/>
          </a:solidFill>
          <a:latin typeface="Verdana" pitchFamily="34" charset="0"/>
        </a:defRPr>
      </a:lvl6pPr>
      <a:lvl7pPr marL="685800" algn="l" rtl="0" fontAlgn="base">
        <a:spcBef>
          <a:spcPct val="0"/>
        </a:spcBef>
        <a:spcAft>
          <a:spcPct val="0"/>
        </a:spcAft>
        <a:defRPr sz="2850">
          <a:solidFill>
            <a:schemeClr val="tx2"/>
          </a:solidFill>
          <a:latin typeface="Verdana" pitchFamily="34" charset="0"/>
        </a:defRPr>
      </a:lvl7pPr>
      <a:lvl8pPr marL="1028700" algn="l" rtl="0" fontAlgn="base">
        <a:spcBef>
          <a:spcPct val="0"/>
        </a:spcBef>
        <a:spcAft>
          <a:spcPct val="0"/>
        </a:spcAft>
        <a:defRPr sz="2850">
          <a:solidFill>
            <a:schemeClr val="tx2"/>
          </a:solidFill>
          <a:latin typeface="Verdana" pitchFamily="34" charset="0"/>
        </a:defRPr>
      </a:lvl8pPr>
      <a:lvl9pPr marL="1371600" algn="l" rtl="0" fontAlgn="base">
        <a:spcBef>
          <a:spcPct val="0"/>
        </a:spcBef>
        <a:spcAft>
          <a:spcPct val="0"/>
        </a:spcAft>
        <a:defRPr sz="2850">
          <a:solidFill>
            <a:schemeClr val="tx2"/>
          </a:solidFill>
          <a:latin typeface="Verdana" pitchFamily="34" charset="0"/>
        </a:defRPr>
      </a:lvl9pPr>
    </p:titleStyle>
    <p:bodyStyle>
      <a:lvl1pPr marL="352425" indent="-352425" algn="l" rtl="0" eaLnBrk="0" fontAlgn="base" hangingPunct="0">
        <a:spcBef>
          <a:spcPct val="20000"/>
        </a:spcBef>
        <a:spcAft>
          <a:spcPct val="0"/>
        </a:spcAft>
        <a:buClr>
          <a:schemeClr val="accent2"/>
        </a:buClr>
        <a:buFont typeface="Wingdings" panose="05000000000000000000" pitchFamily="2" charset="2"/>
        <a:buChar char="o"/>
        <a:defRPr sz="2250">
          <a:solidFill>
            <a:schemeClr val="tx1"/>
          </a:solidFill>
          <a:latin typeface="+mn-lt"/>
          <a:ea typeface="+mn-ea"/>
          <a:cs typeface="+mn-cs"/>
        </a:defRPr>
      </a:lvl1pPr>
      <a:lvl2pPr marL="681038" indent="-327422" algn="l" rtl="0" eaLnBrk="0" fontAlgn="base" hangingPunct="0">
        <a:spcBef>
          <a:spcPct val="20000"/>
        </a:spcBef>
        <a:spcAft>
          <a:spcPct val="0"/>
        </a:spcAft>
        <a:buClr>
          <a:schemeClr val="accent2"/>
        </a:buClr>
        <a:buFont typeface="Wingdings" panose="05000000000000000000" pitchFamily="2" charset="2"/>
        <a:buChar char="n"/>
        <a:defRPr sz="1950">
          <a:solidFill>
            <a:schemeClr val="tx1"/>
          </a:solidFill>
          <a:latin typeface="+mn-lt"/>
        </a:defRPr>
      </a:lvl2pPr>
      <a:lvl3pPr marL="978694" indent="-296466" algn="l" rtl="0" eaLnBrk="0" fontAlgn="base" hangingPunct="0">
        <a:spcBef>
          <a:spcPct val="20000"/>
        </a:spcBef>
        <a:spcAft>
          <a:spcPct val="0"/>
        </a:spcAft>
        <a:buClr>
          <a:schemeClr val="accent2"/>
        </a:buClr>
        <a:buFont typeface="Wingdings" panose="05000000000000000000" pitchFamily="2" charset="2"/>
        <a:buChar char="o"/>
        <a:defRPr sz="1725">
          <a:solidFill>
            <a:schemeClr val="tx1"/>
          </a:solidFill>
          <a:latin typeface="+mn-lt"/>
        </a:defRPr>
      </a:lvl3pPr>
      <a:lvl4pPr marL="1270397" indent="-290513" algn="l" rtl="0" eaLnBrk="0" fontAlgn="base" hangingPunct="0">
        <a:spcBef>
          <a:spcPct val="20000"/>
        </a:spcBef>
        <a:spcAft>
          <a:spcPct val="0"/>
        </a:spcAft>
        <a:buClr>
          <a:schemeClr val="accent2"/>
        </a:buClr>
        <a:buFont typeface="Wingdings" panose="05000000000000000000" pitchFamily="2" charset="2"/>
        <a:buChar char="n"/>
        <a:defRPr sz="1500">
          <a:solidFill>
            <a:schemeClr val="tx1"/>
          </a:solidFill>
          <a:latin typeface="+mn-lt"/>
        </a:defRPr>
      </a:lvl4pPr>
      <a:lvl5pPr marL="1570435" indent="-298847" algn="l" rtl="0" eaLnBrk="0" fontAlgn="base" hangingPunct="0">
        <a:spcBef>
          <a:spcPct val="25000"/>
        </a:spcBef>
        <a:spcAft>
          <a:spcPct val="0"/>
        </a:spcAft>
        <a:buClr>
          <a:schemeClr val="accent2"/>
        </a:buClr>
        <a:buFont typeface="Wingdings" panose="05000000000000000000" pitchFamily="2" charset="2"/>
        <a:buChar char="§"/>
        <a:defRPr sz="1500">
          <a:solidFill>
            <a:schemeClr val="tx1"/>
          </a:solidFill>
          <a:latin typeface="+mn-lt"/>
        </a:defRPr>
      </a:lvl5pPr>
      <a:lvl6pPr marL="19133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6pPr>
      <a:lvl7pPr marL="22562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7pPr>
      <a:lvl8pPr marL="25991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8pPr>
      <a:lvl9pPr marL="2942035" indent="-298847" algn="l" rtl="0" fontAlgn="base">
        <a:spcBef>
          <a:spcPct val="25000"/>
        </a:spcBef>
        <a:spcAft>
          <a:spcPct val="0"/>
        </a:spcAft>
        <a:buClr>
          <a:schemeClr val="accent2"/>
        </a:buClr>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3174E-FAA2-E44B-BE3D-2E054496F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663" y="1500188"/>
            <a:ext cx="3857625" cy="3857625"/>
          </a:xfrm>
          <a:prstGeom prst="rect">
            <a:avLst/>
          </a:prstGeom>
        </p:spPr>
      </p:pic>
      <p:sp>
        <p:nvSpPr>
          <p:cNvPr id="4" name="TextBox 3">
            <a:extLst>
              <a:ext uri="{FF2B5EF4-FFF2-40B4-BE49-F238E27FC236}">
                <a16:creationId xmlns:a16="http://schemas.microsoft.com/office/drawing/2014/main" id="{F15C078D-9997-BA4C-93C5-0EB5A75597FD}"/>
              </a:ext>
            </a:extLst>
          </p:cNvPr>
          <p:cNvSpPr txBox="1"/>
          <p:nvPr/>
        </p:nvSpPr>
        <p:spPr>
          <a:xfrm>
            <a:off x="1283322" y="4030355"/>
            <a:ext cx="5268952" cy="10964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prstClr val="white"/>
                </a:solidFill>
                <a:effectLst/>
                <a:uLnTx/>
                <a:uFillTx/>
                <a:latin typeface="Times" pitchFamily="2" charset="0"/>
                <a:ea typeface="+mn-ea"/>
                <a:cs typeface="+mn-cs"/>
              </a:rPr>
              <a:t>GENESIS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75" b="0" i="1" u="none" strike="noStrike" kern="1200" cap="none" spc="0" normalizeH="0" baseline="0" noProof="0" dirty="0">
                <a:ln>
                  <a:noFill/>
                </a:ln>
                <a:solidFill>
                  <a:prstClr val="white"/>
                </a:solidFill>
                <a:effectLst/>
                <a:uLnTx/>
                <a:uFillTx/>
                <a:latin typeface="Times" pitchFamily="2" charset="0"/>
                <a:ea typeface="+mn-ea"/>
                <a:cs typeface="+mn-cs"/>
              </a:rPr>
              <a:t>”In the beginning God…”</a:t>
            </a:r>
          </a:p>
        </p:txBody>
      </p:sp>
    </p:spTree>
    <p:extLst>
      <p:ext uri="{BB962C8B-B14F-4D97-AF65-F5344CB8AC3E}">
        <p14:creationId xmlns:p14="http://schemas.microsoft.com/office/powerpoint/2010/main" val="373731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r>
              <a:rPr lang="en-US" sz="3600" b="1" dirty="0">
                <a:solidFill>
                  <a:srgbClr val="502800"/>
                </a:solidFill>
              </a:rPr>
              <a:t>Today’s Lesson - Genesis 28:10 – 30:43</a:t>
            </a:r>
          </a:p>
          <a:p>
            <a:pPr marL="0" indent="0">
              <a:buNone/>
            </a:pPr>
            <a:endParaRPr lang="en-US" sz="3600" b="1" dirty="0">
              <a:solidFill>
                <a:srgbClr val="502800"/>
              </a:solidFill>
            </a:endParaRPr>
          </a:p>
          <a:p>
            <a:pPr marL="0" indent="0">
              <a:buNone/>
            </a:pPr>
            <a:r>
              <a:rPr lang="en-US" sz="3600" b="1" dirty="0">
                <a:solidFill>
                  <a:srgbClr val="502800"/>
                </a:solidFill>
              </a:rPr>
              <a:t>Sunday’s Lesson – Genesis 31 – 33:17</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41304"/>
      </p:ext>
    </p:extLst>
  </p:cSld>
  <p:clrMapOvr>
    <a:masterClrMapping/>
  </p:clrMapOvr>
  <p:transitio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06532" y="1340528"/>
            <a:ext cx="8877670" cy="5308847"/>
          </a:xfrm>
        </p:spPr>
        <p:txBody>
          <a:bodyPr>
            <a:normAutofit fontScale="85000" lnSpcReduction="20000"/>
          </a:bodyPr>
          <a:lstStyle/>
          <a:p>
            <a:pPr marL="0" indent="0">
              <a:buNone/>
            </a:pPr>
            <a:r>
              <a:rPr lang="en-US" sz="3600" b="1" dirty="0">
                <a:solidFill>
                  <a:srgbClr val="502800"/>
                </a:solidFill>
              </a:rPr>
              <a:t>Context</a:t>
            </a:r>
          </a:p>
          <a:p>
            <a:pPr marL="0" lvl="0" indent="0">
              <a:buNone/>
            </a:pPr>
            <a:r>
              <a:rPr lang="en-US" sz="3800" b="1" dirty="0">
                <a:solidFill>
                  <a:srgbClr val="502800"/>
                </a:solidFill>
              </a:rPr>
              <a:t>Who? </a:t>
            </a:r>
          </a:p>
          <a:p>
            <a:pPr lvl="1"/>
            <a:r>
              <a:rPr lang="en-US" sz="3800" b="1" dirty="0">
                <a:solidFill>
                  <a:srgbClr val="502800"/>
                </a:solidFill>
              </a:rPr>
              <a:t>God</a:t>
            </a:r>
          </a:p>
          <a:p>
            <a:pPr lvl="1"/>
            <a:r>
              <a:rPr lang="en-US" sz="3800" b="1" dirty="0">
                <a:solidFill>
                  <a:srgbClr val="502800"/>
                </a:solidFill>
              </a:rPr>
              <a:t>Jacob, Rachel, Leah, and children</a:t>
            </a:r>
          </a:p>
          <a:p>
            <a:pPr lvl="1"/>
            <a:r>
              <a:rPr lang="en-US" sz="3800" b="1" dirty="0">
                <a:solidFill>
                  <a:srgbClr val="502800"/>
                </a:solidFill>
              </a:rPr>
              <a:t>Bilhah, </a:t>
            </a:r>
            <a:r>
              <a:rPr lang="en-US" sz="3800" b="1" dirty="0" err="1">
                <a:solidFill>
                  <a:srgbClr val="502800"/>
                </a:solidFill>
              </a:rPr>
              <a:t>Zilpah</a:t>
            </a:r>
            <a:endParaRPr lang="en-US" sz="3800" b="1" dirty="0">
              <a:solidFill>
                <a:srgbClr val="502800"/>
              </a:solidFill>
            </a:endParaRPr>
          </a:p>
          <a:p>
            <a:pPr lvl="1"/>
            <a:r>
              <a:rPr lang="en-US" sz="3800" b="1" dirty="0">
                <a:solidFill>
                  <a:srgbClr val="502800"/>
                </a:solidFill>
              </a:rPr>
              <a:t>Laban</a:t>
            </a:r>
          </a:p>
          <a:p>
            <a:pPr marL="0" indent="0">
              <a:buNone/>
            </a:pPr>
            <a:r>
              <a:rPr lang="en-US" sz="4200" b="1" dirty="0">
                <a:solidFill>
                  <a:srgbClr val="502800"/>
                </a:solidFill>
              </a:rPr>
              <a:t>When?</a:t>
            </a:r>
          </a:p>
          <a:p>
            <a:pPr lvl="1"/>
            <a:r>
              <a:rPr lang="en-US" sz="3800" b="1" dirty="0">
                <a:solidFill>
                  <a:srgbClr val="502800"/>
                </a:solidFill>
              </a:rPr>
              <a:t>“Patriarchs” – 17 Periods</a:t>
            </a:r>
          </a:p>
          <a:p>
            <a:pPr lvl="1"/>
            <a:r>
              <a:rPr lang="en-US" sz="3800" b="1" dirty="0">
                <a:solidFill>
                  <a:srgbClr val="502800"/>
                </a:solidFill>
              </a:rPr>
              <a:t>Isaac is 137 years old</a:t>
            </a:r>
          </a:p>
          <a:p>
            <a:pPr lvl="1"/>
            <a:r>
              <a:rPr lang="en-US" sz="3800" b="1" dirty="0">
                <a:solidFill>
                  <a:srgbClr val="502800"/>
                </a:solidFill>
              </a:rPr>
              <a:t>Jacob is 77 years old</a:t>
            </a:r>
          </a:p>
          <a:p>
            <a:pPr marL="0" lvl="0" indent="0">
              <a:buNone/>
            </a:pPr>
            <a:r>
              <a:rPr lang="en-US" sz="3800" b="1" dirty="0">
                <a:solidFill>
                  <a:srgbClr val="502800"/>
                </a:solidFill>
              </a:rPr>
              <a:t>Where?</a:t>
            </a:r>
          </a:p>
          <a:p>
            <a:pPr lvl="1"/>
            <a:r>
              <a:rPr lang="en-US" sz="3800" b="1" dirty="0">
                <a:solidFill>
                  <a:srgbClr val="502800"/>
                </a:solidFill>
              </a:rPr>
              <a:t>Beersheba, Luz/Bethel, Haran</a:t>
            </a:r>
          </a:p>
        </p:txBody>
      </p:sp>
    </p:spTree>
    <p:extLst>
      <p:ext uri="{BB962C8B-B14F-4D97-AF65-F5344CB8AC3E}">
        <p14:creationId xmlns:p14="http://schemas.microsoft.com/office/powerpoint/2010/main" val="233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solidFill>
                  <a:srgbClr val="502800"/>
                </a:solidFill>
              </a:rPr>
              <a:t>Today’s Outline</a:t>
            </a:r>
            <a:endParaRPr lang="en-US" sz="3600" b="1" dirty="0">
              <a:solidFill>
                <a:srgbClr val="C00000"/>
              </a:solidFill>
            </a:endParaRPr>
          </a:p>
          <a:p>
            <a:r>
              <a:rPr lang="en-US" sz="3200" dirty="0"/>
              <a:t>Jacob Leaves Beersheba</a:t>
            </a:r>
          </a:p>
          <a:p>
            <a:r>
              <a:rPr lang="en-US" sz="3200" dirty="0"/>
              <a:t>Bethel / The Ladder</a:t>
            </a:r>
          </a:p>
          <a:p>
            <a:r>
              <a:rPr lang="en-US" sz="3200" dirty="0"/>
              <a:t>Jacob Comes to Laban’s House</a:t>
            </a:r>
          </a:p>
          <a:p>
            <a:r>
              <a:rPr lang="en-US" sz="3200" dirty="0"/>
              <a:t>Jacob Marries Leah (and Rachel)</a:t>
            </a:r>
          </a:p>
          <a:p>
            <a:r>
              <a:rPr lang="en-US" sz="3200" dirty="0"/>
              <a:t>Children and Bilhah and </a:t>
            </a:r>
            <a:r>
              <a:rPr lang="en-US" sz="3200" dirty="0" err="1"/>
              <a:t>Zilpah</a:t>
            </a:r>
            <a:endParaRPr lang="en-US" sz="3200" dirty="0"/>
          </a:p>
          <a:p>
            <a:r>
              <a:rPr lang="en-US" sz="3200" dirty="0"/>
              <a:t>Jacob Continues Working for Laban</a:t>
            </a:r>
          </a:p>
          <a:p>
            <a:endParaRPr lang="en-US" sz="3200" dirty="0"/>
          </a:p>
          <a:p>
            <a:endParaRPr lang="en-US" sz="3200" dirty="0"/>
          </a:p>
          <a:p>
            <a:pPr marL="0" indent="0">
              <a:buNone/>
            </a:pPr>
            <a:endParaRPr lang="en-US" sz="2800" dirty="0"/>
          </a:p>
        </p:txBody>
      </p:sp>
    </p:spTree>
    <p:extLst>
      <p:ext uri="{BB962C8B-B14F-4D97-AF65-F5344CB8AC3E}">
        <p14:creationId xmlns:p14="http://schemas.microsoft.com/office/powerpoint/2010/main" val="291244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Jacob Leaves Beersheba</a:t>
            </a:r>
          </a:p>
          <a:p>
            <a:r>
              <a:rPr lang="en-US" sz="3200" dirty="0"/>
              <a:t>Rebekah wanted Jacob to Leave Because Esau hated him </a:t>
            </a:r>
            <a:r>
              <a:rPr lang="en-US" sz="3200" dirty="0">
                <a:solidFill>
                  <a:srgbClr val="FF0000"/>
                </a:solidFill>
              </a:rPr>
              <a:t>Gen 27:41-45</a:t>
            </a:r>
          </a:p>
          <a:p>
            <a:r>
              <a:rPr lang="en-US" sz="3200" dirty="0"/>
              <a:t>Rebekah told Isaac she wanted Jacob to marry someone other than a Hittite!  </a:t>
            </a:r>
            <a:r>
              <a:rPr lang="en-US" sz="3200" dirty="0">
                <a:solidFill>
                  <a:srgbClr val="FF0000"/>
                </a:solidFill>
              </a:rPr>
              <a:t>Gen 27:46</a:t>
            </a:r>
          </a:p>
          <a:p>
            <a:r>
              <a:rPr lang="en-US" sz="3200" dirty="0"/>
              <a:t>Isaac told Jacob to marry one of Laban’s daughters  </a:t>
            </a:r>
            <a:r>
              <a:rPr lang="en-US" sz="3200" dirty="0">
                <a:solidFill>
                  <a:srgbClr val="FF0000"/>
                </a:solidFill>
              </a:rPr>
              <a:t>Gen</a:t>
            </a:r>
            <a:r>
              <a:rPr lang="en-US" sz="3200" dirty="0"/>
              <a:t> </a:t>
            </a:r>
            <a:r>
              <a:rPr lang="en-US" sz="3200" dirty="0">
                <a:solidFill>
                  <a:srgbClr val="FF0000"/>
                </a:solidFill>
              </a:rPr>
              <a:t>28:2</a:t>
            </a:r>
          </a:p>
          <a:p>
            <a:r>
              <a:rPr lang="en-US" sz="3200" dirty="0"/>
              <a:t>Jacob left Beersheba headed toward Haran  </a:t>
            </a:r>
            <a:r>
              <a:rPr lang="en-US" sz="3200" dirty="0">
                <a:solidFill>
                  <a:srgbClr val="FF0000"/>
                </a:solidFill>
              </a:rPr>
              <a:t>Gen 28:10</a:t>
            </a:r>
          </a:p>
          <a:p>
            <a:r>
              <a:rPr lang="en-US" sz="3200" dirty="0"/>
              <a:t>Haran was about 500 miles from Beersheba</a:t>
            </a:r>
          </a:p>
          <a:p>
            <a:endParaRPr lang="en-US" sz="3200" dirty="0"/>
          </a:p>
          <a:p>
            <a:pPr marL="0" indent="0">
              <a:buNone/>
            </a:pPr>
            <a:endParaRPr lang="en-US" sz="2800" dirty="0"/>
          </a:p>
        </p:txBody>
      </p:sp>
    </p:spTree>
    <p:extLst>
      <p:ext uri="{BB962C8B-B14F-4D97-AF65-F5344CB8AC3E}">
        <p14:creationId xmlns:p14="http://schemas.microsoft.com/office/powerpoint/2010/main" val="240768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B7C0637F-FFB6-4376-8E33-64997985C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0" y="88693"/>
            <a:ext cx="8904302" cy="6737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TextBox 1">
            <a:extLst>
              <a:ext uri="{FF2B5EF4-FFF2-40B4-BE49-F238E27FC236}">
                <a16:creationId xmlns:a16="http://schemas.microsoft.com/office/drawing/2014/main" id="{3C39ED2D-67C7-4FEB-BED2-071082EF8DDB}"/>
              </a:ext>
            </a:extLst>
          </p:cNvPr>
          <p:cNvSpPr txBox="1">
            <a:spLocks noChangeArrowheads="1"/>
          </p:cNvSpPr>
          <p:nvPr/>
        </p:nvSpPr>
        <p:spPr bwMode="auto">
          <a:xfrm>
            <a:off x="3086100" y="5600700"/>
            <a:ext cx="13144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b="1">
                <a:solidFill>
                  <a:srgbClr val="FF0000"/>
                </a:solidFill>
                <a:latin typeface="Verdana" panose="020B0604030504040204" pitchFamily="34" charset="0"/>
              </a:rPr>
              <a:t>Beersheba</a:t>
            </a:r>
          </a:p>
        </p:txBody>
      </p:sp>
      <p:cxnSp>
        <p:nvCxnSpPr>
          <p:cNvPr id="31748" name="Straight Arrow Connector 3">
            <a:extLst>
              <a:ext uri="{FF2B5EF4-FFF2-40B4-BE49-F238E27FC236}">
                <a16:creationId xmlns:a16="http://schemas.microsoft.com/office/drawing/2014/main" id="{37FB9FE6-2FD2-44A3-B879-66DA89DF255C}"/>
              </a:ext>
            </a:extLst>
          </p:cNvPr>
          <p:cNvCxnSpPr>
            <a:cxnSpLocks noChangeShapeType="1"/>
          </p:cNvCxnSpPr>
          <p:nvPr/>
        </p:nvCxnSpPr>
        <p:spPr bwMode="auto">
          <a:xfrm flipH="1">
            <a:off x="2514600" y="5738812"/>
            <a:ext cx="571500" cy="261938"/>
          </a:xfrm>
          <a:prstGeom prst="straightConnector1">
            <a:avLst/>
          </a:prstGeom>
          <a:noFill/>
          <a:ln w="38100" algn="ctr">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749" name="Rounded Rectangle 4">
            <a:extLst>
              <a:ext uri="{FF2B5EF4-FFF2-40B4-BE49-F238E27FC236}">
                <a16:creationId xmlns:a16="http://schemas.microsoft.com/office/drawing/2014/main" id="{5BD6F49F-E155-43CE-81B9-D4892EB8624A}"/>
              </a:ext>
            </a:extLst>
          </p:cNvPr>
          <p:cNvSpPr>
            <a:spLocks noChangeArrowheads="1"/>
          </p:cNvSpPr>
          <p:nvPr/>
        </p:nvSpPr>
        <p:spPr bwMode="auto">
          <a:xfrm>
            <a:off x="5657850" y="1143000"/>
            <a:ext cx="571500" cy="22860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545DEEB3-4A57-4257-B931-C7A757918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8" y="68980"/>
            <a:ext cx="8939812" cy="676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Rounded Rectangle 1">
            <a:extLst>
              <a:ext uri="{FF2B5EF4-FFF2-40B4-BE49-F238E27FC236}">
                <a16:creationId xmlns:a16="http://schemas.microsoft.com/office/drawing/2014/main" id="{29A05F32-57F6-4F7A-8A73-4661B7832A0C}"/>
              </a:ext>
            </a:extLst>
          </p:cNvPr>
          <p:cNvSpPr>
            <a:spLocks noChangeArrowheads="1"/>
          </p:cNvSpPr>
          <p:nvPr/>
        </p:nvSpPr>
        <p:spPr bwMode="auto">
          <a:xfrm>
            <a:off x="3543300" y="5200650"/>
            <a:ext cx="914400" cy="4000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Verdana" panose="020B0604030504040204" pitchFamily="34" charset="0"/>
            </a:endParaRPr>
          </a:p>
        </p:txBody>
      </p:sp>
      <p:sp>
        <p:nvSpPr>
          <p:cNvPr id="32772" name="Rounded Rectangle 3">
            <a:extLst>
              <a:ext uri="{FF2B5EF4-FFF2-40B4-BE49-F238E27FC236}">
                <a16:creationId xmlns:a16="http://schemas.microsoft.com/office/drawing/2014/main" id="{F3B7FD7E-8239-4539-A8C2-2ADB32DF5011}"/>
              </a:ext>
            </a:extLst>
          </p:cNvPr>
          <p:cNvSpPr>
            <a:spLocks noChangeArrowheads="1"/>
          </p:cNvSpPr>
          <p:nvPr/>
        </p:nvSpPr>
        <p:spPr bwMode="auto">
          <a:xfrm>
            <a:off x="5143500" y="1143000"/>
            <a:ext cx="914400" cy="400050"/>
          </a:xfrm>
          <a:prstGeom prst="roundRect">
            <a:avLst>
              <a:gd name="adj" fmla="val 16667"/>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Verdan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r>
              <a:rPr lang="en-US" sz="3600" b="1" dirty="0">
                <a:solidFill>
                  <a:srgbClr val="502800"/>
                </a:solidFill>
              </a:rPr>
              <a:t>Today’s Lesson - Genesis 20-21</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70B29C84-9DED-902B-0090-63A32021E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66583"/>
            <a:ext cx="8787228" cy="672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213358"/>
      </p:ext>
    </p:extLst>
  </p:cSld>
  <p:clrMapOvr>
    <a:masterClrMapping/>
  </p:clrMapOvr>
  <p:transition spd="slow">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Bethel / The Ladder</a:t>
            </a:r>
          </a:p>
          <a:p>
            <a:r>
              <a:rPr lang="en-US" sz="3200" dirty="0"/>
              <a:t>Jacob stops for the night at Luz</a:t>
            </a:r>
          </a:p>
          <a:p>
            <a:r>
              <a:rPr lang="en-US" sz="3200" dirty="0"/>
              <a:t>Luz was 70-80 miles from Beersheba</a:t>
            </a:r>
          </a:p>
          <a:p>
            <a:r>
              <a:rPr lang="en-US" sz="3200" dirty="0"/>
              <a:t>Jacob had dream:</a:t>
            </a:r>
          </a:p>
          <a:p>
            <a:pPr lvl="1"/>
            <a:r>
              <a:rPr lang="en-US" sz="3200" dirty="0"/>
              <a:t>Ladder setup on earth</a:t>
            </a:r>
          </a:p>
          <a:p>
            <a:pPr lvl="1"/>
            <a:r>
              <a:rPr lang="en-US" sz="3200" dirty="0"/>
              <a:t>Top reached to heaven</a:t>
            </a:r>
          </a:p>
          <a:p>
            <a:pPr lvl="1"/>
            <a:r>
              <a:rPr lang="en-US" sz="3200" dirty="0"/>
              <a:t>Angels of God were ascending and descending on it</a:t>
            </a:r>
          </a:p>
          <a:p>
            <a:r>
              <a:rPr lang="en-US" sz="3200" dirty="0"/>
              <a:t>John 1:51 Jesus is the way to heaven!</a:t>
            </a:r>
          </a:p>
          <a:p>
            <a:pPr marL="0" indent="0">
              <a:buNone/>
            </a:pPr>
            <a:endParaRPr lang="en-US" sz="2800" dirty="0"/>
          </a:p>
        </p:txBody>
      </p:sp>
    </p:spTree>
    <p:extLst>
      <p:ext uri="{BB962C8B-B14F-4D97-AF65-F5344CB8AC3E}">
        <p14:creationId xmlns:p14="http://schemas.microsoft.com/office/powerpoint/2010/main" val="230426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10000"/>
          </a:bodyPr>
          <a:lstStyle/>
          <a:p>
            <a:pPr marL="0" indent="0">
              <a:buNone/>
            </a:pPr>
            <a:r>
              <a:rPr lang="en-US" sz="3600" b="1" dirty="0"/>
              <a:t>Bethel / The Ladder</a:t>
            </a:r>
          </a:p>
          <a:p>
            <a:r>
              <a:rPr lang="en-US" sz="3200" dirty="0"/>
              <a:t>Lord stood above the ladder</a:t>
            </a:r>
          </a:p>
          <a:p>
            <a:r>
              <a:rPr lang="en-US" sz="3200" dirty="0"/>
              <a:t>The Lord told Jacob:</a:t>
            </a:r>
          </a:p>
          <a:p>
            <a:pPr lvl="1"/>
            <a:r>
              <a:rPr lang="en-US" sz="3200" dirty="0"/>
              <a:t>I am giving you the land where you are laying </a:t>
            </a:r>
            <a:r>
              <a:rPr lang="en-US" sz="3200" b="1" dirty="0"/>
              <a:t>(Land)</a:t>
            </a:r>
          </a:p>
          <a:p>
            <a:pPr lvl="1"/>
            <a:r>
              <a:rPr lang="en-US" sz="3200" dirty="0"/>
              <a:t>Your descendants shall be as the dust of the earth </a:t>
            </a:r>
            <a:r>
              <a:rPr lang="en-US" sz="3200" b="1" dirty="0"/>
              <a:t>(Nation)</a:t>
            </a:r>
          </a:p>
          <a:p>
            <a:pPr lvl="1"/>
            <a:r>
              <a:rPr lang="en-US" sz="3200" dirty="0"/>
              <a:t>In your seed all the families of the earth shall be blessed </a:t>
            </a:r>
            <a:r>
              <a:rPr lang="en-US" sz="3200" b="1" dirty="0"/>
              <a:t>(Seed)</a:t>
            </a:r>
          </a:p>
          <a:p>
            <a:pPr lvl="1"/>
            <a:r>
              <a:rPr lang="en-US" sz="3200" dirty="0"/>
              <a:t>I am with you and will keep you where ever you go</a:t>
            </a:r>
          </a:p>
          <a:p>
            <a:pPr lvl="1"/>
            <a:r>
              <a:rPr lang="en-US" sz="3200" b="1" dirty="0"/>
              <a:t>I will bring you back to this land</a:t>
            </a:r>
          </a:p>
          <a:p>
            <a:pPr lvl="1"/>
            <a:r>
              <a:rPr lang="en-US" sz="3200" dirty="0"/>
              <a:t>I will not leave you till I’ve done what I have said</a:t>
            </a:r>
          </a:p>
          <a:p>
            <a:endParaRPr lang="en-US" sz="3200" dirty="0"/>
          </a:p>
          <a:p>
            <a:pPr marL="0" indent="0">
              <a:buNone/>
            </a:pPr>
            <a:endParaRPr lang="en-US" sz="2800" dirty="0"/>
          </a:p>
        </p:txBody>
      </p:sp>
    </p:spTree>
    <p:extLst>
      <p:ext uri="{BB962C8B-B14F-4D97-AF65-F5344CB8AC3E}">
        <p14:creationId xmlns:p14="http://schemas.microsoft.com/office/powerpoint/2010/main" val="73183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Bethel / The Ladder</a:t>
            </a:r>
          </a:p>
          <a:p>
            <a:r>
              <a:rPr lang="en-US" sz="3200" dirty="0"/>
              <a:t>Jacob said “Surely the Lord is in this place, and </a:t>
            </a:r>
            <a:r>
              <a:rPr lang="en-US" sz="3200" b="1" dirty="0"/>
              <a:t>I did not know it</a:t>
            </a:r>
            <a:r>
              <a:rPr lang="en-US" sz="3200" dirty="0"/>
              <a:t>”</a:t>
            </a:r>
          </a:p>
          <a:p>
            <a:r>
              <a:rPr lang="en-US" sz="3200" dirty="0"/>
              <a:t>“How </a:t>
            </a:r>
            <a:r>
              <a:rPr lang="en-US" sz="3200" b="1" dirty="0"/>
              <a:t>awesome</a:t>
            </a:r>
            <a:r>
              <a:rPr lang="en-US" sz="3200" dirty="0"/>
              <a:t> is this Place! This is none other than the house of God, and this is the gate of heaven!”</a:t>
            </a:r>
          </a:p>
          <a:p>
            <a:pPr marL="0" indent="0">
              <a:buNone/>
            </a:pPr>
            <a:endParaRPr lang="en-US" sz="2800" dirty="0"/>
          </a:p>
        </p:txBody>
      </p:sp>
    </p:spTree>
    <p:extLst>
      <p:ext uri="{BB962C8B-B14F-4D97-AF65-F5344CB8AC3E}">
        <p14:creationId xmlns:p14="http://schemas.microsoft.com/office/powerpoint/2010/main" val="37959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r>
              <a:rPr lang="en-US" sz="3600" b="1" dirty="0">
                <a:solidFill>
                  <a:srgbClr val="502800"/>
                </a:solidFill>
              </a:rPr>
              <a:t>Review</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806412"/>
      </p:ext>
    </p:extLst>
  </p:cSld>
  <p:clrMapOvr>
    <a:masterClrMapping/>
  </p:clrMapOvr>
  <p:transition spd="slow">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Bethel / The Ladder</a:t>
            </a:r>
          </a:p>
          <a:p>
            <a:r>
              <a:rPr lang="en-US" sz="3200" dirty="0"/>
              <a:t>Jacob worshipped God by:</a:t>
            </a:r>
          </a:p>
          <a:p>
            <a:pPr lvl="1"/>
            <a:r>
              <a:rPr lang="en-US" sz="3200" dirty="0"/>
              <a:t>Pouring oil on a stone pillar</a:t>
            </a:r>
          </a:p>
          <a:p>
            <a:pPr lvl="1"/>
            <a:r>
              <a:rPr lang="en-US" sz="3200" dirty="0"/>
              <a:t>Vowing that God would be his God if He would provide:</a:t>
            </a:r>
          </a:p>
          <a:p>
            <a:pPr lvl="2"/>
            <a:r>
              <a:rPr lang="en-US" sz="3200" dirty="0"/>
              <a:t>Bread</a:t>
            </a:r>
          </a:p>
          <a:p>
            <a:pPr lvl="2"/>
            <a:r>
              <a:rPr lang="en-US" sz="3200" dirty="0"/>
              <a:t>Clothing</a:t>
            </a:r>
          </a:p>
          <a:p>
            <a:pPr lvl="2"/>
            <a:r>
              <a:rPr lang="en-US" sz="3200" dirty="0"/>
              <a:t>Come back to his father’s house in peace</a:t>
            </a:r>
          </a:p>
          <a:p>
            <a:pPr lvl="2"/>
            <a:r>
              <a:rPr lang="en-US" sz="3200" b="0" i="0" dirty="0">
                <a:solidFill>
                  <a:srgbClr val="000000"/>
                </a:solidFill>
                <a:effectLst/>
              </a:rPr>
              <a:t>And having </a:t>
            </a:r>
            <a:r>
              <a:rPr lang="en-US" sz="3200" i="0" dirty="0">
                <a:solidFill>
                  <a:srgbClr val="000000"/>
                </a:solidFill>
                <a:effectLst/>
              </a:rPr>
              <a:t>food</a:t>
            </a:r>
            <a:r>
              <a:rPr lang="en-US" sz="3200" b="0" i="0" dirty="0">
                <a:solidFill>
                  <a:srgbClr val="000000"/>
                </a:solidFill>
                <a:effectLst/>
              </a:rPr>
              <a:t> and clothing, with these we shall be </a:t>
            </a:r>
            <a:r>
              <a:rPr lang="en-US" sz="3200" i="0" dirty="0">
                <a:solidFill>
                  <a:srgbClr val="000000"/>
                </a:solidFill>
                <a:effectLst/>
              </a:rPr>
              <a:t>content</a:t>
            </a:r>
            <a:r>
              <a:rPr lang="en-US" sz="3200" b="0" i="0" dirty="0">
                <a:solidFill>
                  <a:srgbClr val="000000"/>
                </a:solidFill>
                <a:effectLst/>
              </a:rPr>
              <a:t>. </a:t>
            </a:r>
            <a:r>
              <a:rPr lang="en-US" sz="3200" b="0" i="0" dirty="0">
                <a:solidFill>
                  <a:srgbClr val="FF0000"/>
                </a:solidFill>
                <a:effectLst/>
              </a:rPr>
              <a:t>I Tim 6:8</a:t>
            </a:r>
          </a:p>
          <a:p>
            <a:r>
              <a:rPr lang="en-US" sz="3600" b="1" dirty="0"/>
              <a:t>Vowing to give a tenth of all God gave him</a:t>
            </a:r>
          </a:p>
          <a:p>
            <a:pPr marL="457200" lvl="1" indent="0">
              <a:buNone/>
            </a:pPr>
            <a:endParaRPr lang="en-US" sz="3200" dirty="0">
              <a:solidFill>
                <a:srgbClr val="FF0000"/>
              </a:solidFill>
            </a:endParaRPr>
          </a:p>
        </p:txBody>
      </p:sp>
    </p:spTree>
    <p:extLst>
      <p:ext uri="{BB962C8B-B14F-4D97-AF65-F5344CB8AC3E}">
        <p14:creationId xmlns:p14="http://schemas.microsoft.com/office/powerpoint/2010/main" val="57489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Vowing a tenth</a:t>
            </a:r>
          </a:p>
          <a:p>
            <a:r>
              <a:rPr lang="en-US" sz="3200" dirty="0">
                <a:solidFill>
                  <a:srgbClr val="FF0000"/>
                </a:solidFill>
              </a:rPr>
              <a:t>Gen 14:18 </a:t>
            </a:r>
            <a:r>
              <a:rPr lang="en-US" sz="3200" dirty="0"/>
              <a:t>Abraham met Melchizedek (king of Salem and </a:t>
            </a:r>
            <a:r>
              <a:rPr lang="en-US" sz="3200" b="1" dirty="0"/>
              <a:t>priest of God Most High</a:t>
            </a:r>
            <a:r>
              <a:rPr lang="en-US" sz="3200" dirty="0"/>
              <a:t>) when coming back from the battle of the kings</a:t>
            </a:r>
          </a:p>
          <a:p>
            <a:r>
              <a:rPr lang="en-US" sz="3200" dirty="0">
                <a:solidFill>
                  <a:srgbClr val="FF0000"/>
                </a:solidFill>
              </a:rPr>
              <a:t>Gen 14:20 </a:t>
            </a:r>
            <a:r>
              <a:rPr lang="en-US" sz="3200" dirty="0"/>
              <a:t>Abraham gave Melchizedek “a tithe of all”</a:t>
            </a:r>
          </a:p>
          <a:p>
            <a:r>
              <a:rPr lang="en-US" sz="3200" dirty="0">
                <a:solidFill>
                  <a:srgbClr val="FF0000"/>
                </a:solidFill>
              </a:rPr>
              <a:t>Ex 18:1 </a:t>
            </a:r>
            <a:r>
              <a:rPr lang="en-US" sz="3200" b="0" i="0" dirty="0">
                <a:solidFill>
                  <a:srgbClr val="000000"/>
                </a:solidFill>
                <a:effectLst/>
              </a:rPr>
              <a:t>And Jethro, the priest of Midian, Moses’ father-in-law…</a:t>
            </a:r>
          </a:p>
          <a:p>
            <a:r>
              <a:rPr lang="en-US" sz="3200" dirty="0">
                <a:solidFill>
                  <a:srgbClr val="FF0000"/>
                </a:solidFill>
              </a:rPr>
              <a:t>Ex 18:12 </a:t>
            </a:r>
            <a:r>
              <a:rPr lang="en-US" sz="3200" b="0" i="0" dirty="0">
                <a:solidFill>
                  <a:srgbClr val="000000"/>
                </a:solidFill>
                <a:effectLst/>
              </a:rPr>
              <a:t>Then Jethro, Moses’ father-in-law, took a burnt offering and </a:t>
            </a:r>
            <a:r>
              <a:rPr lang="en-US" sz="3200" b="0" i="1" dirty="0">
                <a:solidFill>
                  <a:srgbClr val="000000"/>
                </a:solidFill>
                <a:effectLst/>
              </a:rPr>
              <a:t>other</a:t>
            </a:r>
            <a:r>
              <a:rPr lang="en-US" sz="3200" b="0" i="0" dirty="0">
                <a:solidFill>
                  <a:srgbClr val="000000"/>
                </a:solidFill>
                <a:effectLst/>
              </a:rPr>
              <a:t> sacrifices </a:t>
            </a:r>
            <a:r>
              <a:rPr lang="en-US" sz="3200" b="0" i="1" dirty="0">
                <a:solidFill>
                  <a:srgbClr val="000000"/>
                </a:solidFill>
                <a:effectLst/>
              </a:rPr>
              <a:t>to offer</a:t>
            </a:r>
            <a:r>
              <a:rPr lang="en-US" sz="3200" b="0" i="0" dirty="0">
                <a:solidFill>
                  <a:srgbClr val="000000"/>
                </a:solidFill>
                <a:effectLst/>
              </a:rPr>
              <a:t> to God. And Aaron came with all the elders of Israel to eat bread with Moses’ father-in-law before God</a:t>
            </a:r>
            <a:endParaRPr lang="en-US" sz="3200" dirty="0"/>
          </a:p>
          <a:p>
            <a:pPr marL="0" indent="0">
              <a:buNone/>
            </a:pPr>
            <a:endParaRPr lang="en-US" sz="2800" dirty="0"/>
          </a:p>
        </p:txBody>
      </p:sp>
    </p:spTree>
    <p:extLst>
      <p:ext uri="{BB962C8B-B14F-4D97-AF65-F5344CB8AC3E}">
        <p14:creationId xmlns:p14="http://schemas.microsoft.com/office/powerpoint/2010/main" val="2250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Bethel / The Ladder</a:t>
            </a:r>
          </a:p>
          <a:p>
            <a:r>
              <a:rPr lang="en-US" sz="3200" dirty="0"/>
              <a:t>Jacob renamed Luz to Bethel (House of God)</a:t>
            </a:r>
          </a:p>
          <a:p>
            <a:r>
              <a:rPr lang="en-US" sz="3200" dirty="0"/>
              <a:t>Bethel:</a:t>
            </a:r>
          </a:p>
          <a:p>
            <a:pPr lvl="1"/>
            <a:r>
              <a:rPr lang="en-US" sz="2800" dirty="0"/>
              <a:t>Abraham passed through or near several times  </a:t>
            </a:r>
            <a:r>
              <a:rPr lang="en-US" sz="2800" dirty="0">
                <a:solidFill>
                  <a:srgbClr val="FF0000"/>
                </a:solidFill>
              </a:rPr>
              <a:t>12:8, 13:3</a:t>
            </a:r>
          </a:p>
          <a:p>
            <a:pPr lvl="1"/>
            <a:r>
              <a:rPr lang="en-US" sz="2800" dirty="0"/>
              <a:t>Deborah, Rachel’s nurse buried near Bethel  </a:t>
            </a:r>
            <a:r>
              <a:rPr lang="en-US" sz="2800" dirty="0">
                <a:solidFill>
                  <a:srgbClr val="FF0000"/>
                </a:solidFill>
              </a:rPr>
              <a:t>35:8</a:t>
            </a:r>
          </a:p>
          <a:p>
            <a:pPr lvl="1"/>
            <a:r>
              <a:rPr lang="en-US" sz="2800" dirty="0"/>
              <a:t>Was near when Joshua ambushed AI  </a:t>
            </a:r>
            <a:r>
              <a:rPr lang="en-US" sz="2800" dirty="0">
                <a:solidFill>
                  <a:srgbClr val="FF0000"/>
                </a:solidFill>
              </a:rPr>
              <a:t>Joshua 8</a:t>
            </a:r>
          </a:p>
          <a:p>
            <a:pPr lvl="1"/>
            <a:r>
              <a:rPr lang="en-US" sz="2800" dirty="0"/>
              <a:t>Was part of Samuel’s circuit as judge </a:t>
            </a:r>
            <a:r>
              <a:rPr lang="en-US" sz="2800" dirty="0">
                <a:solidFill>
                  <a:srgbClr val="FF0000"/>
                </a:solidFill>
              </a:rPr>
              <a:t>I Sam 17:15-16</a:t>
            </a:r>
          </a:p>
          <a:p>
            <a:pPr lvl="1"/>
            <a:r>
              <a:rPr lang="en-US" sz="2800" dirty="0" err="1"/>
              <a:t>Jereboam</a:t>
            </a:r>
            <a:r>
              <a:rPr lang="en-US" sz="2800" dirty="0"/>
              <a:t> setup one of the golden calves there </a:t>
            </a:r>
            <a:r>
              <a:rPr lang="en-US" sz="2800" dirty="0">
                <a:solidFill>
                  <a:srgbClr val="FF0000"/>
                </a:solidFill>
              </a:rPr>
              <a:t>I Kings 12:28-29</a:t>
            </a:r>
          </a:p>
          <a:p>
            <a:pPr lvl="1"/>
            <a:r>
              <a:rPr lang="en-US" sz="2800" dirty="0"/>
              <a:t>Josiah had the altar and high place there broke down  </a:t>
            </a:r>
            <a:r>
              <a:rPr lang="en-US" sz="2800" dirty="0">
                <a:solidFill>
                  <a:srgbClr val="FF0000"/>
                </a:solidFill>
              </a:rPr>
              <a:t>2 Kings 23:15</a:t>
            </a:r>
          </a:p>
          <a:p>
            <a:pPr marL="0" indent="0">
              <a:buNone/>
            </a:pPr>
            <a:endParaRPr lang="en-US" sz="2800" dirty="0"/>
          </a:p>
        </p:txBody>
      </p:sp>
    </p:spTree>
    <p:extLst>
      <p:ext uri="{BB962C8B-B14F-4D97-AF65-F5344CB8AC3E}">
        <p14:creationId xmlns:p14="http://schemas.microsoft.com/office/powerpoint/2010/main" val="85339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Jacob Comes to Laban’s House</a:t>
            </a:r>
          </a:p>
          <a:p>
            <a:r>
              <a:rPr lang="en-US" sz="3200" dirty="0"/>
              <a:t>Jacob stopped at a well near Haran and asked about Laban</a:t>
            </a:r>
          </a:p>
          <a:p>
            <a:r>
              <a:rPr lang="en-US" sz="3200" dirty="0"/>
              <a:t>Jacob watered Rachel’s (Laban’s) flock</a:t>
            </a:r>
          </a:p>
          <a:p>
            <a:r>
              <a:rPr lang="en-US" sz="3200" dirty="0"/>
              <a:t>Jacob told Rachel he was a relative</a:t>
            </a:r>
          </a:p>
          <a:p>
            <a:r>
              <a:rPr lang="en-US" sz="3200" dirty="0"/>
              <a:t>Rachel told Laban, who:</a:t>
            </a:r>
          </a:p>
          <a:p>
            <a:pPr lvl="1"/>
            <a:r>
              <a:rPr lang="en-US" sz="2800" dirty="0"/>
              <a:t>Ran to meet Jacob</a:t>
            </a:r>
          </a:p>
          <a:p>
            <a:pPr lvl="1"/>
            <a:r>
              <a:rPr lang="en-US" sz="2800" dirty="0"/>
              <a:t>Embraced and kissed him</a:t>
            </a:r>
          </a:p>
          <a:p>
            <a:pPr lvl="1"/>
            <a:r>
              <a:rPr lang="en-US" sz="2800" dirty="0"/>
              <a:t>Brought Jacob to his house</a:t>
            </a:r>
          </a:p>
          <a:p>
            <a:pPr marL="0" indent="0">
              <a:buNone/>
            </a:pPr>
            <a:endParaRPr lang="en-US" sz="2800" dirty="0"/>
          </a:p>
        </p:txBody>
      </p:sp>
    </p:spTree>
    <p:extLst>
      <p:ext uri="{BB962C8B-B14F-4D97-AF65-F5344CB8AC3E}">
        <p14:creationId xmlns:p14="http://schemas.microsoft.com/office/powerpoint/2010/main" val="30343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Jacob Marries Leah (and Rachel)</a:t>
            </a:r>
          </a:p>
          <a:p>
            <a:r>
              <a:rPr lang="en-US" sz="3200" dirty="0"/>
              <a:t>After a month, Laban asked Jacob what wages he wanted</a:t>
            </a:r>
          </a:p>
          <a:p>
            <a:r>
              <a:rPr lang="en-US" sz="3200" dirty="0"/>
              <a:t>Jacob said he would serve Laban seven years for his youngest daughter Rachel</a:t>
            </a:r>
          </a:p>
          <a:p>
            <a:pPr lvl="1"/>
            <a:r>
              <a:rPr lang="en-US" sz="2800" dirty="0"/>
              <a:t>How many people today would wait seven years to marry their spouse?</a:t>
            </a:r>
          </a:p>
          <a:p>
            <a:r>
              <a:rPr lang="en-US" sz="3200" dirty="0"/>
              <a:t>“So Jacob served seven years for Rachel, and they seemed only a few days to him because of the love he had for her”</a:t>
            </a:r>
            <a:endParaRPr lang="en-US" sz="2800" dirty="0"/>
          </a:p>
          <a:p>
            <a:pPr marL="0" indent="0">
              <a:buNone/>
            </a:pPr>
            <a:endParaRPr lang="en-US" sz="2800" dirty="0"/>
          </a:p>
        </p:txBody>
      </p:sp>
    </p:spTree>
    <p:extLst>
      <p:ext uri="{BB962C8B-B14F-4D97-AF65-F5344CB8AC3E}">
        <p14:creationId xmlns:p14="http://schemas.microsoft.com/office/powerpoint/2010/main" val="3517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Jacob Marries Leah (and Rachel)</a:t>
            </a:r>
          </a:p>
          <a:p>
            <a:r>
              <a:rPr lang="en-US" sz="3200" dirty="0"/>
              <a:t>At the end of the seven years:</a:t>
            </a:r>
          </a:p>
          <a:p>
            <a:pPr lvl="1"/>
            <a:r>
              <a:rPr lang="en-US" sz="3200" dirty="0"/>
              <a:t>Jacob asked for his wife</a:t>
            </a:r>
          </a:p>
          <a:p>
            <a:pPr lvl="1"/>
            <a:r>
              <a:rPr lang="en-US" sz="3200" dirty="0"/>
              <a:t>Laban had a feast for all the men of the place</a:t>
            </a:r>
          </a:p>
          <a:p>
            <a:pPr lvl="1"/>
            <a:r>
              <a:rPr lang="en-US" sz="3200" dirty="0"/>
              <a:t>Laban brought Leah to Jacob</a:t>
            </a:r>
          </a:p>
          <a:p>
            <a:r>
              <a:rPr lang="en-US" sz="3200" dirty="0"/>
              <a:t>In the morning Jacob realized what had happened</a:t>
            </a:r>
          </a:p>
          <a:p>
            <a:r>
              <a:rPr lang="en-US" sz="3200" dirty="0"/>
              <a:t>Laban said it wasn’t right for the younger to marry before the older daughter</a:t>
            </a:r>
          </a:p>
          <a:p>
            <a:r>
              <a:rPr lang="en-US" sz="3200" dirty="0"/>
              <a:t>Laban told Jacob to give Leah her week and then serve him seven more years for Rachel</a:t>
            </a:r>
          </a:p>
          <a:p>
            <a:r>
              <a:rPr lang="en-US" sz="3200" dirty="0"/>
              <a:t>The deceiver was deceived!</a:t>
            </a:r>
          </a:p>
          <a:p>
            <a:pPr marL="0" indent="0">
              <a:buNone/>
            </a:pPr>
            <a:endParaRPr lang="en-US" sz="2800" dirty="0"/>
          </a:p>
        </p:txBody>
      </p:sp>
    </p:spTree>
    <p:extLst>
      <p:ext uri="{BB962C8B-B14F-4D97-AF65-F5344CB8AC3E}">
        <p14:creationId xmlns:p14="http://schemas.microsoft.com/office/powerpoint/2010/main" val="163683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10000"/>
          </a:bodyPr>
          <a:lstStyle/>
          <a:p>
            <a:pPr marL="0" indent="0">
              <a:spcAft>
                <a:spcPts val="800"/>
              </a:spcAft>
              <a:buNone/>
            </a:pPr>
            <a:r>
              <a:rPr lang="en-US" sz="2800" b="1" dirty="0"/>
              <a:t>Though indefensible on Laban’s part, the substitution of Leah for Rachel was a deserved punishment for Jacob.</a:t>
            </a:r>
          </a:p>
          <a:p>
            <a:pPr marL="0" indent="0">
              <a:spcAft>
                <a:spcPts val="800"/>
              </a:spcAft>
              <a:buNone/>
            </a:pPr>
            <a:r>
              <a:rPr lang="en-US" sz="2800" b="1" dirty="0"/>
              <a:t>Having wronged Esau his brother, he is wronged by a “brother.”</a:t>
            </a:r>
          </a:p>
          <a:p>
            <a:pPr marL="0" indent="0">
              <a:spcAft>
                <a:spcPts val="800"/>
              </a:spcAft>
              <a:buNone/>
            </a:pPr>
            <a:r>
              <a:rPr lang="en-US" sz="2800" b="1" dirty="0"/>
              <a:t>Having substituted the younger </a:t>
            </a:r>
            <a:r>
              <a:rPr lang="en-US" sz="2800" b="1" i="1" dirty="0"/>
              <a:t>(himself) </a:t>
            </a:r>
            <a:r>
              <a:rPr lang="en-US" sz="2800" b="1" dirty="0"/>
              <a:t>for the older </a:t>
            </a:r>
            <a:r>
              <a:rPr lang="en-US" sz="2800" b="1" i="1" dirty="0"/>
              <a:t>(Esau)</a:t>
            </a:r>
            <a:r>
              <a:rPr lang="en-US" sz="2800" b="1" dirty="0"/>
              <a:t>, he is recompensed by having the older </a:t>
            </a:r>
            <a:r>
              <a:rPr lang="en-US" sz="2800" b="1" i="1" dirty="0"/>
              <a:t>(Leah) </a:t>
            </a:r>
            <a:r>
              <a:rPr lang="en-US" sz="2800" b="1" dirty="0"/>
              <a:t>put into the place of the younger </a:t>
            </a:r>
            <a:r>
              <a:rPr lang="en-US" sz="2800" b="1" i="1" dirty="0"/>
              <a:t>(Rachel).</a:t>
            </a:r>
          </a:p>
          <a:p>
            <a:pPr marL="0" indent="0">
              <a:spcAft>
                <a:spcPts val="800"/>
              </a:spcAft>
              <a:buNone/>
            </a:pPr>
            <a:r>
              <a:rPr lang="en-US" sz="2800" b="1" dirty="0"/>
              <a:t>As Isaac knew not when he blessed Jacob, so Jacob knows not when he marries/lies with Leah.</a:t>
            </a:r>
          </a:p>
          <a:p>
            <a:pPr marL="0" indent="0">
              <a:spcAft>
                <a:spcPts val="800"/>
              </a:spcAft>
              <a:buNone/>
            </a:pPr>
            <a:r>
              <a:rPr lang="en-US" sz="2800" b="1" dirty="0"/>
              <a:t>As Jacob acted at the instigation of his mother, Leah yields to the suggestion of her father.</a:t>
            </a:r>
          </a:p>
          <a:p>
            <a:pPr marL="0" indent="0">
              <a:spcAft>
                <a:spcPts val="800"/>
              </a:spcAft>
              <a:buNone/>
            </a:pPr>
            <a:r>
              <a:rPr lang="en-US" sz="2800" b="1" dirty="0"/>
              <a:t>	          --  </a:t>
            </a:r>
            <a:r>
              <a:rPr lang="en-US" sz="2800" b="1" i="1" dirty="0"/>
              <a:t>James E. Smith				              O.T. Survey Series (Vol. 1), pg. 189</a:t>
            </a:r>
          </a:p>
          <a:p>
            <a:pPr marL="0" indent="0">
              <a:buNone/>
            </a:pPr>
            <a:endParaRPr lang="en-US" sz="2800" dirty="0"/>
          </a:p>
        </p:txBody>
      </p:sp>
    </p:spTree>
    <p:extLst>
      <p:ext uri="{BB962C8B-B14F-4D97-AF65-F5344CB8AC3E}">
        <p14:creationId xmlns:p14="http://schemas.microsoft.com/office/powerpoint/2010/main" val="42893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Jacob Marries Leah (and Rachel)</a:t>
            </a:r>
          </a:p>
          <a:p>
            <a:r>
              <a:rPr lang="en-US" sz="3200" dirty="0"/>
              <a:t>Jacob “loved Rachel more than Leah”</a:t>
            </a:r>
            <a:endParaRPr lang="en-US" dirty="0"/>
          </a:p>
          <a:p>
            <a:pPr marL="0" indent="0">
              <a:buNone/>
            </a:pPr>
            <a:endParaRPr lang="en-US" sz="2800" dirty="0"/>
          </a:p>
        </p:txBody>
      </p:sp>
    </p:spTree>
    <p:extLst>
      <p:ext uri="{BB962C8B-B14F-4D97-AF65-F5344CB8AC3E}">
        <p14:creationId xmlns:p14="http://schemas.microsoft.com/office/powerpoint/2010/main" val="35078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Children and Bilhah and </a:t>
            </a:r>
            <a:r>
              <a:rPr lang="en-US" sz="3600" b="1" dirty="0" err="1"/>
              <a:t>Zilpah</a:t>
            </a:r>
            <a:endParaRPr lang="en-US" sz="3600" b="1" dirty="0"/>
          </a:p>
          <a:p>
            <a:r>
              <a:rPr lang="en-US" sz="3200" dirty="0"/>
              <a:t>Jacob “loved Rachel more than Leah”</a:t>
            </a:r>
          </a:p>
          <a:p>
            <a:r>
              <a:rPr lang="en-US" sz="3200" dirty="0"/>
              <a:t>Over the next 7 years, Jacob has 12 children:</a:t>
            </a:r>
          </a:p>
          <a:p>
            <a:pPr lvl="1"/>
            <a:r>
              <a:rPr lang="en-US" sz="3200" dirty="0"/>
              <a:t>11 boys</a:t>
            </a:r>
          </a:p>
          <a:p>
            <a:pPr lvl="1"/>
            <a:r>
              <a:rPr lang="en-US" sz="3200" dirty="0"/>
              <a:t>1 Girl (Dinah)</a:t>
            </a:r>
          </a:p>
          <a:p>
            <a:pPr lvl="1"/>
            <a:r>
              <a:rPr lang="en-US" sz="3200" dirty="0"/>
              <a:t>Benjamin is born later in Canaan</a:t>
            </a:r>
          </a:p>
          <a:p>
            <a:pPr lvl="1"/>
            <a:r>
              <a:rPr lang="en-US" sz="3200" dirty="0"/>
              <a:t>Because 12 children were born in 7 years AND because we are not told that there was more than 1 at a time (twins, </a:t>
            </a:r>
            <a:r>
              <a:rPr lang="en-US" sz="3200" dirty="0" err="1"/>
              <a:t>etc</a:t>
            </a:r>
            <a:r>
              <a:rPr lang="en-US" sz="3200" dirty="0"/>
              <a:t>), there must’ve been some overlap of the pregnancies</a:t>
            </a:r>
          </a:p>
          <a:p>
            <a:pPr marL="0" indent="0">
              <a:buNone/>
            </a:pPr>
            <a:endParaRPr lang="en-US" sz="2800" dirty="0"/>
          </a:p>
        </p:txBody>
      </p:sp>
    </p:spTree>
    <p:extLst>
      <p:ext uri="{BB962C8B-B14F-4D97-AF65-F5344CB8AC3E}">
        <p14:creationId xmlns:p14="http://schemas.microsoft.com/office/powerpoint/2010/main" val="163351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Children and Bilhah and </a:t>
            </a:r>
            <a:r>
              <a:rPr lang="en-US" sz="3600" b="1" dirty="0" err="1"/>
              <a:t>Zilpah</a:t>
            </a:r>
            <a:endParaRPr lang="en-US" sz="3600" b="1" dirty="0"/>
          </a:p>
          <a:p>
            <a:r>
              <a:rPr lang="en-US" sz="3200" dirty="0"/>
              <a:t>Leah had the first 4 children</a:t>
            </a:r>
          </a:p>
          <a:p>
            <a:pPr lvl="1"/>
            <a:r>
              <a:rPr lang="en-US" sz="2800" dirty="0"/>
              <a:t>Reuben-“Now therefore my husband will love me”</a:t>
            </a:r>
          </a:p>
          <a:p>
            <a:pPr lvl="1"/>
            <a:r>
              <a:rPr lang="en-US" sz="2800" dirty="0"/>
              <a:t>Simeon-“Because the Lord has heard that I’m unloved”</a:t>
            </a:r>
          </a:p>
          <a:p>
            <a:pPr lvl="1"/>
            <a:r>
              <a:rPr lang="en-US" sz="2800" dirty="0"/>
              <a:t>Levi-”my husband will become attached to me”</a:t>
            </a:r>
          </a:p>
          <a:p>
            <a:pPr lvl="1"/>
            <a:r>
              <a:rPr lang="en-US" sz="2800" dirty="0"/>
              <a:t>Judah-”Now I will praise the Lord”</a:t>
            </a:r>
          </a:p>
          <a:p>
            <a:r>
              <a:rPr lang="en-US" sz="3200" dirty="0"/>
              <a:t>Rachel told Jacob “Give me children or else I die!”</a:t>
            </a:r>
          </a:p>
          <a:p>
            <a:r>
              <a:rPr lang="en-US" sz="3200" dirty="0"/>
              <a:t>Rachel gave her maid Bilhah to Jacob to have children by her (reminiscent of Sarah and Hagar)</a:t>
            </a:r>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285791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B02FFB-802B-9BA8-C9B5-47EFB82EB8DB}"/>
              </a:ext>
            </a:extLst>
          </p:cNvPr>
          <p:cNvSpPr/>
          <p:nvPr/>
        </p:nvSpPr>
        <p:spPr>
          <a:xfrm>
            <a:off x="0" y="0"/>
            <a:ext cx="9144000" cy="7177966"/>
          </a:xfrm>
          <a:prstGeom prst="rect">
            <a:avLst/>
          </a:prstGeom>
          <a:solidFill>
            <a:srgbClr val="DD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u="sng" dirty="0"/>
          </a:p>
        </p:txBody>
      </p:sp>
      <p:sp>
        <p:nvSpPr>
          <p:cNvPr id="3" name="TextBox 2">
            <a:extLst>
              <a:ext uri="{FF2B5EF4-FFF2-40B4-BE49-F238E27FC236}">
                <a16:creationId xmlns:a16="http://schemas.microsoft.com/office/drawing/2014/main" id="{48B0FA33-26A6-17F9-2A25-9078EFAD19A4}"/>
              </a:ext>
            </a:extLst>
          </p:cNvPr>
          <p:cNvSpPr txBox="1"/>
          <p:nvPr/>
        </p:nvSpPr>
        <p:spPr>
          <a:xfrm>
            <a:off x="845198" y="960595"/>
            <a:ext cx="7264454" cy="461665"/>
          </a:xfrm>
          <a:prstGeom prst="rect">
            <a:avLst/>
          </a:prstGeom>
          <a:noFill/>
        </p:spPr>
        <p:txBody>
          <a:bodyPr wrap="square" rtlCol="0">
            <a:spAutoFit/>
          </a:bodyPr>
          <a:lstStyle/>
          <a:p>
            <a:r>
              <a:rPr lang="en-US" sz="2400" b="1" dirty="0">
                <a:solidFill>
                  <a:srgbClr val="002776"/>
                </a:solidFill>
                <a:latin typeface="Tahoma" panose="020B0604030504040204" pitchFamily="34" charset="0"/>
                <a:ea typeface="Tahoma" panose="020B0604030504040204" pitchFamily="34" charset="0"/>
                <a:cs typeface="Tahoma" panose="020B0604030504040204" pitchFamily="34" charset="0"/>
              </a:rPr>
              <a:t>Four year study of the Bible - 17 Periods</a:t>
            </a:r>
          </a:p>
        </p:txBody>
      </p:sp>
      <p:cxnSp>
        <p:nvCxnSpPr>
          <p:cNvPr id="5" name="Straight Connector 4">
            <a:extLst>
              <a:ext uri="{FF2B5EF4-FFF2-40B4-BE49-F238E27FC236}">
                <a16:creationId xmlns:a16="http://schemas.microsoft.com/office/drawing/2014/main" id="{F951DDA4-59F9-013D-DD5B-4C3C39BAC6A3}"/>
              </a:ext>
            </a:extLst>
          </p:cNvPr>
          <p:cNvCxnSpPr>
            <a:cxnSpLocks/>
          </p:cNvCxnSpPr>
          <p:nvPr/>
        </p:nvCxnSpPr>
        <p:spPr>
          <a:xfrm flipV="1">
            <a:off x="925451" y="1461711"/>
            <a:ext cx="7103948" cy="21034"/>
          </a:xfrm>
          <a:prstGeom prst="line">
            <a:avLst/>
          </a:prstGeom>
          <a:ln w="57150">
            <a:solidFill>
              <a:srgbClr val="00277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A1B358-4113-CAEB-C7B4-8383877516E2}"/>
              </a:ext>
            </a:extLst>
          </p:cNvPr>
          <p:cNvSpPr txBox="1"/>
          <p:nvPr/>
        </p:nvSpPr>
        <p:spPr>
          <a:xfrm>
            <a:off x="794819" y="1806763"/>
            <a:ext cx="457200" cy="3924151"/>
          </a:xfrm>
          <a:prstGeom prst="rect">
            <a:avLst/>
          </a:prstGeom>
          <a:noFill/>
        </p:spPr>
        <p:txBody>
          <a:bodyPr wrap="square" rtlCol="0">
            <a:spAutoFit/>
          </a:bodyPr>
          <a:lstStyle/>
          <a:p>
            <a:pPr algn="r">
              <a:spcAft>
                <a:spcPts val="900"/>
              </a:spcAft>
            </a:pPr>
            <a:r>
              <a:rPr lang="en-US" sz="2100" b="1" dirty="0">
                <a:solidFill>
                  <a:srgbClr val="002776"/>
                </a:solidFill>
              </a:rPr>
              <a:t>1)</a:t>
            </a:r>
          </a:p>
          <a:p>
            <a:pPr algn="r">
              <a:spcAft>
                <a:spcPts val="900"/>
              </a:spcAft>
            </a:pPr>
            <a:r>
              <a:rPr lang="en-US" sz="2100" b="1" dirty="0">
                <a:solidFill>
                  <a:srgbClr val="002776"/>
                </a:solidFill>
              </a:rPr>
              <a:t>2)</a:t>
            </a:r>
          </a:p>
          <a:p>
            <a:pPr algn="r">
              <a:spcAft>
                <a:spcPts val="900"/>
              </a:spcAft>
            </a:pPr>
            <a:r>
              <a:rPr lang="en-US" sz="2100" b="1" dirty="0">
                <a:solidFill>
                  <a:srgbClr val="002776"/>
                </a:solidFill>
              </a:rPr>
              <a:t>3)</a:t>
            </a:r>
          </a:p>
          <a:p>
            <a:pPr algn="r">
              <a:spcAft>
                <a:spcPts val="900"/>
              </a:spcAft>
            </a:pPr>
            <a:r>
              <a:rPr lang="en-US" sz="2100" b="1" dirty="0">
                <a:solidFill>
                  <a:srgbClr val="002776"/>
                </a:solidFill>
              </a:rPr>
              <a:t>4)</a:t>
            </a:r>
          </a:p>
          <a:p>
            <a:pPr algn="r">
              <a:spcAft>
                <a:spcPts val="900"/>
              </a:spcAft>
            </a:pPr>
            <a:r>
              <a:rPr lang="en-US" sz="2100" b="1" dirty="0">
                <a:solidFill>
                  <a:srgbClr val="002776"/>
                </a:solidFill>
              </a:rPr>
              <a:t>5)</a:t>
            </a:r>
          </a:p>
          <a:p>
            <a:pPr algn="r">
              <a:spcAft>
                <a:spcPts val="900"/>
              </a:spcAft>
            </a:pPr>
            <a:r>
              <a:rPr lang="en-US" sz="2100" b="1" dirty="0">
                <a:solidFill>
                  <a:srgbClr val="002776"/>
                </a:solidFill>
              </a:rPr>
              <a:t>6)</a:t>
            </a:r>
          </a:p>
          <a:p>
            <a:pPr algn="r">
              <a:spcAft>
                <a:spcPts val="900"/>
              </a:spcAft>
            </a:pPr>
            <a:r>
              <a:rPr lang="en-US" sz="2100" b="1" dirty="0">
                <a:solidFill>
                  <a:srgbClr val="002776"/>
                </a:solidFill>
              </a:rPr>
              <a:t>7)</a:t>
            </a:r>
          </a:p>
          <a:p>
            <a:pPr algn="r">
              <a:spcAft>
                <a:spcPts val="900"/>
              </a:spcAft>
            </a:pPr>
            <a:r>
              <a:rPr lang="en-US" sz="2100" b="1" dirty="0">
                <a:solidFill>
                  <a:srgbClr val="002776"/>
                </a:solidFill>
              </a:rPr>
              <a:t>8)</a:t>
            </a:r>
          </a:p>
          <a:p>
            <a:pPr algn="r">
              <a:spcAft>
                <a:spcPts val="900"/>
              </a:spcAft>
            </a:pPr>
            <a:r>
              <a:rPr lang="en-US" sz="2100" b="1" dirty="0">
                <a:solidFill>
                  <a:srgbClr val="002776"/>
                </a:solidFill>
              </a:rPr>
              <a:t>9)</a:t>
            </a:r>
          </a:p>
        </p:txBody>
      </p:sp>
      <p:sp>
        <p:nvSpPr>
          <p:cNvPr id="8" name="TextBox 7">
            <a:extLst>
              <a:ext uri="{FF2B5EF4-FFF2-40B4-BE49-F238E27FC236}">
                <a16:creationId xmlns:a16="http://schemas.microsoft.com/office/drawing/2014/main" id="{08DF4168-D332-F894-9B67-F5642027DC52}"/>
              </a:ext>
            </a:extLst>
          </p:cNvPr>
          <p:cNvSpPr txBox="1"/>
          <p:nvPr/>
        </p:nvSpPr>
        <p:spPr>
          <a:xfrm>
            <a:off x="1244675" y="1806763"/>
            <a:ext cx="4099560" cy="3924151"/>
          </a:xfrm>
          <a:prstGeom prst="rect">
            <a:avLst/>
          </a:prstGeom>
          <a:noFill/>
        </p:spPr>
        <p:txBody>
          <a:bodyPr wrap="square" rtlCol="0">
            <a:spAutoFit/>
          </a:bodyPr>
          <a:lstStyle/>
          <a:p>
            <a:pPr>
              <a:spcAft>
                <a:spcPts val="900"/>
              </a:spcAft>
            </a:pPr>
            <a:r>
              <a:rPr lang="en-US" sz="2100" b="1" dirty="0">
                <a:solidFill>
                  <a:srgbClr val="002776"/>
                </a:solidFill>
              </a:rPr>
              <a:t>Before The Flood</a:t>
            </a:r>
          </a:p>
          <a:p>
            <a:pPr>
              <a:spcAft>
                <a:spcPts val="900"/>
              </a:spcAft>
            </a:pPr>
            <a:r>
              <a:rPr lang="en-US" sz="2100" b="1" dirty="0">
                <a:solidFill>
                  <a:srgbClr val="002776"/>
                </a:solidFill>
              </a:rPr>
              <a:t>The Flood</a:t>
            </a:r>
          </a:p>
          <a:p>
            <a:pPr>
              <a:spcAft>
                <a:spcPts val="900"/>
              </a:spcAft>
            </a:pPr>
            <a:r>
              <a:rPr lang="en-US" sz="2100" b="1" dirty="0">
                <a:solidFill>
                  <a:srgbClr val="002776"/>
                </a:solidFill>
              </a:rPr>
              <a:t>The Scattering Of The People</a:t>
            </a:r>
          </a:p>
          <a:p>
            <a:pPr>
              <a:spcAft>
                <a:spcPts val="900"/>
              </a:spcAft>
            </a:pPr>
            <a:r>
              <a:rPr lang="en-US" sz="2100" b="1" dirty="0">
                <a:solidFill>
                  <a:srgbClr val="002776"/>
                </a:solidFill>
              </a:rPr>
              <a:t>The Patriarchs</a:t>
            </a:r>
          </a:p>
          <a:p>
            <a:pPr>
              <a:spcAft>
                <a:spcPts val="900"/>
              </a:spcAft>
            </a:pPr>
            <a:r>
              <a:rPr lang="en-US" sz="2100" b="1" dirty="0">
                <a:solidFill>
                  <a:srgbClr val="002776"/>
                </a:solidFill>
              </a:rPr>
              <a:t>The Exodus</a:t>
            </a:r>
          </a:p>
          <a:p>
            <a:pPr>
              <a:spcAft>
                <a:spcPts val="900"/>
              </a:spcAft>
            </a:pPr>
            <a:r>
              <a:rPr lang="en-US" sz="2100" b="1" dirty="0">
                <a:solidFill>
                  <a:srgbClr val="002776"/>
                </a:solidFill>
              </a:rPr>
              <a:t>The Wandering In The Wilderness</a:t>
            </a:r>
          </a:p>
          <a:p>
            <a:pPr>
              <a:spcAft>
                <a:spcPts val="900"/>
              </a:spcAft>
            </a:pPr>
            <a:r>
              <a:rPr lang="en-US" sz="2100" b="1" dirty="0">
                <a:solidFill>
                  <a:srgbClr val="002776"/>
                </a:solidFill>
              </a:rPr>
              <a:t>Invasion &amp; Conquest</a:t>
            </a:r>
          </a:p>
          <a:p>
            <a:pPr>
              <a:spcAft>
                <a:spcPts val="900"/>
              </a:spcAft>
            </a:pPr>
            <a:r>
              <a:rPr lang="en-US" sz="2100" b="1" dirty="0">
                <a:solidFill>
                  <a:srgbClr val="002776"/>
                </a:solidFill>
              </a:rPr>
              <a:t>Judges</a:t>
            </a:r>
          </a:p>
          <a:p>
            <a:pPr>
              <a:spcAft>
                <a:spcPts val="900"/>
              </a:spcAft>
            </a:pPr>
            <a:r>
              <a:rPr lang="en-US" sz="2100" b="1" dirty="0">
                <a:solidFill>
                  <a:srgbClr val="002776"/>
                </a:solidFill>
              </a:rPr>
              <a:t>United Kingdom</a:t>
            </a:r>
          </a:p>
        </p:txBody>
      </p:sp>
      <p:sp>
        <p:nvSpPr>
          <p:cNvPr id="9" name="TextBox 8">
            <a:extLst>
              <a:ext uri="{FF2B5EF4-FFF2-40B4-BE49-F238E27FC236}">
                <a16:creationId xmlns:a16="http://schemas.microsoft.com/office/drawing/2014/main" id="{EDC4C28E-52BB-472C-2040-85E55CBC3D5C}"/>
              </a:ext>
            </a:extLst>
          </p:cNvPr>
          <p:cNvSpPr txBox="1"/>
          <p:nvPr/>
        </p:nvSpPr>
        <p:spPr>
          <a:xfrm>
            <a:off x="5504968" y="1786890"/>
            <a:ext cx="594360" cy="3485570"/>
          </a:xfrm>
          <a:prstGeom prst="rect">
            <a:avLst/>
          </a:prstGeom>
          <a:noFill/>
        </p:spPr>
        <p:txBody>
          <a:bodyPr wrap="square" rtlCol="0">
            <a:spAutoFit/>
          </a:bodyPr>
          <a:lstStyle/>
          <a:p>
            <a:pPr algn="r">
              <a:spcAft>
                <a:spcPts val="900"/>
              </a:spcAft>
            </a:pPr>
            <a:r>
              <a:rPr lang="en-US" sz="2100" b="1" dirty="0">
                <a:solidFill>
                  <a:srgbClr val="002776"/>
                </a:solidFill>
              </a:rPr>
              <a:t>10)</a:t>
            </a:r>
          </a:p>
          <a:p>
            <a:pPr algn="r">
              <a:spcAft>
                <a:spcPts val="900"/>
              </a:spcAft>
            </a:pPr>
            <a:r>
              <a:rPr lang="en-US" sz="2100" b="1" dirty="0">
                <a:solidFill>
                  <a:srgbClr val="002776"/>
                </a:solidFill>
              </a:rPr>
              <a:t>11)</a:t>
            </a:r>
          </a:p>
          <a:p>
            <a:pPr algn="r">
              <a:spcAft>
                <a:spcPts val="900"/>
              </a:spcAft>
            </a:pPr>
            <a:r>
              <a:rPr lang="en-US" sz="2100" b="1" dirty="0">
                <a:solidFill>
                  <a:srgbClr val="002776"/>
                </a:solidFill>
              </a:rPr>
              <a:t>12)</a:t>
            </a:r>
          </a:p>
          <a:p>
            <a:pPr algn="r">
              <a:spcAft>
                <a:spcPts val="900"/>
              </a:spcAft>
            </a:pPr>
            <a:r>
              <a:rPr lang="en-US" sz="2100" b="1" dirty="0">
                <a:solidFill>
                  <a:srgbClr val="002776"/>
                </a:solidFill>
              </a:rPr>
              <a:t>13)</a:t>
            </a:r>
          </a:p>
          <a:p>
            <a:pPr algn="r">
              <a:spcAft>
                <a:spcPts val="900"/>
              </a:spcAft>
            </a:pPr>
            <a:r>
              <a:rPr lang="en-US" sz="2100" b="1" dirty="0">
                <a:solidFill>
                  <a:srgbClr val="002776"/>
                </a:solidFill>
              </a:rPr>
              <a:t>14)</a:t>
            </a:r>
          </a:p>
          <a:p>
            <a:pPr algn="r">
              <a:spcAft>
                <a:spcPts val="900"/>
              </a:spcAft>
            </a:pPr>
            <a:r>
              <a:rPr lang="en-US" sz="2100" b="1" dirty="0">
                <a:solidFill>
                  <a:srgbClr val="002776"/>
                </a:solidFill>
              </a:rPr>
              <a:t>15)</a:t>
            </a:r>
          </a:p>
          <a:p>
            <a:pPr algn="r">
              <a:spcAft>
                <a:spcPts val="900"/>
              </a:spcAft>
            </a:pPr>
            <a:r>
              <a:rPr lang="en-US" sz="2100" b="1" dirty="0">
                <a:solidFill>
                  <a:srgbClr val="002776"/>
                </a:solidFill>
              </a:rPr>
              <a:t>16)</a:t>
            </a:r>
          </a:p>
          <a:p>
            <a:pPr algn="r">
              <a:spcAft>
                <a:spcPts val="900"/>
              </a:spcAft>
            </a:pPr>
            <a:r>
              <a:rPr lang="en-US" sz="2100" b="1" dirty="0">
                <a:solidFill>
                  <a:srgbClr val="002776"/>
                </a:solidFill>
              </a:rPr>
              <a:t>17)</a:t>
            </a:r>
          </a:p>
        </p:txBody>
      </p:sp>
      <p:sp>
        <p:nvSpPr>
          <p:cNvPr id="10" name="TextBox 9">
            <a:extLst>
              <a:ext uri="{FF2B5EF4-FFF2-40B4-BE49-F238E27FC236}">
                <a16:creationId xmlns:a16="http://schemas.microsoft.com/office/drawing/2014/main" id="{F71EAAB8-07B5-917E-9131-390D40099763}"/>
              </a:ext>
            </a:extLst>
          </p:cNvPr>
          <p:cNvSpPr txBox="1"/>
          <p:nvPr/>
        </p:nvSpPr>
        <p:spPr>
          <a:xfrm>
            <a:off x="6099328" y="1786890"/>
            <a:ext cx="3337560" cy="3808735"/>
          </a:xfrm>
          <a:prstGeom prst="rect">
            <a:avLst/>
          </a:prstGeom>
          <a:noFill/>
        </p:spPr>
        <p:txBody>
          <a:bodyPr wrap="square" rtlCol="0">
            <a:spAutoFit/>
          </a:bodyPr>
          <a:lstStyle/>
          <a:p>
            <a:pPr>
              <a:spcAft>
                <a:spcPts val="900"/>
              </a:spcAft>
            </a:pPr>
            <a:r>
              <a:rPr lang="en-US" sz="2100" b="1" dirty="0">
                <a:solidFill>
                  <a:srgbClr val="002776"/>
                </a:solidFill>
              </a:rPr>
              <a:t>Divided Kingdom</a:t>
            </a:r>
          </a:p>
          <a:p>
            <a:pPr>
              <a:spcAft>
                <a:spcPts val="900"/>
              </a:spcAft>
            </a:pPr>
            <a:r>
              <a:rPr lang="en-US" sz="2100" b="1" dirty="0">
                <a:solidFill>
                  <a:srgbClr val="002776"/>
                </a:solidFill>
              </a:rPr>
              <a:t>Judah Alone</a:t>
            </a:r>
          </a:p>
          <a:p>
            <a:pPr>
              <a:spcAft>
                <a:spcPts val="900"/>
              </a:spcAft>
            </a:pPr>
            <a:r>
              <a:rPr lang="en-US" sz="2100" b="1" dirty="0">
                <a:solidFill>
                  <a:srgbClr val="002776"/>
                </a:solidFill>
              </a:rPr>
              <a:t>Captivity</a:t>
            </a:r>
          </a:p>
          <a:p>
            <a:pPr>
              <a:spcAft>
                <a:spcPts val="900"/>
              </a:spcAft>
            </a:pPr>
            <a:r>
              <a:rPr lang="en-US" sz="2100" b="1" dirty="0">
                <a:solidFill>
                  <a:srgbClr val="002776"/>
                </a:solidFill>
              </a:rPr>
              <a:t>Return From Captivity</a:t>
            </a:r>
          </a:p>
          <a:p>
            <a:pPr>
              <a:spcAft>
                <a:spcPts val="900"/>
              </a:spcAft>
            </a:pPr>
            <a:r>
              <a:rPr lang="en-US" sz="2100" b="1" dirty="0">
                <a:solidFill>
                  <a:srgbClr val="002776"/>
                </a:solidFill>
              </a:rPr>
              <a:t>Years Of Silence</a:t>
            </a:r>
          </a:p>
          <a:p>
            <a:pPr>
              <a:spcAft>
                <a:spcPts val="900"/>
              </a:spcAft>
            </a:pPr>
            <a:r>
              <a:rPr lang="en-US" sz="2100" b="1" dirty="0">
                <a:solidFill>
                  <a:srgbClr val="002776"/>
                </a:solidFill>
              </a:rPr>
              <a:t>Life Of Christ</a:t>
            </a:r>
          </a:p>
          <a:p>
            <a:pPr>
              <a:spcAft>
                <a:spcPts val="900"/>
              </a:spcAft>
            </a:pPr>
            <a:r>
              <a:rPr lang="en-US" sz="2100" b="1" dirty="0">
                <a:solidFill>
                  <a:srgbClr val="002776"/>
                </a:solidFill>
              </a:rPr>
              <a:t>The Early Church</a:t>
            </a:r>
          </a:p>
          <a:p>
            <a:pPr>
              <a:spcAft>
                <a:spcPts val="900"/>
              </a:spcAft>
            </a:pPr>
            <a:r>
              <a:rPr lang="en-US" sz="2100" b="1" dirty="0">
                <a:solidFill>
                  <a:srgbClr val="002776"/>
                </a:solidFill>
              </a:rPr>
              <a:t>The Letters To The Christians</a:t>
            </a:r>
          </a:p>
        </p:txBody>
      </p:sp>
      <p:sp>
        <p:nvSpPr>
          <p:cNvPr id="11" name="Rectangle 10">
            <a:extLst>
              <a:ext uri="{FF2B5EF4-FFF2-40B4-BE49-F238E27FC236}">
                <a16:creationId xmlns:a16="http://schemas.microsoft.com/office/drawing/2014/main" id="{C735F1FF-B2DE-8305-E73C-732D298AA947}"/>
              </a:ext>
            </a:extLst>
          </p:cNvPr>
          <p:cNvSpPr/>
          <p:nvPr/>
        </p:nvSpPr>
        <p:spPr>
          <a:xfrm>
            <a:off x="721436" y="1802406"/>
            <a:ext cx="3947160" cy="1744979"/>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a:extLst>
              <a:ext uri="{FF2B5EF4-FFF2-40B4-BE49-F238E27FC236}">
                <a16:creationId xmlns:a16="http://schemas.microsoft.com/office/drawing/2014/main" id="{6930FB9E-3C15-758D-9A33-5723B10DEB90}"/>
              </a:ext>
            </a:extLst>
          </p:cNvPr>
          <p:cNvGrpSpPr/>
          <p:nvPr/>
        </p:nvGrpSpPr>
        <p:grpSpPr>
          <a:xfrm>
            <a:off x="3120674" y="1497200"/>
            <a:ext cx="2601107" cy="1303211"/>
            <a:chOff x="5552487" y="1050634"/>
            <a:chExt cx="3468142" cy="1737615"/>
          </a:xfrm>
        </p:grpSpPr>
        <p:sp>
          <p:nvSpPr>
            <p:cNvPr id="4" name="Arrow: Left 3">
              <a:extLst>
                <a:ext uri="{FF2B5EF4-FFF2-40B4-BE49-F238E27FC236}">
                  <a16:creationId xmlns:a16="http://schemas.microsoft.com/office/drawing/2014/main" id="{3D8F3140-758C-A134-92B4-0AB3360EEE6A}"/>
                </a:ext>
              </a:extLst>
            </p:cNvPr>
            <p:cNvSpPr/>
            <p:nvPr/>
          </p:nvSpPr>
          <p:spPr>
            <a:xfrm rot="20397386">
              <a:off x="5552487" y="1050634"/>
              <a:ext cx="3468142" cy="1737615"/>
            </a:xfrm>
            <a:prstGeom prst="lef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7115B228-E367-212B-2B4D-B5AFAA4ECF86}"/>
                </a:ext>
              </a:extLst>
            </p:cNvPr>
            <p:cNvSpPr txBox="1"/>
            <p:nvPr/>
          </p:nvSpPr>
          <p:spPr>
            <a:xfrm rot="20375093">
              <a:off x="6419371" y="1407010"/>
              <a:ext cx="2419829" cy="738664"/>
            </a:xfrm>
            <a:prstGeom prst="rect">
              <a:avLst/>
            </a:prstGeom>
            <a:noFill/>
          </p:spPr>
          <p:txBody>
            <a:bodyPr wrap="squar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Genesis</a:t>
              </a:r>
            </a:p>
          </p:txBody>
        </p:sp>
      </p:grpSp>
    </p:spTree>
    <p:extLst>
      <p:ext uri="{BB962C8B-B14F-4D97-AF65-F5344CB8AC3E}">
        <p14:creationId xmlns:p14="http://schemas.microsoft.com/office/powerpoint/2010/main" val="142522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Children and Bilhah and </a:t>
            </a:r>
            <a:r>
              <a:rPr lang="en-US" sz="3600" b="1" dirty="0" err="1"/>
              <a:t>Zilpah</a:t>
            </a:r>
            <a:endParaRPr lang="en-US" sz="3600" b="1" dirty="0"/>
          </a:p>
          <a:p>
            <a:r>
              <a:rPr lang="en-US" sz="3200" dirty="0"/>
              <a:t>Bilhah bore:</a:t>
            </a:r>
          </a:p>
          <a:p>
            <a:pPr lvl="1"/>
            <a:r>
              <a:rPr lang="en-US" sz="2800" dirty="0"/>
              <a:t>Dan-”The Lord has given me a son”</a:t>
            </a:r>
          </a:p>
          <a:p>
            <a:pPr lvl="1"/>
            <a:r>
              <a:rPr lang="en-US" sz="2800" dirty="0"/>
              <a:t>Naphtali-”I have </a:t>
            </a:r>
            <a:r>
              <a:rPr lang="en-US" sz="2800" b="1" dirty="0"/>
              <a:t>prevailed over my sister</a:t>
            </a:r>
            <a:r>
              <a:rPr lang="en-US" sz="2800" dirty="0"/>
              <a:t>”</a:t>
            </a:r>
          </a:p>
          <a:p>
            <a:r>
              <a:rPr lang="en-US" sz="3200" dirty="0"/>
              <a:t>Leah gave her maid </a:t>
            </a:r>
            <a:r>
              <a:rPr lang="en-US" sz="3200" dirty="0" err="1"/>
              <a:t>Zilpah</a:t>
            </a:r>
            <a:r>
              <a:rPr lang="en-US" sz="3200" dirty="0"/>
              <a:t> to Jacob to have children by her (again, reminiscent of Sarah and Hagar)</a:t>
            </a:r>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142274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Children and Bilhah and </a:t>
            </a:r>
            <a:r>
              <a:rPr lang="en-US" sz="3600" b="1" dirty="0" err="1"/>
              <a:t>Zilpah</a:t>
            </a:r>
            <a:endParaRPr lang="en-US" sz="3600" b="1" dirty="0"/>
          </a:p>
          <a:p>
            <a:r>
              <a:rPr lang="en-US" sz="3200" dirty="0" err="1"/>
              <a:t>Zilpah</a:t>
            </a:r>
            <a:r>
              <a:rPr lang="en-US" sz="3200" dirty="0"/>
              <a:t> bore:</a:t>
            </a:r>
          </a:p>
          <a:p>
            <a:pPr lvl="1"/>
            <a:r>
              <a:rPr lang="en-US" sz="2800" dirty="0"/>
              <a:t>Gad-”A troop comes”</a:t>
            </a:r>
          </a:p>
          <a:p>
            <a:pPr lvl="1"/>
            <a:r>
              <a:rPr lang="en-US" sz="2800" dirty="0"/>
              <a:t>Asher-”I am happy, for the daughters will call me blessed”</a:t>
            </a:r>
          </a:p>
          <a:p>
            <a:r>
              <a:rPr lang="en-US" sz="3600" dirty="0"/>
              <a:t>Leah hired Jacob “with my son’s mandrakes”</a:t>
            </a:r>
          </a:p>
          <a:p>
            <a:r>
              <a:rPr lang="en-US" sz="3600" dirty="0"/>
              <a:t>Leah bore:</a:t>
            </a:r>
          </a:p>
          <a:p>
            <a:pPr lvl="1"/>
            <a:r>
              <a:rPr lang="en-US" sz="3200" dirty="0"/>
              <a:t>Issachar-”God has given me my wages”</a:t>
            </a:r>
          </a:p>
          <a:p>
            <a:pPr lvl="1"/>
            <a:r>
              <a:rPr lang="en-US" sz="3200" dirty="0"/>
              <a:t>Zebulon-”now my husband will dwell with me”</a:t>
            </a:r>
          </a:p>
          <a:p>
            <a:pPr lvl="1"/>
            <a:r>
              <a:rPr lang="en-US" sz="3200" dirty="0"/>
              <a:t>Dinah</a:t>
            </a:r>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49352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fontScale="92500" lnSpcReduction="20000"/>
          </a:bodyPr>
          <a:lstStyle/>
          <a:p>
            <a:pPr marL="0" indent="0">
              <a:buNone/>
            </a:pPr>
            <a:r>
              <a:rPr lang="en-US" sz="3600" b="1" dirty="0"/>
              <a:t>Mandrakes - Bibletalkclub.net</a:t>
            </a:r>
          </a:p>
          <a:p>
            <a:pPr marL="0" indent="0" algn="l">
              <a:buNone/>
            </a:pPr>
            <a:r>
              <a:rPr lang="en-US" sz="3200" b="0" i="0" dirty="0">
                <a:solidFill>
                  <a:srgbClr val="222222"/>
                </a:solidFill>
                <a:effectLst/>
              </a:rPr>
              <a:t>Today, mandrakes are used for medicinal purposes.</a:t>
            </a:r>
          </a:p>
          <a:p>
            <a:pPr marL="0" indent="0" algn="l">
              <a:buNone/>
            </a:pPr>
            <a:r>
              <a:rPr lang="en-US" sz="3200" b="0" i="0" dirty="0">
                <a:solidFill>
                  <a:srgbClr val="222222"/>
                </a:solidFill>
                <a:effectLst/>
              </a:rPr>
              <a:t>The main purpose of using mandrakes medicinally is to treat pain and other symptoms of disease. The plant has been used to treat diarrhea and the common cold, as well as pain in the joints and muscles. In addition, mandrake root can be applied directly to skin wounds or sores that have become infected by bacteria or viruses.</a:t>
            </a:r>
          </a:p>
          <a:p>
            <a:pPr marL="0" indent="0">
              <a:buNone/>
            </a:pPr>
            <a:r>
              <a:rPr lang="en-US" sz="3200" b="0" i="0" dirty="0">
                <a:solidFill>
                  <a:srgbClr val="222222"/>
                </a:solidFill>
                <a:effectLst/>
              </a:rPr>
              <a:t>Mandrakes are a flowering plant in the nightshade family. The name mandrake comes from the Greek, meaning love apple. They are thought to have been used as an aphrodisiac or medicinal herb in ancient times and have been associated with witchcraft since that time.</a:t>
            </a:r>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13723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Children and Bilhah and </a:t>
            </a:r>
            <a:r>
              <a:rPr lang="en-US" sz="3600" b="1" dirty="0" err="1"/>
              <a:t>Zilpah</a:t>
            </a:r>
            <a:endParaRPr lang="en-US" sz="3600" b="1" dirty="0"/>
          </a:p>
          <a:p>
            <a:r>
              <a:rPr lang="en-US" sz="3200" dirty="0"/>
              <a:t>“Then God remembered Rachel”</a:t>
            </a:r>
          </a:p>
          <a:p>
            <a:r>
              <a:rPr lang="en-US" sz="3200" dirty="0"/>
              <a:t>Rachel bore:</a:t>
            </a:r>
          </a:p>
          <a:p>
            <a:pPr lvl="1"/>
            <a:r>
              <a:rPr lang="en-US" sz="2800" dirty="0"/>
              <a:t>Joseph-”God has taken away my reproach”</a:t>
            </a:r>
          </a:p>
          <a:p>
            <a:pPr marL="0" indent="0">
              <a:buNone/>
            </a:pPr>
            <a:endParaRPr lang="en-US" sz="3200" dirty="0"/>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385405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B384E16-0EF8-4CAC-900A-431C1F2BD8B5}"/>
              </a:ext>
            </a:extLst>
          </p:cNvPr>
          <p:cNvSpPr>
            <a:spLocks noGrp="1"/>
          </p:cNvSpPr>
          <p:nvPr>
            <p:ph type="title"/>
          </p:nvPr>
        </p:nvSpPr>
        <p:spPr/>
        <p:txBody>
          <a:bodyPr/>
          <a:lstStyle/>
          <a:p>
            <a:r>
              <a:rPr lang="en-US" altLang="en-US" dirty="0"/>
              <a:t>Sons (and daughter) are born</a:t>
            </a:r>
          </a:p>
        </p:txBody>
      </p:sp>
      <p:sp>
        <p:nvSpPr>
          <p:cNvPr id="24579" name="Content Placeholder 2">
            <a:extLst>
              <a:ext uri="{FF2B5EF4-FFF2-40B4-BE49-F238E27FC236}">
                <a16:creationId xmlns:a16="http://schemas.microsoft.com/office/drawing/2014/main" id="{81526AC1-C3F8-4880-BBA2-D81A43764B9A}"/>
              </a:ext>
            </a:extLst>
          </p:cNvPr>
          <p:cNvSpPr>
            <a:spLocks noGrp="1"/>
          </p:cNvSpPr>
          <p:nvPr>
            <p:ph sz="half" idx="1"/>
          </p:nvPr>
        </p:nvSpPr>
        <p:spPr/>
        <p:txBody>
          <a:bodyPr/>
          <a:lstStyle/>
          <a:p>
            <a:r>
              <a:rPr lang="en-US" altLang="en-US" sz="2400"/>
              <a:t>Leah</a:t>
            </a:r>
          </a:p>
          <a:p>
            <a:pPr lvl="1"/>
            <a:r>
              <a:rPr lang="en-US" altLang="en-US" sz="2100"/>
              <a:t>Ruben </a:t>
            </a:r>
          </a:p>
          <a:p>
            <a:pPr lvl="1"/>
            <a:r>
              <a:rPr lang="en-US" altLang="en-US" sz="2100"/>
              <a:t>Simeon</a:t>
            </a:r>
          </a:p>
          <a:p>
            <a:pPr lvl="1"/>
            <a:r>
              <a:rPr lang="en-US" altLang="en-US" sz="2100"/>
              <a:t>Levi</a:t>
            </a:r>
          </a:p>
          <a:p>
            <a:pPr lvl="1"/>
            <a:r>
              <a:rPr lang="en-US" altLang="en-US" sz="2100"/>
              <a:t>Judah</a:t>
            </a:r>
          </a:p>
          <a:p>
            <a:r>
              <a:rPr lang="en-US" altLang="en-US" sz="2400"/>
              <a:t>Bilhah</a:t>
            </a:r>
          </a:p>
          <a:p>
            <a:pPr lvl="1"/>
            <a:r>
              <a:rPr lang="en-US" altLang="en-US" sz="2100"/>
              <a:t>Dan</a:t>
            </a:r>
          </a:p>
          <a:p>
            <a:pPr lvl="1"/>
            <a:r>
              <a:rPr lang="en-US" altLang="en-US" sz="2100"/>
              <a:t>Naphtali</a:t>
            </a:r>
          </a:p>
        </p:txBody>
      </p:sp>
      <p:sp>
        <p:nvSpPr>
          <p:cNvPr id="24580" name="Content Placeholder 4">
            <a:extLst>
              <a:ext uri="{FF2B5EF4-FFF2-40B4-BE49-F238E27FC236}">
                <a16:creationId xmlns:a16="http://schemas.microsoft.com/office/drawing/2014/main" id="{94CCF3E6-4EBD-4769-A00B-3BA97DEB3768}"/>
              </a:ext>
            </a:extLst>
          </p:cNvPr>
          <p:cNvSpPr>
            <a:spLocks noGrp="1"/>
          </p:cNvSpPr>
          <p:nvPr>
            <p:ph sz="half" idx="2"/>
          </p:nvPr>
        </p:nvSpPr>
        <p:spPr/>
        <p:txBody>
          <a:bodyPr/>
          <a:lstStyle/>
          <a:p>
            <a:r>
              <a:rPr lang="en-US" altLang="en-US" sz="2400" dirty="0" err="1"/>
              <a:t>Zilpah</a:t>
            </a:r>
            <a:endParaRPr lang="en-US" altLang="en-US" sz="2400" dirty="0"/>
          </a:p>
          <a:p>
            <a:pPr lvl="1"/>
            <a:r>
              <a:rPr lang="en-US" altLang="en-US" sz="2100" dirty="0"/>
              <a:t>Gad </a:t>
            </a:r>
          </a:p>
          <a:p>
            <a:pPr lvl="1"/>
            <a:r>
              <a:rPr lang="en-US" altLang="en-US" sz="2100" dirty="0"/>
              <a:t>Asher</a:t>
            </a:r>
          </a:p>
          <a:p>
            <a:r>
              <a:rPr lang="en-US" altLang="en-US" sz="2400" dirty="0"/>
              <a:t>Leah</a:t>
            </a:r>
          </a:p>
          <a:p>
            <a:pPr lvl="1"/>
            <a:r>
              <a:rPr lang="en-US" altLang="en-US" sz="2100" dirty="0"/>
              <a:t>Issachar</a:t>
            </a:r>
          </a:p>
          <a:p>
            <a:pPr lvl="1"/>
            <a:r>
              <a:rPr lang="en-US" altLang="en-US" sz="2100" dirty="0"/>
              <a:t>Zebulun</a:t>
            </a:r>
          </a:p>
          <a:p>
            <a:pPr lvl="1"/>
            <a:r>
              <a:rPr lang="en-US" altLang="en-US" sz="2100" dirty="0"/>
              <a:t>Dinah</a:t>
            </a:r>
            <a:r>
              <a:rPr lang="en-US" altLang="en-US" dirty="0"/>
              <a:t> (daughter)</a:t>
            </a:r>
          </a:p>
          <a:p>
            <a:r>
              <a:rPr lang="en-US" altLang="en-US" sz="2400" dirty="0"/>
              <a:t>Rachel</a:t>
            </a:r>
          </a:p>
          <a:p>
            <a:pPr lvl="1"/>
            <a:r>
              <a:rPr lang="en-US" altLang="en-US" sz="2100" dirty="0"/>
              <a:t>Joseph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580">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0">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80">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80">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580">
                                            <p:txEl>
                                              <p:pRg st="6" end="6"/>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580">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Leah’s Pre-eminence</a:t>
            </a:r>
          </a:p>
          <a:p>
            <a:r>
              <a:rPr lang="en-US" sz="3200" dirty="0"/>
              <a:t>She was the actual mother of six sons, half of the twelve patriarchs, and one daughter (Dinah)</a:t>
            </a:r>
          </a:p>
          <a:p>
            <a:r>
              <a:rPr lang="en-US" sz="3200" dirty="0"/>
              <a:t>Her son Judah succeeded to the headship of the Chosen Nation, through whom the Messiah was born</a:t>
            </a:r>
          </a:p>
          <a:p>
            <a:r>
              <a:rPr lang="en-US" sz="3200" dirty="0"/>
              <a:t>Her posterity became the principal element in the true Israel, following the defection and loss of the Northern Israel</a:t>
            </a:r>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142434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Leah’s Pre-eminence</a:t>
            </a:r>
          </a:p>
          <a:p>
            <a:r>
              <a:rPr lang="en-US" sz="3200" dirty="0"/>
              <a:t>David the king who gave his name and title to Christ himself ("the son of David") was her descendant. </a:t>
            </a:r>
          </a:p>
          <a:p>
            <a:r>
              <a:rPr lang="en-US" sz="3200" dirty="0"/>
              <a:t>Her son Judah gave his name and title to Christ, "The Lion of the Tribe of Judah." </a:t>
            </a:r>
          </a:p>
          <a:p>
            <a:r>
              <a:rPr lang="en-US" sz="3200" dirty="0"/>
              <a:t>She was buried </a:t>
            </a:r>
            <a:r>
              <a:rPr lang="en-US" sz="3200"/>
              <a:t>with Jacob </a:t>
            </a:r>
            <a:r>
              <a:rPr lang="en-US" sz="3200" dirty="0"/>
              <a:t>in the cave of Machpelah at Hebron, "presumably before Jacob's descent to Egypt."</a:t>
            </a:r>
            <a:endParaRPr lang="en-US" altLang="en-US" sz="3200" dirty="0"/>
          </a:p>
          <a:p>
            <a:pPr marL="0" indent="0">
              <a:buNone/>
            </a:pPr>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41455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Rachel</a:t>
            </a:r>
          </a:p>
          <a:p>
            <a:r>
              <a:rPr lang="en-US" altLang="en-US" sz="3200" dirty="0"/>
              <a:t>“Give me children, or else I die!”</a:t>
            </a:r>
          </a:p>
          <a:p>
            <a:pPr lvl="1"/>
            <a:r>
              <a:rPr lang="en-US" altLang="en-US" sz="3200" dirty="0"/>
              <a:t>She had 2 sons and died in childbirth</a:t>
            </a:r>
          </a:p>
          <a:p>
            <a:r>
              <a:rPr lang="en-US" altLang="en-US" sz="3200" dirty="0"/>
              <a:t>Angered Jacob</a:t>
            </a:r>
          </a:p>
          <a:p>
            <a:pPr lvl="1"/>
            <a:r>
              <a:rPr lang="en-US" altLang="en-US" sz="3200" dirty="0"/>
              <a:t>“Am I in the place of God?”</a:t>
            </a:r>
          </a:p>
          <a:p>
            <a:r>
              <a:rPr lang="en-US" altLang="en-US" sz="3200" dirty="0"/>
              <a:t>Introduced concubines into the marriage</a:t>
            </a:r>
          </a:p>
          <a:p>
            <a:pPr lvl="1"/>
            <a:r>
              <a:rPr lang="en-US" altLang="en-US" sz="3200" dirty="0"/>
              <a:t>Like Sarah</a:t>
            </a:r>
          </a:p>
          <a:p>
            <a:pPr lvl="1"/>
            <a:r>
              <a:rPr lang="en-US" altLang="en-US" sz="3200" dirty="0"/>
              <a:t>Have sons on her behalf</a:t>
            </a:r>
          </a:p>
          <a:p>
            <a:pPr lvl="1"/>
            <a:r>
              <a:rPr lang="en-US" altLang="en-US" sz="3200" dirty="0"/>
              <a:t>Be loved more by Jacob</a:t>
            </a:r>
          </a:p>
          <a:p>
            <a:pPr marL="0" indent="0">
              <a:buNone/>
            </a:pPr>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397083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Jacob Continues Working for Laban</a:t>
            </a:r>
          </a:p>
          <a:p>
            <a:r>
              <a:rPr lang="en-US" sz="3200" dirty="0"/>
              <a:t>At the end of the 14 years (seemingly just after Joseph was born), Jacob told Laban to give him his wives and children and send him away</a:t>
            </a:r>
          </a:p>
          <a:p>
            <a:r>
              <a:rPr lang="en-US" sz="3200" dirty="0"/>
              <a:t>Laban wanted Jacob to stay because God blessed Laban because of Jacob</a:t>
            </a:r>
          </a:p>
          <a:p>
            <a:r>
              <a:rPr lang="en-US" sz="3200" dirty="0"/>
              <a:t>“</a:t>
            </a:r>
            <a:r>
              <a:rPr lang="en-US" sz="3200" b="1" dirty="0"/>
              <a:t>Name your wages</a:t>
            </a:r>
            <a:r>
              <a:rPr lang="en-US" sz="3200" dirty="0"/>
              <a:t>”</a:t>
            </a:r>
          </a:p>
          <a:p>
            <a:pPr marL="0" indent="0">
              <a:buNone/>
            </a:pPr>
            <a:endParaRPr lang="en-US" sz="3200" dirty="0"/>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24412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Jacob Continues Working for Laban</a:t>
            </a:r>
          </a:p>
          <a:p>
            <a:r>
              <a:rPr lang="en-US" sz="3200" dirty="0"/>
              <a:t>Jacob said his wages would be the:</a:t>
            </a:r>
          </a:p>
          <a:p>
            <a:pPr lvl="1"/>
            <a:r>
              <a:rPr lang="en-US" sz="3200" dirty="0"/>
              <a:t>Speckled and spotted sheep</a:t>
            </a:r>
          </a:p>
          <a:p>
            <a:pPr lvl="1"/>
            <a:r>
              <a:rPr lang="en-US" sz="3200" dirty="0"/>
              <a:t>Brown lambs</a:t>
            </a:r>
          </a:p>
          <a:p>
            <a:pPr lvl="1"/>
            <a:r>
              <a:rPr lang="en-US" sz="3200" dirty="0"/>
              <a:t>Speckled and spotted goats</a:t>
            </a:r>
          </a:p>
          <a:p>
            <a:r>
              <a:rPr lang="en-US" sz="3200" dirty="0"/>
              <a:t>Laban was happy to make that deal!</a:t>
            </a:r>
          </a:p>
          <a:p>
            <a:r>
              <a:rPr lang="en-US" sz="3200" dirty="0"/>
              <a:t>Laban separated the sheep that would be Jacob’s and gave them to his sons</a:t>
            </a:r>
          </a:p>
          <a:p>
            <a:r>
              <a:rPr lang="en-US" sz="3200" dirty="0"/>
              <a:t>They separated their flocks by 3 day’s journey</a:t>
            </a:r>
          </a:p>
          <a:p>
            <a:pPr lvl="1"/>
            <a:endParaRPr lang="en-US" dirty="0"/>
          </a:p>
          <a:p>
            <a:pPr marL="0" indent="0">
              <a:buNone/>
            </a:pPr>
            <a:endParaRPr lang="en-US" sz="3200" dirty="0"/>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38152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14450"/>
            <a:ext cx="8671560" cy="4541520"/>
          </a:xfrm>
        </p:spPr>
        <p:txBody>
          <a:bodyPr/>
          <a:lstStyle/>
          <a:p>
            <a:pPr marL="0" indent="0">
              <a:buNone/>
            </a:pPr>
            <a:r>
              <a:rPr lang="en-US" sz="3200" b="1" dirty="0">
                <a:solidFill>
                  <a:srgbClr val="502800"/>
                </a:solidFill>
              </a:rPr>
              <a:t>Outline Of Genesis</a:t>
            </a:r>
          </a:p>
          <a:p>
            <a:pPr>
              <a:buClr>
                <a:srgbClr val="502800"/>
              </a:buClr>
            </a:pPr>
            <a:r>
              <a:rPr lang="en-US" b="1" dirty="0">
                <a:solidFill>
                  <a:srgbClr val="C00000"/>
                </a:solidFill>
              </a:rPr>
              <a:t>Genesis 1-11</a:t>
            </a:r>
          </a:p>
          <a:p>
            <a:pPr lvl="1">
              <a:buClr>
                <a:srgbClr val="502800"/>
              </a:buClr>
            </a:pPr>
            <a:r>
              <a:rPr lang="en-US" sz="2800" b="1" dirty="0">
                <a:solidFill>
                  <a:srgbClr val="502800"/>
                </a:solidFill>
              </a:rPr>
              <a:t>3 main stories   </a:t>
            </a:r>
            <a:r>
              <a:rPr lang="en-US" sz="2800" b="1" i="1" dirty="0">
                <a:solidFill>
                  <a:srgbClr val="002776"/>
                </a:solidFill>
              </a:rPr>
              <a:t>[Creation, Flood, Scattering of the People]</a:t>
            </a:r>
            <a:r>
              <a:rPr lang="en-US" sz="2800" b="1" dirty="0">
                <a:solidFill>
                  <a:srgbClr val="502800"/>
                </a:solidFill>
              </a:rPr>
              <a:t>	</a:t>
            </a:r>
          </a:p>
          <a:p>
            <a:pPr marL="342900" lvl="1" indent="0">
              <a:buClr>
                <a:srgbClr val="502800"/>
              </a:buClr>
              <a:buNone/>
            </a:pPr>
            <a:endParaRPr lang="en-US" sz="900" b="1" dirty="0">
              <a:solidFill>
                <a:srgbClr val="502800"/>
              </a:solidFill>
            </a:endParaRPr>
          </a:p>
          <a:p>
            <a:pPr>
              <a:buClr>
                <a:srgbClr val="502800"/>
              </a:buClr>
            </a:pPr>
            <a:r>
              <a:rPr lang="en-US" b="1" dirty="0">
                <a:solidFill>
                  <a:srgbClr val="C00000"/>
                </a:solidFill>
              </a:rPr>
              <a:t>Genesis 12-50</a:t>
            </a:r>
          </a:p>
          <a:p>
            <a:pPr lvl="1">
              <a:buClr>
                <a:srgbClr val="502800"/>
              </a:buClr>
            </a:pPr>
            <a:r>
              <a:rPr lang="en-US" sz="2800" b="1" dirty="0">
                <a:solidFill>
                  <a:srgbClr val="502800"/>
                </a:solidFill>
              </a:rPr>
              <a:t>4 main characters   </a:t>
            </a:r>
            <a:r>
              <a:rPr lang="en-US" sz="2800" b="1" i="1" dirty="0">
                <a:solidFill>
                  <a:srgbClr val="002776"/>
                </a:solidFill>
              </a:rPr>
              <a:t>[Abraham, Isaac, Jacob, Joseph]</a:t>
            </a:r>
          </a:p>
          <a:p>
            <a:pPr lvl="1">
              <a:buClr>
                <a:srgbClr val="502800"/>
              </a:buClr>
            </a:pPr>
            <a:r>
              <a:rPr lang="en-US" sz="2800" b="1" dirty="0">
                <a:solidFill>
                  <a:srgbClr val="502800"/>
                </a:solidFill>
              </a:rPr>
              <a:t>Divine promises are made and repeated to the Patriarchs (fathers)</a:t>
            </a:r>
          </a:p>
          <a:p>
            <a:pPr lvl="1">
              <a:buClr>
                <a:srgbClr val="502800"/>
              </a:buClr>
            </a:pPr>
            <a:r>
              <a:rPr lang="en-US" sz="2800" b="1" dirty="0">
                <a:solidFill>
                  <a:srgbClr val="502800"/>
                </a:solidFill>
              </a:rPr>
              <a:t>13 of the last 14 chapters focus on Joseph’s life</a:t>
            </a:r>
            <a:endParaRPr lang="en-US" sz="2800" b="1" i="1" dirty="0">
              <a:solidFill>
                <a:srgbClr val="002776"/>
              </a:solidFill>
            </a:endParaRPr>
          </a:p>
        </p:txBody>
      </p:sp>
      <p:sp>
        <p:nvSpPr>
          <p:cNvPr id="7" name="TextBox 6">
            <a:extLst>
              <a:ext uri="{FF2B5EF4-FFF2-40B4-BE49-F238E27FC236}">
                <a16:creationId xmlns:a16="http://schemas.microsoft.com/office/drawing/2014/main" id="{AF8D0737-D580-ED4A-BBCF-AE17770EEF39}"/>
              </a:ext>
            </a:extLst>
          </p:cNvPr>
          <p:cNvSpPr txBox="1"/>
          <p:nvPr/>
        </p:nvSpPr>
        <p:spPr>
          <a:xfrm>
            <a:off x="1219201" y="131445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86967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lnSpcReduction="10000"/>
          </a:bodyPr>
          <a:lstStyle/>
          <a:p>
            <a:pPr marL="0" indent="0">
              <a:buNone/>
            </a:pPr>
            <a:r>
              <a:rPr lang="en-US" sz="3600" b="1" dirty="0"/>
              <a:t>Jacob Continues Working for Laban</a:t>
            </a:r>
          </a:p>
          <a:p>
            <a:r>
              <a:rPr lang="en-US" sz="3200" dirty="0"/>
              <a:t>Jacob caused the flocks to bear streaked, speckled and spotted sheep by:</a:t>
            </a:r>
          </a:p>
          <a:p>
            <a:pPr lvl="1"/>
            <a:r>
              <a:rPr lang="en-US" dirty="0"/>
              <a:t>Peeling white strips in almond and chestnut rods</a:t>
            </a:r>
          </a:p>
          <a:p>
            <a:pPr lvl="1"/>
            <a:r>
              <a:rPr lang="en-US" dirty="0"/>
              <a:t>Putting the rods in the watering troughs</a:t>
            </a:r>
          </a:p>
          <a:p>
            <a:pPr lvl="1"/>
            <a:r>
              <a:rPr lang="en-US" dirty="0"/>
              <a:t>Only did this for the stronger livestock conceived</a:t>
            </a:r>
          </a:p>
          <a:p>
            <a:r>
              <a:rPr lang="en-US" sz="3200" dirty="0"/>
              <a:t>Laban then had the feeble livestock</a:t>
            </a:r>
          </a:p>
          <a:p>
            <a:r>
              <a:rPr lang="en-US" sz="3200" dirty="0"/>
              <a:t>Jacob had:</a:t>
            </a:r>
          </a:p>
          <a:p>
            <a:pPr lvl="1"/>
            <a:r>
              <a:rPr lang="en-US" dirty="0"/>
              <a:t>Strong livestock</a:t>
            </a:r>
          </a:p>
          <a:p>
            <a:pPr lvl="1"/>
            <a:r>
              <a:rPr lang="en-US" dirty="0"/>
              <a:t>Large flocks</a:t>
            </a:r>
          </a:p>
          <a:p>
            <a:pPr lvl="1"/>
            <a:r>
              <a:rPr lang="en-US" dirty="0"/>
              <a:t>Female and male servants</a:t>
            </a:r>
          </a:p>
          <a:p>
            <a:pPr lvl="1"/>
            <a:r>
              <a:rPr lang="en-US" dirty="0"/>
              <a:t>Camels</a:t>
            </a:r>
          </a:p>
          <a:p>
            <a:pPr lvl="1"/>
            <a:r>
              <a:rPr lang="en-US" dirty="0"/>
              <a:t>Donkeys</a:t>
            </a:r>
          </a:p>
          <a:p>
            <a:pPr lvl="1"/>
            <a:endParaRPr lang="en-US" dirty="0"/>
          </a:p>
          <a:p>
            <a:pPr marL="0" indent="0">
              <a:buNone/>
            </a:pPr>
            <a:endParaRPr lang="en-US" sz="3200" dirty="0"/>
          </a:p>
          <a:p>
            <a:endParaRPr lang="en-US" sz="3200" dirty="0"/>
          </a:p>
          <a:p>
            <a:endParaRPr lang="en-US" sz="3200" dirty="0"/>
          </a:p>
          <a:p>
            <a:pPr lvl="1"/>
            <a:endParaRPr lang="en-US" sz="2800" dirty="0"/>
          </a:p>
          <a:p>
            <a:pPr marL="0" indent="0">
              <a:buNone/>
            </a:pPr>
            <a:endParaRPr lang="en-US" sz="2800" dirty="0"/>
          </a:p>
        </p:txBody>
      </p:sp>
    </p:spTree>
    <p:extLst>
      <p:ext uri="{BB962C8B-B14F-4D97-AF65-F5344CB8AC3E}">
        <p14:creationId xmlns:p14="http://schemas.microsoft.com/office/powerpoint/2010/main" val="172312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pbs.twimg.com/media/DMD_ZMnXcAAJYqL.jpg">
            <a:extLst>
              <a:ext uri="{FF2B5EF4-FFF2-40B4-BE49-F238E27FC236}">
                <a16:creationId xmlns:a16="http://schemas.microsoft.com/office/drawing/2014/main" id="{3E155C7E-8FC1-44DC-BBB0-A7D465ADA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857250"/>
            <a:ext cx="77152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07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88776" y="1349406"/>
            <a:ext cx="8886547" cy="5370989"/>
          </a:xfrm>
        </p:spPr>
        <p:txBody>
          <a:bodyPr>
            <a:normAutofit/>
          </a:bodyPr>
          <a:lstStyle/>
          <a:p>
            <a:pPr marL="0" indent="0">
              <a:buNone/>
            </a:pPr>
            <a:r>
              <a:rPr lang="en-US" sz="3600" b="1" dirty="0">
                <a:solidFill>
                  <a:srgbClr val="502800"/>
                </a:solidFill>
              </a:rPr>
              <a:t>Summary and Application</a:t>
            </a:r>
            <a:endParaRPr lang="en-US" sz="3600" b="1" i="1" dirty="0">
              <a:solidFill>
                <a:srgbClr val="C00000"/>
              </a:solidFill>
            </a:endParaRPr>
          </a:p>
        </p:txBody>
      </p:sp>
    </p:spTree>
    <p:extLst>
      <p:ext uri="{BB962C8B-B14F-4D97-AF65-F5344CB8AC3E}">
        <p14:creationId xmlns:p14="http://schemas.microsoft.com/office/powerpoint/2010/main" val="428867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88776" y="1349406"/>
            <a:ext cx="8886547" cy="5370989"/>
          </a:xfrm>
        </p:spPr>
        <p:txBody>
          <a:bodyPr>
            <a:normAutofit/>
          </a:bodyPr>
          <a:lstStyle/>
          <a:p>
            <a:pPr marL="0" indent="0">
              <a:buNone/>
            </a:pPr>
            <a:r>
              <a:rPr lang="en-US" sz="3600" b="1" dirty="0">
                <a:solidFill>
                  <a:srgbClr val="502800"/>
                </a:solidFill>
              </a:rPr>
              <a:t>Summary and Application</a:t>
            </a:r>
            <a:endParaRPr lang="en-US" sz="3600" b="1" i="1" dirty="0">
              <a:solidFill>
                <a:srgbClr val="C00000"/>
              </a:solidFill>
            </a:endParaRPr>
          </a:p>
          <a:p>
            <a:pPr marL="342900" indent="-342900">
              <a:buFont typeface="Wingdings" panose="05000000000000000000" pitchFamily="2" charset="2"/>
              <a:buChar char="§"/>
            </a:pPr>
            <a:r>
              <a:rPr lang="en-US" sz="3200" b="1" dirty="0">
                <a:solidFill>
                  <a:srgbClr val="502800"/>
                </a:solidFill>
              </a:rPr>
              <a:t>Love is the strongest motivator to fulfill one’s obligations			    </a:t>
            </a:r>
            <a:r>
              <a:rPr lang="en-US" sz="3200" b="1" dirty="0">
                <a:solidFill>
                  <a:srgbClr val="C00000"/>
                </a:solidFill>
              </a:rPr>
              <a:t>1 Jn 5:3     1 Cor 13:1-3, 13</a:t>
            </a:r>
            <a:endParaRPr lang="en-US" sz="3200" b="1" i="1" dirty="0">
              <a:solidFill>
                <a:srgbClr val="C00000"/>
              </a:solidFill>
            </a:endParaRPr>
          </a:p>
          <a:p>
            <a:pPr marL="342900" indent="-342900">
              <a:spcBef>
                <a:spcPts val="1050"/>
              </a:spcBef>
              <a:buClr>
                <a:srgbClr val="502800"/>
              </a:buClr>
              <a:buFont typeface="Wingdings" panose="05000000000000000000" pitchFamily="2" charset="2"/>
              <a:buChar char="§"/>
            </a:pPr>
            <a:r>
              <a:rPr lang="en-US" sz="3200" b="1" dirty="0">
                <a:solidFill>
                  <a:srgbClr val="502800"/>
                </a:solidFill>
              </a:rPr>
              <a:t>Those who mistreat others often suffer the similar punishment		    </a:t>
            </a:r>
            <a:r>
              <a:rPr lang="en-US" sz="3200" b="1" dirty="0" err="1">
                <a:solidFill>
                  <a:srgbClr val="C00000"/>
                </a:solidFill>
              </a:rPr>
              <a:t>Psa</a:t>
            </a:r>
            <a:r>
              <a:rPr lang="en-US" sz="3200" b="1" dirty="0">
                <a:solidFill>
                  <a:srgbClr val="C00000"/>
                </a:solidFill>
              </a:rPr>
              <a:t> 7:15-16    57:6     Prov 26:27    28:10</a:t>
            </a:r>
          </a:p>
          <a:p>
            <a:pPr marL="342900" indent="-342900">
              <a:spcBef>
                <a:spcPts val="1050"/>
              </a:spcBef>
              <a:buClr>
                <a:srgbClr val="502800"/>
              </a:buClr>
              <a:buFont typeface="Wingdings" panose="05000000000000000000" pitchFamily="2" charset="2"/>
              <a:buChar char="§"/>
            </a:pPr>
            <a:r>
              <a:rPr lang="en-US" sz="3200" b="1" dirty="0">
                <a:solidFill>
                  <a:srgbClr val="502800"/>
                </a:solidFill>
              </a:rPr>
              <a:t>God continued to fulfill His promises, providentially using both good and bad choices from man</a:t>
            </a:r>
          </a:p>
          <a:p>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48057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71022" y="1287262"/>
            <a:ext cx="9072978" cy="5504155"/>
          </a:xfrm>
        </p:spPr>
        <p:txBody>
          <a:bodyPr/>
          <a:lstStyle/>
          <a:p>
            <a:pPr marL="0" indent="0">
              <a:buNone/>
            </a:pPr>
            <a:endParaRPr lang="en-US" sz="3600" b="1" dirty="0">
              <a:solidFill>
                <a:srgbClr val="502800"/>
              </a:solidFill>
            </a:endParaRPr>
          </a:p>
          <a:p>
            <a:pPr marL="0" indent="0">
              <a:buNone/>
            </a:pPr>
            <a:endParaRPr lang="en-US" sz="3600" b="1" dirty="0">
              <a:solidFill>
                <a:srgbClr val="502800"/>
              </a:solidFill>
            </a:endParaRPr>
          </a:p>
          <a:p>
            <a:pPr marL="0" indent="0" algn="ctr">
              <a:buNone/>
            </a:pPr>
            <a:r>
              <a:rPr lang="en-US" sz="3600" b="1" dirty="0">
                <a:solidFill>
                  <a:srgbClr val="502800"/>
                </a:solidFill>
              </a:rPr>
              <a:t>Wednesday’s Lesson</a:t>
            </a:r>
          </a:p>
          <a:p>
            <a:pPr marL="0" indent="0" algn="ctr">
              <a:buNone/>
            </a:pPr>
            <a:r>
              <a:rPr lang="en-US" sz="3600" b="1" dirty="0">
                <a:solidFill>
                  <a:srgbClr val="502800"/>
                </a:solidFill>
              </a:rPr>
              <a:t>Genesis 31:1 – 33:17</a:t>
            </a:r>
          </a:p>
        </p:txBody>
      </p:sp>
      <p:sp>
        <p:nvSpPr>
          <p:cNvPr id="7" name="TextBox 6">
            <a:extLst>
              <a:ext uri="{FF2B5EF4-FFF2-40B4-BE49-F238E27FC236}">
                <a16:creationId xmlns:a16="http://schemas.microsoft.com/office/drawing/2014/main" id="{AF8D0737-D580-ED4A-BBCF-AE17770EEF39}"/>
              </a:ext>
            </a:extLst>
          </p:cNvPr>
          <p:cNvSpPr txBox="1"/>
          <p:nvPr/>
        </p:nvSpPr>
        <p:spPr>
          <a:xfrm>
            <a:off x="2057404" y="1843088"/>
            <a:ext cx="184731" cy="24820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713129"/>
      </p:ext>
    </p:extLst>
  </p:cSld>
  <p:clrMapOvr>
    <a:masterClrMapping/>
  </p:clrMapOvr>
  <p:transition spd="slow">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88776" y="1349406"/>
            <a:ext cx="8886547" cy="5370989"/>
          </a:xfrm>
        </p:spPr>
        <p:txBody>
          <a:bodyPr>
            <a:normAutofit/>
          </a:bodyPr>
          <a:lstStyle/>
          <a:p>
            <a:r>
              <a:rPr lang="en-US" sz="4000" dirty="0"/>
              <a:t>Follow-Up</a:t>
            </a:r>
          </a:p>
        </p:txBody>
      </p:sp>
    </p:spTree>
    <p:extLst>
      <p:ext uri="{BB962C8B-B14F-4D97-AF65-F5344CB8AC3E}">
        <p14:creationId xmlns:p14="http://schemas.microsoft.com/office/powerpoint/2010/main" val="192760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marL="0" indent="0">
              <a:buNone/>
            </a:pPr>
            <a:r>
              <a:rPr lang="en-US" sz="3600" b="1" dirty="0"/>
              <a:t>Awesome – 39 Times in NKJ</a:t>
            </a:r>
          </a:p>
          <a:p>
            <a:r>
              <a:rPr lang="en-US" sz="3200" dirty="0"/>
              <a:t>God - </a:t>
            </a:r>
          </a:p>
          <a:p>
            <a:r>
              <a:rPr lang="en-US" sz="3200" dirty="0"/>
              <a:t>God’s Name – </a:t>
            </a:r>
          </a:p>
          <a:p>
            <a:r>
              <a:rPr lang="en-US" sz="3200" dirty="0"/>
              <a:t>God’s Actions/Deeds – </a:t>
            </a:r>
          </a:p>
          <a:p>
            <a:endParaRPr lang="en-US" sz="3200" dirty="0"/>
          </a:p>
          <a:p>
            <a:pPr marL="0" indent="0">
              <a:buNone/>
            </a:pPr>
            <a:endParaRPr lang="en-US" sz="2800" dirty="0"/>
          </a:p>
        </p:txBody>
      </p:sp>
    </p:spTree>
    <p:extLst>
      <p:ext uri="{BB962C8B-B14F-4D97-AF65-F5344CB8AC3E}">
        <p14:creationId xmlns:p14="http://schemas.microsoft.com/office/powerpoint/2010/main" val="53993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14450"/>
            <a:ext cx="8671560" cy="5414824"/>
          </a:xfrm>
        </p:spPr>
        <p:txBody>
          <a:bodyPr>
            <a:normAutofit fontScale="92500" lnSpcReduction="10000"/>
          </a:bodyPr>
          <a:lstStyle/>
          <a:p>
            <a:pPr marL="0" indent="0">
              <a:buNone/>
            </a:pPr>
            <a:r>
              <a:rPr lang="en-US" sz="3200" b="1" dirty="0">
                <a:solidFill>
                  <a:srgbClr val="502800"/>
                </a:solidFill>
              </a:rPr>
              <a:t>Main Characters Of Genesis</a:t>
            </a:r>
          </a:p>
          <a:p>
            <a:pPr>
              <a:buClr>
                <a:srgbClr val="502800"/>
              </a:buClr>
            </a:pPr>
            <a:r>
              <a:rPr lang="en-US" b="1" dirty="0">
                <a:solidFill>
                  <a:srgbClr val="A50021"/>
                </a:solidFill>
              </a:rPr>
              <a:t>God</a:t>
            </a:r>
          </a:p>
          <a:p>
            <a:pPr>
              <a:buClr>
                <a:srgbClr val="502800"/>
              </a:buClr>
            </a:pPr>
            <a:r>
              <a:rPr lang="en-US" b="1" dirty="0">
                <a:solidFill>
                  <a:srgbClr val="A50021"/>
                </a:solidFill>
              </a:rPr>
              <a:t>Adam &amp; Eve</a:t>
            </a:r>
          </a:p>
          <a:p>
            <a:pPr>
              <a:buClr>
                <a:srgbClr val="502800"/>
              </a:buClr>
            </a:pPr>
            <a:r>
              <a:rPr lang="en-US" b="1" dirty="0">
                <a:solidFill>
                  <a:srgbClr val="A50021"/>
                </a:solidFill>
              </a:rPr>
              <a:t>Cain &amp; Abel</a:t>
            </a:r>
          </a:p>
          <a:p>
            <a:pPr>
              <a:buClr>
                <a:srgbClr val="502800"/>
              </a:buClr>
            </a:pPr>
            <a:r>
              <a:rPr lang="en-US" b="1" dirty="0">
                <a:solidFill>
                  <a:srgbClr val="A50021"/>
                </a:solidFill>
              </a:rPr>
              <a:t>Seth</a:t>
            </a:r>
          </a:p>
          <a:p>
            <a:pPr>
              <a:buClr>
                <a:srgbClr val="502800"/>
              </a:buClr>
            </a:pPr>
            <a:r>
              <a:rPr lang="en-US" b="1" dirty="0">
                <a:solidFill>
                  <a:srgbClr val="A50021"/>
                </a:solidFill>
              </a:rPr>
              <a:t>Noah</a:t>
            </a:r>
          </a:p>
          <a:p>
            <a:pPr>
              <a:buClr>
                <a:srgbClr val="502800"/>
              </a:buClr>
            </a:pPr>
            <a:r>
              <a:rPr lang="en-US" b="1" dirty="0">
                <a:solidFill>
                  <a:srgbClr val="A50021"/>
                </a:solidFill>
              </a:rPr>
              <a:t>Shem, Ham, &amp; Japheth</a:t>
            </a:r>
          </a:p>
          <a:p>
            <a:pPr>
              <a:buClr>
                <a:srgbClr val="502800"/>
              </a:buClr>
            </a:pPr>
            <a:r>
              <a:rPr lang="en-US" b="1" dirty="0">
                <a:solidFill>
                  <a:srgbClr val="A50021"/>
                </a:solidFill>
              </a:rPr>
              <a:t>Abraham, Sarah</a:t>
            </a:r>
          </a:p>
          <a:p>
            <a:pPr>
              <a:buClr>
                <a:srgbClr val="502800"/>
              </a:buClr>
            </a:pPr>
            <a:r>
              <a:rPr lang="en-US" b="1" dirty="0">
                <a:solidFill>
                  <a:srgbClr val="A50021"/>
                </a:solidFill>
              </a:rPr>
              <a:t>Hagar &amp; Ishmael</a:t>
            </a:r>
          </a:p>
          <a:p>
            <a:pPr>
              <a:buClr>
                <a:srgbClr val="502800"/>
              </a:buClr>
            </a:pPr>
            <a:r>
              <a:rPr lang="en-US" b="1" dirty="0" err="1">
                <a:solidFill>
                  <a:srgbClr val="A50021"/>
                </a:solidFill>
              </a:rPr>
              <a:t>Bethuel</a:t>
            </a:r>
            <a:r>
              <a:rPr lang="en-US" b="1" dirty="0">
                <a:solidFill>
                  <a:srgbClr val="A50021"/>
                </a:solidFill>
              </a:rPr>
              <a:t> &amp; Laban</a:t>
            </a:r>
          </a:p>
          <a:p>
            <a:pPr>
              <a:buClr>
                <a:srgbClr val="502800"/>
              </a:buClr>
            </a:pPr>
            <a:r>
              <a:rPr lang="en-US" b="1" dirty="0">
                <a:solidFill>
                  <a:srgbClr val="A50021"/>
                </a:solidFill>
              </a:rPr>
              <a:t>Isaac &amp; Rebekah</a:t>
            </a:r>
          </a:p>
          <a:p>
            <a:pPr>
              <a:buClr>
                <a:srgbClr val="502800"/>
              </a:buClr>
            </a:pPr>
            <a:r>
              <a:rPr lang="en-US" b="1" dirty="0">
                <a:solidFill>
                  <a:srgbClr val="A50021"/>
                </a:solidFill>
              </a:rPr>
              <a:t>Jacob &amp; Esau</a:t>
            </a:r>
          </a:p>
        </p:txBody>
      </p:sp>
      <p:sp>
        <p:nvSpPr>
          <p:cNvPr id="7" name="TextBox 6">
            <a:extLst>
              <a:ext uri="{FF2B5EF4-FFF2-40B4-BE49-F238E27FC236}">
                <a16:creationId xmlns:a16="http://schemas.microsoft.com/office/drawing/2014/main" id="{AF8D0737-D580-ED4A-BBCF-AE17770EEF39}"/>
              </a:ext>
            </a:extLst>
          </p:cNvPr>
          <p:cNvSpPr txBox="1"/>
          <p:nvPr/>
        </p:nvSpPr>
        <p:spPr>
          <a:xfrm>
            <a:off x="1219201" y="131445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11637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236220" y="1314450"/>
            <a:ext cx="8671560" cy="5414824"/>
          </a:xfrm>
        </p:spPr>
        <p:txBody>
          <a:bodyPr>
            <a:normAutofit/>
          </a:bodyPr>
          <a:lstStyle/>
          <a:p>
            <a:pPr marL="0" indent="0">
              <a:buNone/>
            </a:pPr>
            <a:r>
              <a:rPr lang="en-US" sz="3200" b="1" dirty="0">
                <a:solidFill>
                  <a:srgbClr val="502800"/>
                </a:solidFill>
              </a:rPr>
              <a:t>Main Locations Of Genesis</a:t>
            </a:r>
          </a:p>
          <a:p>
            <a:pPr>
              <a:buClr>
                <a:srgbClr val="502800"/>
              </a:buClr>
            </a:pPr>
            <a:r>
              <a:rPr lang="en-US" b="1" dirty="0">
                <a:solidFill>
                  <a:srgbClr val="A50021"/>
                </a:solidFill>
              </a:rPr>
              <a:t>Garden of Eden</a:t>
            </a:r>
          </a:p>
          <a:p>
            <a:pPr>
              <a:buClr>
                <a:srgbClr val="502800"/>
              </a:buClr>
            </a:pPr>
            <a:r>
              <a:rPr lang="en-US" b="1" dirty="0">
                <a:solidFill>
                  <a:srgbClr val="A50021"/>
                </a:solidFill>
              </a:rPr>
              <a:t>Mountains of Ararat</a:t>
            </a:r>
          </a:p>
          <a:p>
            <a:pPr>
              <a:buClr>
                <a:srgbClr val="502800"/>
              </a:buClr>
            </a:pPr>
            <a:r>
              <a:rPr lang="en-US" b="1" dirty="0">
                <a:solidFill>
                  <a:srgbClr val="A50021"/>
                </a:solidFill>
              </a:rPr>
              <a:t>Babel</a:t>
            </a:r>
          </a:p>
          <a:p>
            <a:pPr>
              <a:buClr>
                <a:srgbClr val="502800"/>
              </a:buClr>
            </a:pPr>
            <a:r>
              <a:rPr lang="en-US" b="1" dirty="0">
                <a:solidFill>
                  <a:srgbClr val="A50021"/>
                </a:solidFill>
              </a:rPr>
              <a:t>Ur</a:t>
            </a:r>
          </a:p>
          <a:p>
            <a:pPr>
              <a:buClr>
                <a:srgbClr val="502800"/>
              </a:buClr>
            </a:pPr>
            <a:r>
              <a:rPr lang="en-US" b="1" dirty="0">
                <a:solidFill>
                  <a:srgbClr val="A50021"/>
                </a:solidFill>
              </a:rPr>
              <a:t>Haran</a:t>
            </a:r>
          </a:p>
          <a:p>
            <a:pPr>
              <a:buClr>
                <a:srgbClr val="502800"/>
              </a:buClr>
            </a:pPr>
            <a:r>
              <a:rPr lang="en-US" b="1" dirty="0">
                <a:solidFill>
                  <a:srgbClr val="A50021"/>
                </a:solidFill>
              </a:rPr>
              <a:t>Canaan</a:t>
            </a:r>
          </a:p>
          <a:p>
            <a:pPr>
              <a:buClr>
                <a:srgbClr val="502800"/>
              </a:buClr>
            </a:pPr>
            <a:r>
              <a:rPr lang="en-US" b="1" dirty="0">
                <a:solidFill>
                  <a:srgbClr val="A50021"/>
                </a:solidFill>
              </a:rPr>
              <a:t>Egypt</a:t>
            </a:r>
          </a:p>
        </p:txBody>
      </p:sp>
      <p:sp>
        <p:nvSpPr>
          <p:cNvPr id="7" name="TextBox 6">
            <a:extLst>
              <a:ext uri="{FF2B5EF4-FFF2-40B4-BE49-F238E27FC236}">
                <a16:creationId xmlns:a16="http://schemas.microsoft.com/office/drawing/2014/main" id="{AF8D0737-D580-ED4A-BBCF-AE17770EEF39}"/>
              </a:ext>
            </a:extLst>
          </p:cNvPr>
          <p:cNvSpPr txBox="1"/>
          <p:nvPr/>
        </p:nvSpPr>
        <p:spPr>
          <a:xfrm>
            <a:off x="1219201" y="1314450"/>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285178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eaLnBrk="1" hangingPunct="1"/>
            <a:r>
              <a:rPr lang="en-US" altLang="en-US" sz="3200" dirty="0"/>
              <a:t>Isaac is around 137 years old and almost blind</a:t>
            </a:r>
          </a:p>
          <a:p>
            <a:pPr eaLnBrk="1" hangingPunct="1"/>
            <a:r>
              <a:rPr lang="en-US" altLang="en-US" sz="3200" dirty="0"/>
              <a:t>Esau hates Jacob and threatens to kill him after Isaac dies</a:t>
            </a:r>
          </a:p>
          <a:p>
            <a:pPr eaLnBrk="1" hangingPunct="1"/>
            <a:r>
              <a:rPr lang="en-US" altLang="en-US" sz="3200" dirty="0"/>
              <a:t>Rebekah learns of Esau’s plans and tells Jacob to go away—back to her brother Laban in Haran—for a ‘</a:t>
            </a:r>
            <a:r>
              <a:rPr lang="en-US" altLang="en-US" sz="3200" b="1" dirty="0"/>
              <a:t>few days</a:t>
            </a:r>
            <a:r>
              <a:rPr lang="en-US" altLang="en-US" sz="3200" dirty="0"/>
              <a:t>’</a:t>
            </a:r>
          </a:p>
          <a:p>
            <a:pPr eaLnBrk="1" hangingPunct="1"/>
            <a:r>
              <a:rPr lang="en-US" altLang="en-US" sz="3200" dirty="0"/>
              <a:t>She tells Isaac that Jacob should not take a wife from the people of the land</a:t>
            </a:r>
          </a:p>
          <a:p>
            <a:pPr marL="0" indent="0">
              <a:buNone/>
            </a:pPr>
            <a:endParaRPr lang="en-US" sz="3200" dirty="0"/>
          </a:p>
          <a:p>
            <a:pPr marL="0" indent="0">
              <a:buNone/>
            </a:pPr>
            <a:endParaRPr lang="en-US" sz="2800" dirty="0"/>
          </a:p>
        </p:txBody>
      </p:sp>
    </p:spTree>
    <p:extLst>
      <p:ext uri="{BB962C8B-B14F-4D97-AF65-F5344CB8AC3E}">
        <p14:creationId xmlns:p14="http://schemas.microsoft.com/office/powerpoint/2010/main" val="348627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eaLnBrk="1" hangingPunct="1"/>
            <a:r>
              <a:rPr lang="en-US" altLang="en-US" sz="3200" dirty="0"/>
              <a:t>Isaac tells Jacob that he should not take a wife from the daughters of Canaan</a:t>
            </a:r>
          </a:p>
          <a:p>
            <a:pPr eaLnBrk="1" hangingPunct="1"/>
            <a:r>
              <a:rPr lang="en-US" altLang="en-US" sz="3200" dirty="0"/>
              <a:t>Go to </a:t>
            </a:r>
            <a:r>
              <a:rPr lang="en-US" altLang="en-US" sz="3200" dirty="0" err="1"/>
              <a:t>Padan</a:t>
            </a:r>
            <a:r>
              <a:rPr lang="en-US" altLang="en-US" sz="3200" dirty="0"/>
              <a:t> Aram to take a wife from the daughters of Laban</a:t>
            </a:r>
          </a:p>
          <a:p>
            <a:pPr eaLnBrk="1" hangingPunct="1"/>
            <a:r>
              <a:rPr lang="en-US" altLang="en-US" sz="3200" dirty="0"/>
              <a:t>Jacob and Esau are 77 at this time</a:t>
            </a:r>
          </a:p>
          <a:p>
            <a:pPr eaLnBrk="1" hangingPunct="1"/>
            <a:r>
              <a:rPr lang="en-US" altLang="en-US" sz="3200" dirty="0"/>
              <a:t>Esau married 2 Hittite women 37 years ago</a:t>
            </a:r>
          </a:p>
          <a:p>
            <a:pPr eaLnBrk="1" hangingPunct="1"/>
            <a:r>
              <a:rPr lang="en-US" altLang="en-US" sz="3200" dirty="0"/>
              <a:t>Esau also marries </a:t>
            </a:r>
            <a:r>
              <a:rPr lang="en-US" altLang="en-US" sz="3200" dirty="0" err="1"/>
              <a:t>Mahalath</a:t>
            </a:r>
            <a:r>
              <a:rPr lang="en-US" altLang="en-US" sz="3200" dirty="0"/>
              <a:t> who is Ishmael’s daughter</a:t>
            </a:r>
          </a:p>
          <a:p>
            <a:pPr marL="0" indent="0">
              <a:buNone/>
            </a:pPr>
            <a:endParaRPr lang="en-US" sz="3200" dirty="0"/>
          </a:p>
          <a:p>
            <a:pPr marL="0" indent="0">
              <a:buNone/>
            </a:pPr>
            <a:endParaRPr lang="en-US" sz="2800" dirty="0"/>
          </a:p>
        </p:txBody>
      </p:sp>
    </p:spTree>
    <p:extLst>
      <p:ext uri="{BB962C8B-B14F-4D97-AF65-F5344CB8AC3E}">
        <p14:creationId xmlns:p14="http://schemas.microsoft.com/office/powerpoint/2010/main" val="249203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6C41E-F519-ECB1-5B37-A7BB591AE112}"/>
              </a:ext>
            </a:extLst>
          </p:cNvPr>
          <p:cNvSpPr>
            <a:spLocks noGrp="1"/>
          </p:cNvSpPr>
          <p:nvPr>
            <p:ph idx="1"/>
          </p:nvPr>
        </p:nvSpPr>
        <p:spPr>
          <a:xfrm>
            <a:off x="195309" y="1322773"/>
            <a:ext cx="8868792" cy="5433134"/>
          </a:xfrm>
        </p:spPr>
        <p:txBody>
          <a:bodyPr>
            <a:normAutofit/>
          </a:bodyPr>
          <a:lstStyle/>
          <a:p>
            <a:pPr eaLnBrk="1" hangingPunct="1">
              <a:lnSpc>
                <a:spcPct val="90000"/>
              </a:lnSpc>
            </a:pPr>
            <a:r>
              <a:rPr lang="en-US" altLang="en-US" sz="3200" dirty="0"/>
              <a:t>Favoritism</a:t>
            </a:r>
          </a:p>
          <a:p>
            <a:pPr eaLnBrk="1" hangingPunct="1">
              <a:lnSpc>
                <a:spcPct val="90000"/>
              </a:lnSpc>
            </a:pPr>
            <a:r>
              <a:rPr lang="en-US" altLang="en-US" sz="3200" dirty="0"/>
              <a:t>Lies</a:t>
            </a:r>
          </a:p>
          <a:p>
            <a:pPr eaLnBrk="1" hangingPunct="1">
              <a:lnSpc>
                <a:spcPct val="90000"/>
              </a:lnSpc>
            </a:pPr>
            <a:r>
              <a:rPr lang="en-US" altLang="en-US" sz="3200" dirty="0"/>
              <a:t>Deceit</a:t>
            </a:r>
          </a:p>
          <a:p>
            <a:pPr eaLnBrk="1" hangingPunct="1">
              <a:lnSpc>
                <a:spcPct val="90000"/>
              </a:lnSpc>
            </a:pPr>
            <a:r>
              <a:rPr lang="en-US" altLang="en-US" sz="3200" dirty="0"/>
              <a:t>Hate </a:t>
            </a:r>
          </a:p>
          <a:p>
            <a:pPr eaLnBrk="1" hangingPunct="1">
              <a:lnSpc>
                <a:spcPct val="90000"/>
              </a:lnSpc>
            </a:pPr>
            <a:r>
              <a:rPr lang="en-US" altLang="en-US" sz="3200" dirty="0"/>
              <a:t>Spouse selection</a:t>
            </a:r>
          </a:p>
          <a:p>
            <a:pPr eaLnBrk="1" hangingPunct="1">
              <a:lnSpc>
                <a:spcPct val="90000"/>
              </a:lnSpc>
            </a:pPr>
            <a:r>
              <a:rPr lang="en-US" altLang="en-US" sz="3200" dirty="0"/>
              <a:t>Promises of God</a:t>
            </a:r>
          </a:p>
          <a:p>
            <a:pPr marL="0" indent="0">
              <a:buNone/>
            </a:pPr>
            <a:endParaRPr lang="en-US" sz="3200" dirty="0"/>
          </a:p>
          <a:p>
            <a:pPr marL="0" indent="0">
              <a:buNone/>
            </a:pPr>
            <a:endParaRPr lang="en-US" sz="2800" dirty="0"/>
          </a:p>
        </p:txBody>
      </p:sp>
    </p:spTree>
    <p:extLst>
      <p:ext uri="{BB962C8B-B14F-4D97-AF65-F5344CB8AC3E}">
        <p14:creationId xmlns:p14="http://schemas.microsoft.com/office/powerpoint/2010/main" val="11550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39447</TotalTime>
  <Words>2154</Words>
  <Application>Microsoft Office PowerPoint</Application>
  <PresentationFormat>On-screen Show (4:3)</PresentationFormat>
  <Paragraphs>357</Paragraphs>
  <Slides>46</Slides>
  <Notes>30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46</vt:i4>
      </vt:variant>
    </vt:vector>
  </HeadingPairs>
  <TitlesOfParts>
    <vt:vector size="58" baseType="lpstr">
      <vt:lpstr>Arial</vt:lpstr>
      <vt:lpstr>Bell MT</vt:lpstr>
      <vt:lpstr>Calibri</vt:lpstr>
      <vt:lpstr>Calibri Light</vt:lpstr>
      <vt:lpstr>Tahoma</vt:lpstr>
      <vt:lpstr>Times</vt:lpstr>
      <vt:lpstr>Verdana</vt:lpstr>
      <vt:lpstr>Wingdings</vt:lpstr>
      <vt:lpstr>1_Office Theme</vt:lpstr>
      <vt:lpstr>2_Office Theme</vt:lpstr>
      <vt:lpstr>4_Office Theme</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Sons (and daughter) are born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jandtsmith4@gmail.com</dc:creator>
  <cp:lastModifiedBy>Eastside Enlightener</cp:lastModifiedBy>
  <cp:revision>1183</cp:revision>
  <cp:lastPrinted>2022-10-24T04:15:49Z</cp:lastPrinted>
  <dcterms:created xsi:type="dcterms:W3CDTF">2022-07-08T00:25:29Z</dcterms:created>
  <dcterms:modified xsi:type="dcterms:W3CDTF">2023-01-05T02:01:35Z</dcterms:modified>
</cp:coreProperties>
</file>