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5" r:id="rId1"/>
  </p:sldMasterIdLst>
  <p:notesMasterIdLst>
    <p:notesMasterId r:id="rId6"/>
  </p:notesMasterIdLst>
  <p:sldIdLst>
    <p:sldId id="256" r:id="rId2"/>
    <p:sldId id="257" r:id="rId3"/>
    <p:sldId id="263" r:id="rId4"/>
    <p:sldId id="264" r:id="rId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entury Gothic" panose="020B0502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Century Gothic" panose="020B0502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Century Gothic" panose="020B0502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Century Gothic" panose="020B0502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Century Gothic" panose="020B0502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entury Gothic" panose="020B0502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entury Gothic" panose="020B0502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entury Gothic" panose="020B0502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entury Gothic" panose="020B0502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CC"/>
    <a:srgbClr val="666699"/>
    <a:srgbClr val="292929"/>
    <a:srgbClr val="800000"/>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954" y="60"/>
      </p:cViewPr>
      <p:guideLst>
        <p:guide orient="horz" pos="216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17DAC41-583E-4826-95C7-B58B872E57A1}" type="doc">
      <dgm:prSet loTypeId="urn:microsoft.com/office/officeart/2005/8/layout/vList2" loCatId="list" qsTypeId="urn:microsoft.com/office/officeart/2005/8/quickstyle/simple4" qsCatId="simple" csTypeId="urn:microsoft.com/office/officeart/2005/8/colors/colorful5" csCatId="colorful" phldr="1"/>
      <dgm:spPr/>
      <dgm:t>
        <a:bodyPr/>
        <a:lstStyle/>
        <a:p>
          <a:endParaRPr lang="en-US"/>
        </a:p>
      </dgm:t>
    </dgm:pt>
    <dgm:pt modelId="{7D3C7F76-7FB1-488A-B651-B99C1FB729FD}">
      <dgm:prSet custT="1"/>
      <dgm:spPr/>
      <dgm:t>
        <a:bodyPr/>
        <a:lstStyle/>
        <a:p>
          <a:pPr algn="ctr"/>
          <a:r>
            <a:rPr lang="en-US" sz="2800" b="1" cap="none" spc="50" dirty="0">
              <a:ln w="0"/>
              <a:solidFill>
                <a:schemeClr val="bg2"/>
              </a:solidFill>
              <a:effectLst>
                <a:innerShdw blurRad="63500" dist="50800" dir="13500000">
                  <a:srgbClr val="000000">
                    <a:alpha val="50000"/>
                  </a:srgbClr>
                </a:innerShdw>
              </a:effectLst>
            </a:rPr>
            <a:t>Christians at Smyrna were to be “Faithful Until Death” </a:t>
          </a:r>
          <a:r>
            <a:rPr lang="en-US" sz="2400" dirty="0"/>
            <a:t>(Rev. 2:8-10)</a:t>
          </a:r>
          <a:endParaRPr lang="en-US" sz="28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dgm:t>
    </dgm:pt>
    <dgm:pt modelId="{DDAA8B54-478C-46FA-A1D9-5CBD27748411}" type="parTrans" cxnId="{CE49FE3E-8CAC-4FA1-803E-A0C6034A5372}">
      <dgm:prSet/>
      <dgm:spPr/>
      <dgm:t>
        <a:bodyPr/>
        <a:lstStyle/>
        <a:p>
          <a:endParaRPr lang="en-US"/>
        </a:p>
      </dgm:t>
    </dgm:pt>
    <dgm:pt modelId="{CF83B2B4-9B73-4BA7-947E-CBCD36493F03}" type="sibTrans" cxnId="{CE49FE3E-8CAC-4FA1-803E-A0C6034A5372}">
      <dgm:prSet/>
      <dgm:spPr/>
      <dgm:t>
        <a:bodyPr/>
        <a:lstStyle/>
        <a:p>
          <a:endParaRPr lang="en-US"/>
        </a:p>
      </dgm:t>
    </dgm:pt>
    <dgm:pt modelId="{02C0FD46-8FE8-488A-A34A-A798B1F7561A}">
      <dgm:prSet/>
      <dgm:spPr/>
      <dgm:t>
        <a:bodyPr/>
        <a:lstStyle/>
        <a:p>
          <a:r>
            <a:rPr lang="en-US" b="0" dirty="0"/>
            <a:t>History records that a Christian named Polycarp remained faithful.</a:t>
          </a:r>
        </a:p>
      </dgm:t>
    </dgm:pt>
    <dgm:pt modelId="{55F51FC9-88FA-48C2-8687-485A61D3730A}" type="parTrans" cxnId="{FB620285-6CA2-41AD-948E-FCADF9F99BE3}">
      <dgm:prSet/>
      <dgm:spPr/>
      <dgm:t>
        <a:bodyPr/>
        <a:lstStyle/>
        <a:p>
          <a:endParaRPr lang="en-US"/>
        </a:p>
      </dgm:t>
    </dgm:pt>
    <dgm:pt modelId="{B2CE3404-4742-432F-B513-6027A77070C6}" type="sibTrans" cxnId="{FB620285-6CA2-41AD-948E-FCADF9F99BE3}">
      <dgm:prSet/>
      <dgm:spPr/>
      <dgm:t>
        <a:bodyPr/>
        <a:lstStyle/>
        <a:p>
          <a:endParaRPr lang="en-US"/>
        </a:p>
      </dgm:t>
    </dgm:pt>
    <dgm:pt modelId="{ACF1AE46-1932-4516-97AA-2F73AF23715F}">
      <dgm:prSet/>
      <dgm:spPr/>
      <dgm:t>
        <a:bodyPr/>
        <a:lstStyle/>
        <a:p>
          <a:r>
            <a:rPr lang="en-US" b="0" dirty="0"/>
            <a:t>As he was being burned at the stake he prayed, </a:t>
          </a:r>
          <a:r>
            <a:rPr lang="en-US" b="0" i="1" dirty="0"/>
            <a:t>"I thank you, O Lord, that you have deemed me worthy. Worthy this day and this hour to take up the cross of Christ with many martyrs." </a:t>
          </a:r>
        </a:p>
      </dgm:t>
    </dgm:pt>
    <dgm:pt modelId="{23074479-B610-46E5-AF42-9EE12535231C}" type="parTrans" cxnId="{8F61E123-CFE6-4C85-8A64-F8E4B63F832A}">
      <dgm:prSet/>
      <dgm:spPr/>
      <dgm:t>
        <a:bodyPr/>
        <a:lstStyle/>
        <a:p>
          <a:endParaRPr lang="en-US"/>
        </a:p>
      </dgm:t>
    </dgm:pt>
    <dgm:pt modelId="{595AF6F6-F0E9-4584-8916-1433FD959B7B}" type="sibTrans" cxnId="{8F61E123-CFE6-4C85-8A64-F8E4B63F832A}">
      <dgm:prSet/>
      <dgm:spPr/>
      <dgm:t>
        <a:bodyPr/>
        <a:lstStyle/>
        <a:p>
          <a:endParaRPr lang="en-US"/>
        </a:p>
      </dgm:t>
    </dgm:pt>
    <dgm:pt modelId="{CB543FB1-90D7-41BF-AA63-9DA87DBBA31B}" type="pres">
      <dgm:prSet presAssocID="{617DAC41-583E-4826-95C7-B58B872E57A1}" presName="linear" presStyleCnt="0">
        <dgm:presLayoutVars>
          <dgm:animLvl val="lvl"/>
          <dgm:resizeHandles val="exact"/>
        </dgm:presLayoutVars>
      </dgm:prSet>
      <dgm:spPr/>
    </dgm:pt>
    <dgm:pt modelId="{20A13E5E-20BB-4FCC-9625-5A5400DE2265}" type="pres">
      <dgm:prSet presAssocID="{7D3C7F76-7FB1-488A-B651-B99C1FB729FD}" presName="parentText" presStyleLbl="node1" presStyleIdx="0" presStyleCnt="1">
        <dgm:presLayoutVars>
          <dgm:chMax val="0"/>
          <dgm:bulletEnabled val="1"/>
        </dgm:presLayoutVars>
      </dgm:prSet>
      <dgm:spPr/>
    </dgm:pt>
    <dgm:pt modelId="{79BA668E-E079-4A94-9814-9F6304E50B2D}" type="pres">
      <dgm:prSet presAssocID="{7D3C7F76-7FB1-488A-B651-B99C1FB729FD}" presName="childText" presStyleLbl="revTx" presStyleIdx="0" presStyleCnt="1" custScaleY="94416" custLinFactNeighborY="15744">
        <dgm:presLayoutVars>
          <dgm:bulletEnabled val="1"/>
        </dgm:presLayoutVars>
      </dgm:prSet>
      <dgm:spPr/>
    </dgm:pt>
  </dgm:ptLst>
  <dgm:cxnLst>
    <dgm:cxn modelId="{AEFBCE05-F9CF-4F60-8851-8EF0079565AA}" type="presOf" srcId="{7D3C7F76-7FB1-488A-B651-B99C1FB729FD}" destId="{20A13E5E-20BB-4FCC-9625-5A5400DE2265}" srcOrd="0" destOrd="0" presId="urn:microsoft.com/office/officeart/2005/8/layout/vList2"/>
    <dgm:cxn modelId="{8F61E123-CFE6-4C85-8A64-F8E4B63F832A}" srcId="{7D3C7F76-7FB1-488A-B651-B99C1FB729FD}" destId="{ACF1AE46-1932-4516-97AA-2F73AF23715F}" srcOrd="1" destOrd="0" parTransId="{23074479-B610-46E5-AF42-9EE12535231C}" sibTransId="{595AF6F6-F0E9-4584-8916-1433FD959B7B}"/>
    <dgm:cxn modelId="{AD0FC92C-5BF7-49DD-8C35-5EBC7531BC40}" type="presOf" srcId="{02C0FD46-8FE8-488A-A34A-A798B1F7561A}" destId="{79BA668E-E079-4A94-9814-9F6304E50B2D}" srcOrd="0" destOrd="0" presId="urn:microsoft.com/office/officeart/2005/8/layout/vList2"/>
    <dgm:cxn modelId="{CE49FE3E-8CAC-4FA1-803E-A0C6034A5372}" srcId="{617DAC41-583E-4826-95C7-B58B872E57A1}" destId="{7D3C7F76-7FB1-488A-B651-B99C1FB729FD}" srcOrd="0" destOrd="0" parTransId="{DDAA8B54-478C-46FA-A1D9-5CBD27748411}" sibTransId="{CF83B2B4-9B73-4BA7-947E-CBCD36493F03}"/>
    <dgm:cxn modelId="{FB620285-6CA2-41AD-948E-FCADF9F99BE3}" srcId="{7D3C7F76-7FB1-488A-B651-B99C1FB729FD}" destId="{02C0FD46-8FE8-488A-A34A-A798B1F7561A}" srcOrd="0" destOrd="0" parTransId="{55F51FC9-88FA-48C2-8687-485A61D3730A}" sibTransId="{B2CE3404-4742-432F-B513-6027A77070C6}"/>
    <dgm:cxn modelId="{77F333C6-EECD-4725-8868-D734BF3BA67C}" type="presOf" srcId="{617DAC41-583E-4826-95C7-B58B872E57A1}" destId="{CB543FB1-90D7-41BF-AA63-9DA87DBBA31B}" srcOrd="0" destOrd="0" presId="urn:microsoft.com/office/officeart/2005/8/layout/vList2"/>
    <dgm:cxn modelId="{BD155ACF-0F7E-4645-9CAD-5DC8DCBE85BE}" type="presOf" srcId="{ACF1AE46-1932-4516-97AA-2F73AF23715F}" destId="{79BA668E-E079-4A94-9814-9F6304E50B2D}" srcOrd="0" destOrd="1" presId="urn:microsoft.com/office/officeart/2005/8/layout/vList2"/>
    <dgm:cxn modelId="{94889400-2413-4238-946B-332A63807C5E}" type="presParOf" srcId="{CB543FB1-90D7-41BF-AA63-9DA87DBBA31B}" destId="{20A13E5E-20BB-4FCC-9625-5A5400DE2265}" srcOrd="0" destOrd="0" presId="urn:microsoft.com/office/officeart/2005/8/layout/vList2"/>
    <dgm:cxn modelId="{91273BFA-3755-4781-985C-2B1D47477268}" type="presParOf" srcId="{CB543FB1-90D7-41BF-AA63-9DA87DBBA31B}" destId="{79BA668E-E079-4A94-9814-9F6304E50B2D}"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A13E5E-20BB-4FCC-9625-5A5400DE2265}">
      <dsp:nvSpPr>
        <dsp:cNvPr id="0" name=""/>
        <dsp:cNvSpPr/>
      </dsp:nvSpPr>
      <dsp:spPr>
        <a:xfrm>
          <a:off x="0" y="120399"/>
          <a:ext cx="5105399" cy="1516320"/>
        </a:xfrm>
        <a:prstGeom prst="round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b="1" kern="1200" cap="none" spc="50" dirty="0">
              <a:ln w="0"/>
              <a:solidFill>
                <a:schemeClr val="bg2"/>
              </a:solidFill>
              <a:effectLst>
                <a:innerShdw blurRad="63500" dist="50800" dir="13500000">
                  <a:srgbClr val="000000">
                    <a:alpha val="50000"/>
                  </a:srgbClr>
                </a:innerShdw>
              </a:effectLst>
            </a:rPr>
            <a:t>Christians at Smyrna were to be “Faithful Until Death” </a:t>
          </a:r>
          <a:r>
            <a:rPr lang="en-US" sz="2400" kern="1200" dirty="0"/>
            <a:t>(Rev. 2:8-10)</a:t>
          </a:r>
          <a:endParaRPr lang="en-US" sz="2800" b="1" kern="1200"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dsp:txBody>
      <dsp:txXfrm>
        <a:off x="74021" y="194420"/>
        <a:ext cx="4957357" cy="1368278"/>
      </dsp:txXfrm>
    </dsp:sp>
    <dsp:sp modelId="{79BA668E-E079-4A94-9814-9F6304E50B2D}">
      <dsp:nvSpPr>
        <dsp:cNvPr id="0" name=""/>
        <dsp:cNvSpPr/>
      </dsp:nvSpPr>
      <dsp:spPr>
        <a:xfrm>
          <a:off x="0" y="1757118"/>
          <a:ext cx="5105399" cy="46436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2096" tIns="44450" rIns="248920" bIns="44450" numCol="1" spcCol="1270" anchor="t" anchorCtr="0">
          <a:noAutofit/>
        </a:bodyPr>
        <a:lstStyle/>
        <a:p>
          <a:pPr marL="228600" lvl="1" indent="-228600" algn="l" defTabSz="1200150">
            <a:lnSpc>
              <a:spcPct val="90000"/>
            </a:lnSpc>
            <a:spcBef>
              <a:spcPct val="0"/>
            </a:spcBef>
            <a:spcAft>
              <a:spcPct val="20000"/>
            </a:spcAft>
            <a:buChar char="•"/>
          </a:pPr>
          <a:r>
            <a:rPr lang="en-US" sz="2700" b="0" kern="1200" dirty="0"/>
            <a:t>History records that a Christian named Polycarp remained faithful.</a:t>
          </a:r>
        </a:p>
        <a:p>
          <a:pPr marL="228600" lvl="1" indent="-228600" algn="l" defTabSz="1200150">
            <a:lnSpc>
              <a:spcPct val="90000"/>
            </a:lnSpc>
            <a:spcBef>
              <a:spcPct val="0"/>
            </a:spcBef>
            <a:spcAft>
              <a:spcPct val="20000"/>
            </a:spcAft>
            <a:buChar char="•"/>
          </a:pPr>
          <a:r>
            <a:rPr lang="en-US" sz="2700" b="0" kern="1200" dirty="0"/>
            <a:t>As he was being burned at the stake he prayed, </a:t>
          </a:r>
          <a:r>
            <a:rPr lang="en-US" sz="2700" b="0" i="1" kern="1200" dirty="0"/>
            <a:t>"I thank you, O Lord, that you have deemed me worthy. Worthy this day and this hour to take up the cross of Christ with many martyrs." </a:t>
          </a:r>
        </a:p>
      </dsp:txBody>
      <dsp:txXfrm>
        <a:off x="0" y="1757118"/>
        <a:ext cx="5105399" cy="4643681"/>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D0EFD998-E636-4275-BBDC-9FC882B5D968}"/>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panose="020B0604020202020204" pitchFamily="34" charset="0"/>
              </a:defRPr>
            </a:lvl1pPr>
          </a:lstStyle>
          <a:p>
            <a:endParaRPr lang="en-US" altLang="en-US"/>
          </a:p>
        </p:txBody>
      </p:sp>
      <p:sp>
        <p:nvSpPr>
          <p:cNvPr id="5123" name="Rectangle 3">
            <a:extLst>
              <a:ext uri="{FF2B5EF4-FFF2-40B4-BE49-F238E27FC236}">
                <a16:creationId xmlns:a16="http://schemas.microsoft.com/office/drawing/2014/main" id="{CD7824EF-CBB6-45A6-9AD0-EB7EF3B08F95}"/>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panose="020B0604020202020204" pitchFamily="34" charset="0"/>
              </a:defRPr>
            </a:lvl1pPr>
          </a:lstStyle>
          <a:p>
            <a:endParaRPr lang="en-US" altLang="en-US"/>
          </a:p>
        </p:txBody>
      </p:sp>
      <p:sp>
        <p:nvSpPr>
          <p:cNvPr id="5124" name="Rectangle 4">
            <a:extLst>
              <a:ext uri="{FF2B5EF4-FFF2-40B4-BE49-F238E27FC236}">
                <a16:creationId xmlns:a16="http://schemas.microsoft.com/office/drawing/2014/main" id="{A2846FAF-D9C0-4AE6-B238-E9A521B22F22}"/>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5" name="Rectangle 5">
            <a:extLst>
              <a:ext uri="{FF2B5EF4-FFF2-40B4-BE49-F238E27FC236}">
                <a16:creationId xmlns:a16="http://schemas.microsoft.com/office/drawing/2014/main" id="{8FB8D1AE-C871-4196-8764-9DE5BAEDCCAF}"/>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5126" name="Rectangle 6">
            <a:extLst>
              <a:ext uri="{FF2B5EF4-FFF2-40B4-BE49-F238E27FC236}">
                <a16:creationId xmlns:a16="http://schemas.microsoft.com/office/drawing/2014/main" id="{6AFAA3E9-7405-4FA2-A939-B42698D8A841}"/>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panose="020B0604020202020204" pitchFamily="34" charset="0"/>
              </a:defRPr>
            </a:lvl1pPr>
          </a:lstStyle>
          <a:p>
            <a:endParaRPr lang="en-US" altLang="en-US"/>
          </a:p>
        </p:txBody>
      </p:sp>
      <p:sp>
        <p:nvSpPr>
          <p:cNvPr id="5127" name="Rectangle 7">
            <a:extLst>
              <a:ext uri="{FF2B5EF4-FFF2-40B4-BE49-F238E27FC236}">
                <a16:creationId xmlns:a16="http://schemas.microsoft.com/office/drawing/2014/main" id="{A07F891D-5F2A-449F-A82A-E8A746B0FF53}"/>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panose="020B0604020202020204" pitchFamily="34" charset="0"/>
              </a:defRPr>
            </a:lvl1pPr>
          </a:lstStyle>
          <a:p>
            <a:fld id="{37E5DB29-CAED-48F4-8679-A5930BF30D3A}"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future can be both frightening and promising.  As Christians, we must understand that no matter what happens, all well be well with us in the future if God is there; and He will be there if we remain faithful to Him.</a:t>
            </a:r>
          </a:p>
          <a:p>
            <a:endParaRPr lang="en-US" dirty="0"/>
          </a:p>
        </p:txBody>
      </p:sp>
      <p:sp>
        <p:nvSpPr>
          <p:cNvPr id="4" name="Slide Number Placeholder 3"/>
          <p:cNvSpPr>
            <a:spLocks noGrp="1"/>
          </p:cNvSpPr>
          <p:nvPr>
            <p:ph type="sldNum" sz="quarter" idx="5"/>
          </p:nvPr>
        </p:nvSpPr>
        <p:spPr/>
        <p:txBody>
          <a:bodyPr/>
          <a:lstStyle/>
          <a:p>
            <a:fld id="{37E5DB29-CAED-48F4-8679-A5930BF30D3A}" type="slidenum">
              <a:rPr lang="en-US" altLang="en-US" smtClean="0"/>
              <a:pPr/>
              <a:t>1</a:t>
            </a:fld>
            <a:endParaRPr lang="en-US" altLang="en-US"/>
          </a:p>
        </p:txBody>
      </p:sp>
    </p:spTree>
    <p:extLst>
      <p:ext uri="{BB962C8B-B14F-4D97-AF65-F5344CB8AC3E}">
        <p14:creationId xmlns:p14="http://schemas.microsoft.com/office/powerpoint/2010/main" val="15791000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7E5DB29-CAED-48F4-8679-A5930BF30D3A}" type="slidenum">
              <a:rPr lang="en-US" altLang="en-US" smtClean="0"/>
              <a:pPr/>
              <a:t>4</a:t>
            </a:fld>
            <a:endParaRPr lang="en-US" altLang="en-US"/>
          </a:p>
        </p:txBody>
      </p:sp>
    </p:spTree>
    <p:extLst>
      <p:ext uri="{BB962C8B-B14F-4D97-AF65-F5344CB8AC3E}">
        <p14:creationId xmlns:p14="http://schemas.microsoft.com/office/powerpoint/2010/main" val="50155523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19D4FDCA-36A7-4E5A-B4D9-69D668EFEEE9}"/>
              </a:ext>
            </a:extLst>
          </p:cNvPr>
          <p:cNvSpPr>
            <a:spLocks noGrp="1" noChangeArrowheads="1"/>
          </p:cNvSpPr>
          <p:nvPr>
            <p:ph type="ctrTitle"/>
          </p:nvPr>
        </p:nvSpPr>
        <p:spPr>
          <a:xfrm>
            <a:off x="0" y="2895600"/>
            <a:ext cx="7391400" cy="838200"/>
          </a:xfrm>
        </p:spPr>
        <p:txBody>
          <a:bodyPr/>
          <a:lstStyle>
            <a:lvl1pPr>
              <a:defRPr/>
            </a:lvl1pPr>
          </a:lstStyle>
          <a:p>
            <a:pPr lvl="0"/>
            <a:r>
              <a:rPr lang="en-US" altLang="en-US" noProof="0"/>
              <a:t>Click to edit Master title style</a:t>
            </a:r>
          </a:p>
        </p:txBody>
      </p:sp>
      <p:sp>
        <p:nvSpPr>
          <p:cNvPr id="27651" name="Rectangle 3">
            <a:extLst>
              <a:ext uri="{FF2B5EF4-FFF2-40B4-BE49-F238E27FC236}">
                <a16:creationId xmlns:a16="http://schemas.microsoft.com/office/drawing/2014/main" id="{26E1EF98-845C-49E0-950E-00A3CC735288}"/>
              </a:ext>
            </a:extLst>
          </p:cNvPr>
          <p:cNvSpPr>
            <a:spLocks noGrp="1" noChangeArrowheads="1"/>
          </p:cNvSpPr>
          <p:nvPr>
            <p:ph type="subTitle" idx="1"/>
          </p:nvPr>
        </p:nvSpPr>
        <p:spPr>
          <a:xfrm>
            <a:off x="0" y="3733800"/>
            <a:ext cx="7391400" cy="609600"/>
          </a:xfrm>
        </p:spPr>
        <p:txBody>
          <a:bodyPr/>
          <a:lstStyle>
            <a:lvl1pPr marL="0" indent="0" algn="ctr">
              <a:buFontTx/>
              <a:buNone/>
              <a:defRPr sz="2400" b="0"/>
            </a:lvl1pPr>
          </a:lstStyle>
          <a:p>
            <a:pPr lvl="0"/>
            <a:r>
              <a:rPr lang="en-US" altLang="en-US" noProof="0"/>
              <a:t>Click to edit Master subtitle style</a:t>
            </a:r>
          </a:p>
        </p:txBody>
      </p:sp>
      <p:sp>
        <p:nvSpPr>
          <p:cNvPr id="27652" name="Rectangle 4">
            <a:extLst>
              <a:ext uri="{FF2B5EF4-FFF2-40B4-BE49-F238E27FC236}">
                <a16:creationId xmlns:a16="http://schemas.microsoft.com/office/drawing/2014/main" id="{31002ED9-8FFC-41E9-982D-B15CEE8E8C15}"/>
              </a:ext>
            </a:extLst>
          </p:cNvPr>
          <p:cNvSpPr>
            <a:spLocks noGrp="1" noChangeArrowheads="1"/>
          </p:cNvSpPr>
          <p:nvPr>
            <p:ph type="dt" sz="half" idx="2"/>
          </p:nvPr>
        </p:nvSpPr>
        <p:spPr/>
        <p:txBody>
          <a:bodyPr/>
          <a:lstStyle>
            <a:lvl1pPr>
              <a:defRPr/>
            </a:lvl1pPr>
          </a:lstStyle>
          <a:p>
            <a:endParaRPr lang="en-US" altLang="en-US"/>
          </a:p>
        </p:txBody>
      </p:sp>
      <p:sp>
        <p:nvSpPr>
          <p:cNvPr id="27653" name="Rectangle 5">
            <a:extLst>
              <a:ext uri="{FF2B5EF4-FFF2-40B4-BE49-F238E27FC236}">
                <a16:creationId xmlns:a16="http://schemas.microsoft.com/office/drawing/2014/main" id="{E40AB69C-67B1-4929-9079-A1A6EBE7A20F}"/>
              </a:ext>
            </a:extLst>
          </p:cNvPr>
          <p:cNvSpPr>
            <a:spLocks noGrp="1" noChangeArrowheads="1"/>
          </p:cNvSpPr>
          <p:nvPr>
            <p:ph type="ftr" sz="quarter" idx="3"/>
          </p:nvPr>
        </p:nvSpPr>
        <p:spPr/>
        <p:txBody>
          <a:bodyPr/>
          <a:lstStyle>
            <a:lvl1pPr>
              <a:defRPr/>
            </a:lvl1pPr>
          </a:lstStyle>
          <a:p>
            <a:endParaRPr lang="en-US" altLang="en-US"/>
          </a:p>
        </p:txBody>
      </p:sp>
      <p:sp>
        <p:nvSpPr>
          <p:cNvPr id="27654" name="Rectangle 6">
            <a:extLst>
              <a:ext uri="{FF2B5EF4-FFF2-40B4-BE49-F238E27FC236}">
                <a16:creationId xmlns:a16="http://schemas.microsoft.com/office/drawing/2014/main" id="{75357534-A2CE-4561-90D2-CCAC93D0A577}"/>
              </a:ext>
            </a:extLst>
          </p:cNvPr>
          <p:cNvSpPr>
            <a:spLocks noGrp="1" noChangeArrowheads="1"/>
          </p:cNvSpPr>
          <p:nvPr>
            <p:ph type="sldNum" sz="quarter" idx="4"/>
          </p:nvPr>
        </p:nvSpPr>
        <p:spPr/>
        <p:txBody>
          <a:bodyPr/>
          <a:lstStyle>
            <a:lvl1pPr>
              <a:defRPr/>
            </a:lvl1pPr>
          </a:lstStyle>
          <a:p>
            <a:fld id="{A91388B3-A173-4C07-B206-5CECF096B4DA}" type="slidenum">
              <a:rPr lang="en-US" altLang="en-US"/>
              <a:pPr/>
              <a:t>‹#›</a:t>
            </a:fld>
            <a:endParaRPr lang="en-US" altLang="en-US"/>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500">
        <p15:prstTrans prst="curtains"/>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BF93D-4B65-446E-8C42-1752E5E74B2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F4F993C-5FD3-4E66-A50C-112383B05E5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25D39E5-7DB3-42EB-ABB5-DC825B806011}"/>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470BB616-A812-4BEF-BCB9-E651779D0E46}"/>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597A48B2-C411-49F0-ADCE-D2F8D7E16697}"/>
              </a:ext>
            </a:extLst>
          </p:cNvPr>
          <p:cNvSpPr>
            <a:spLocks noGrp="1"/>
          </p:cNvSpPr>
          <p:nvPr>
            <p:ph type="sldNum" sz="quarter" idx="12"/>
          </p:nvPr>
        </p:nvSpPr>
        <p:spPr/>
        <p:txBody>
          <a:bodyPr/>
          <a:lstStyle>
            <a:lvl1pPr>
              <a:defRPr/>
            </a:lvl1pPr>
          </a:lstStyle>
          <a:p>
            <a:fld id="{9B8267DE-9E06-4A78-BEEE-DF7BD95B314E}" type="slidenum">
              <a:rPr lang="en-US" altLang="en-US"/>
              <a:pPr/>
              <a:t>‹#›</a:t>
            </a:fld>
            <a:endParaRPr lang="en-US" altLang="en-US"/>
          </a:p>
        </p:txBody>
      </p:sp>
    </p:spTree>
    <p:extLst>
      <p:ext uri="{BB962C8B-B14F-4D97-AF65-F5344CB8AC3E}">
        <p14:creationId xmlns:p14="http://schemas.microsoft.com/office/powerpoint/2010/main" val="393175531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500">
        <p15:prstTrans prst="curtains"/>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E9C5B8D-B5D7-42E7-B425-242089346D34}"/>
              </a:ext>
            </a:extLst>
          </p:cNvPr>
          <p:cNvSpPr>
            <a:spLocks noGrp="1"/>
          </p:cNvSpPr>
          <p:nvPr>
            <p:ph type="title" orient="vert"/>
          </p:nvPr>
        </p:nvSpPr>
        <p:spPr>
          <a:xfrm>
            <a:off x="6629400" y="0"/>
            <a:ext cx="2057400" cy="6126163"/>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632D449-484A-4B59-B0CF-8687918E86DF}"/>
              </a:ext>
            </a:extLst>
          </p:cNvPr>
          <p:cNvSpPr>
            <a:spLocks noGrp="1"/>
          </p:cNvSpPr>
          <p:nvPr>
            <p:ph type="body" orient="vert" idx="1"/>
          </p:nvPr>
        </p:nvSpPr>
        <p:spPr>
          <a:xfrm>
            <a:off x="457200" y="0"/>
            <a:ext cx="6019800" cy="612616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0E2B35-E82F-4BA3-AE9C-FB379CFF2A4C}"/>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C95D98C5-5A8D-4B97-B4CA-9CC2D50FD8B6}"/>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C337A0D3-B165-4F68-B12C-734A797F6027}"/>
              </a:ext>
            </a:extLst>
          </p:cNvPr>
          <p:cNvSpPr>
            <a:spLocks noGrp="1"/>
          </p:cNvSpPr>
          <p:nvPr>
            <p:ph type="sldNum" sz="quarter" idx="12"/>
          </p:nvPr>
        </p:nvSpPr>
        <p:spPr/>
        <p:txBody>
          <a:bodyPr/>
          <a:lstStyle>
            <a:lvl1pPr>
              <a:defRPr/>
            </a:lvl1pPr>
          </a:lstStyle>
          <a:p>
            <a:fld id="{477F90D6-59EA-48E8-BAB0-EE8E8BB8B890}" type="slidenum">
              <a:rPr lang="en-US" altLang="en-US"/>
              <a:pPr/>
              <a:t>‹#›</a:t>
            </a:fld>
            <a:endParaRPr lang="en-US" altLang="en-US"/>
          </a:p>
        </p:txBody>
      </p:sp>
    </p:spTree>
    <p:extLst>
      <p:ext uri="{BB962C8B-B14F-4D97-AF65-F5344CB8AC3E}">
        <p14:creationId xmlns:p14="http://schemas.microsoft.com/office/powerpoint/2010/main" val="185075412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500">
        <p15:prstTrans prst="curtains"/>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6FDEA-EB7D-4FE0-9569-3C672061028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BAE7EC2-208E-4726-94D3-BFEB406098EF}"/>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44E2F54-B1C6-4E25-8929-967CCCF5BD3A}"/>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6C698961-05FB-4EE1-9848-1D82A0F2E782}"/>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D610DDC5-56C1-49FF-80BF-77B43A107F79}"/>
              </a:ext>
            </a:extLst>
          </p:cNvPr>
          <p:cNvSpPr>
            <a:spLocks noGrp="1"/>
          </p:cNvSpPr>
          <p:nvPr>
            <p:ph type="sldNum" sz="quarter" idx="12"/>
          </p:nvPr>
        </p:nvSpPr>
        <p:spPr/>
        <p:txBody>
          <a:bodyPr/>
          <a:lstStyle>
            <a:lvl1pPr>
              <a:defRPr/>
            </a:lvl1pPr>
          </a:lstStyle>
          <a:p>
            <a:fld id="{CF1DA8D1-8966-408A-8DD1-950DA73BE0FA}" type="slidenum">
              <a:rPr lang="en-US" altLang="en-US"/>
              <a:pPr/>
              <a:t>‹#›</a:t>
            </a:fld>
            <a:endParaRPr lang="en-US" altLang="en-US"/>
          </a:p>
        </p:txBody>
      </p:sp>
    </p:spTree>
    <p:extLst>
      <p:ext uri="{BB962C8B-B14F-4D97-AF65-F5344CB8AC3E}">
        <p14:creationId xmlns:p14="http://schemas.microsoft.com/office/powerpoint/2010/main" val="241065900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500">
        <p15:prstTrans prst="curtains"/>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863D4F-1625-400E-AC40-4D67E5DC4FCE}"/>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CFBF544-1F1A-4C74-8E14-CE9B5CD1D43B}"/>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Edit Master text styles</a:t>
            </a:r>
          </a:p>
        </p:txBody>
      </p:sp>
      <p:sp>
        <p:nvSpPr>
          <p:cNvPr id="4" name="Date Placeholder 3">
            <a:extLst>
              <a:ext uri="{FF2B5EF4-FFF2-40B4-BE49-F238E27FC236}">
                <a16:creationId xmlns:a16="http://schemas.microsoft.com/office/drawing/2014/main" id="{4A3B4D32-3566-42FB-963B-FC70FEC77B42}"/>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3986FCE0-85A5-419E-B49E-04860B3D3D4A}"/>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4FB6871B-DEC0-46CC-9EC0-523BFDD45CCD}"/>
              </a:ext>
            </a:extLst>
          </p:cNvPr>
          <p:cNvSpPr>
            <a:spLocks noGrp="1"/>
          </p:cNvSpPr>
          <p:nvPr>
            <p:ph type="sldNum" sz="quarter" idx="12"/>
          </p:nvPr>
        </p:nvSpPr>
        <p:spPr/>
        <p:txBody>
          <a:bodyPr/>
          <a:lstStyle>
            <a:lvl1pPr>
              <a:defRPr/>
            </a:lvl1pPr>
          </a:lstStyle>
          <a:p>
            <a:fld id="{61B32D2F-EA7A-4711-AC01-BBDC66E45D56}" type="slidenum">
              <a:rPr lang="en-US" altLang="en-US"/>
              <a:pPr/>
              <a:t>‹#›</a:t>
            </a:fld>
            <a:endParaRPr lang="en-US" altLang="en-US"/>
          </a:p>
        </p:txBody>
      </p:sp>
    </p:spTree>
    <p:extLst>
      <p:ext uri="{BB962C8B-B14F-4D97-AF65-F5344CB8AC3E}">
        <p14:creationId xmlns:p14="http://schemas.microsoft.com/office/powerpoint/2010/main" val="131460781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500">
        <p15:prstTrans prst="curtains"/>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AD5D3-0562-40EE-9D97-FF097D141AA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8BE14BA-9018-4215-9734-7D6F8AB52B39}"/>
              </a:ext>
            </a:extLst>
          </p:cNvPr>
          <p:cNvSpPr>
            <a:spLocks noGrp="1"/>
          </p:cNvSpPr>
          <p:nvPr>
            <p:ph sz="half" idx="1"/>
          </p:nvPr>
        </p:nvSpPr>
        <p:spPr>
          <a:xfrm>
            <a:off x="1600200" y="914400"/>
            <a:ext cx="3467100" cy="52117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F621699-24AD-4001-97E2-FEBFACA0249E}"/>
              </a:ext>
            </a:extLst>
          </p:cNvPr>
          <p:cNvSpPr>
            <a:spLocks noGrp="1"/>
          </p:cNvSpPr>
          <p:nvPr>
            <p:ph sz="half" idx="2"/>
          </p:nvPr>
        </p:nvSpPr>
        <p:spPr>
          <a:xfrm>
            <a:off x="5219700" y="914400"/>
            <a:ext cx="3467100" cy="52117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25AC37B-543E-42FF-97E0-D2606E7F8958}"/>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1BF27608-676D-443D-8686-0BC3D0F06674}"/>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9E23A6E1-EBA4-4DA3-A9CF-7A3E2F06030B}"/>
              </a:ext>
            </a:extLst>
          </p:cNvPr>
          <p:cNvSpPr>
            <a:spLocks noGrp="1"/>
          </p:cNvSpPr>
          <p:nvPr>
            <p:ph type="sldNum" sz="quarter" idx="12"/>
          </p:nvPr>
        </p:nvSpPr>
        <p:spPr/>
        <p:txBody>
          <a:bodyPr/>
          <a:lstStyle>
            <a:lvl1pPr>
              <a:defRPr/>
            </a:lvl1pPr>
          </a:lstStyle>
          <a:p>
            <a:fld id="{51A5A1A2-0955-4A30-BFBD-AAFD1C3C2801}" type="slidenum">
              <a:rPr lang="en-US" altLang="en-US"/>
              <a:pPr/>
              <a:t>‹#›</a:t>
            </a:fld>
            <a:endParaRPr lang="en-US" altLang="en-US"/>
          </a:p>
        </p:txBody>
      </p:sp>
    </p:spTree>
    <p:extLst>
      <p:ext uri="{BB962C8B-B14F-4D97-AF65-F5344CB8AC3E}">
        <p14:creationId xmlns:p14="http://schemas.microsoft.com/office/powerpoint/2010/main" val="81908578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500">
        <p15:prstTrans prst="curtains"/>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8B9D2D-2793-42C9-BCFE-2E9423BDF669}"/>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A0B0FB3-D75B-4933-8BF6-3EA619B57A15}"/>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06838EED-73FB-4581-A763-FF9A937DCAA3}"/>
              </a:ext>
            </a:extLst>
          </p:cNvPr>
          <p:cNvSpPr>
            <a:spLocks noGrp="1"/>
          </p:cNvSpPr>
          <p:nvPr>
            <p:ph sz="half" idx="2"/>
          </p:nvPr>
        </p:nvSpPr>
        <p:spPr>
          <a:xfrm>
            <a:off x="630238"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B88918A-C609-441A-9878-17B8C9ED3C32}"/>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B4F4BC2-5E98-4708-BFBF-DC37FAEC5EF8}"/>
              </a:ext>
            </a:extLst>
          </p:cNvPr>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243C078-7167-420D-99A2-1E8566B22AF0}"/>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9872E856-056E-46D6-A07A-BEB41E2AB30D}"/>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624A8F72-6EA9-4416-B396-41024C6A87F6}"/>
              </a:ext>
            </a:extLst>
          </p:cNvPr>
          <p:cNvSpPr>
            <a:spLocks noGrp="1"/>
          </p:cNvSpPr>
          <p:nvPr>
            <p:ph type="sldNum" sz="quarter" idx="12"/>
          </p:nvPr>
        </p:nvSpPr>
        <p:spPr/>
        <p:txBody>
          <a:bodyPr/>
          <a:lstStyle>
            <a:lvl1pPr>
              <a:defRPr/>
            </a:lvl1pPr>
          </a:lstStyle>
          <a:p>
            <a:fld id="{5B48D7A2-FCE1-47AD-896B-44D7096142D8}" type="slidenum">
              <a:rPr lang="en-US" altLang="en-US"/>
              <a:pPr/>
              <a:t>‹#›</a:t>
            </a:fld>
            <a:endParaRPr lang="en-US" altLang="en-US"/>
          </a:p>
        </p:txBody>
      </p:sp>
    </p:spTree>
    <p:extLst>
      <p:ext uri="{BB962C8B-B14F-4D97-AF65-F5344CB8AC3E}">
        <p14:creationId xmlns:p14="http://schemas.microsoft.com/office/powerpoint/2010/main" val="12078732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500">
        <p15:prstTrans prst="curtains"/>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01A9FA-5E87-411E-951B-8DB1606C0EA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0D8BB78-E4DE-49DF-B8A6-CD9688488D40}"/>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A3F26950-B240-4DC9-9722-C39FE8C24EC6}"/>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9E6FF35E-76CA-4E26-A6C0-F1060AEE48EA}"/>
              </a:ext>
            </a:extLst>
          </p:cNvPr>
          <p:cNvSpPr>
            <a:spLocks noGrp="1"/>
          </p:cNvSpPr>
          <p:nvPr>
            <p:ph type="sldNum" sz="quarter" idx="12"/>
          </p:nvPr>
        </p:nvSpPr>
        <p:spPr/>
        <p:txBody>
          <a:bodyPr/>
          <a:lstStyle>
            <a:lvl1pPr>
              <a:defRPr/>
            </a:lvl1pPr>
          </a:lstStyle>
          <a:p>
            <a:fld id="{2AF6D798-4816-4407-80B8-5FC218A9FD24}" type="slidenum">
              <a:rPr lang="en-US" altLang="en-US"/>
              <a:pPr/>
              <a:t>‹#›</a:t>
            </a:fld>
            <a:endParaRPr lang="en-US" altLang="en-US"/>
          </a:p>
        </p:txBody>
      </p:sp>
    </p:spTree>
    <p:extLst>
      <p:ext uri="{BB962C8B-B14F-4D97-AF65-F5344CB8AC3E}">
        <p14:creationId xmlns:p14="http://schemas.microsoft.com/office/powerpoint/2010/main" val="286334881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500">
        <p15:prstTrans prst="curtains"/>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CABBF30-186E-4ECA-A4CF-137BE439F21A}"/>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3B96CABA-8BF6-48B9-90E2-5AB98CE3999D}"/>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FFBF9441-7EE7-43B6-83DA-7638FEFAAE07}"/>
              </a:ext>
            </a:extLst>
          </p:cNvPr>
          <p:cNvSpPr>
            <a:spLocks noGrp="1"/>
          </p:cNvSpPr>
          <p:nvPr>
            <p:ph type="sldNum" sz="quarter" idx="12"/>
          </p:nvPr>
        </p:nvSpPr>
        <p:spPr/>
        <p:txBody>
          <a:bodyPr/>
          <a:lstStyle>
            <a:lvl1pPr>
              <a:defRPr/>
            </a:lvl1pPr>
          </a:lstStyle>
          <a:p>
            <a:fld id="{6FA338FA-CBF9-41B7-8139-D0ED0C323E69}" type="slidenum">
              <a:rPr lang="en-US" altLang="en-US"/>
              <a:pPr/>
              <a:t>‹#›</a:t>
            </a:fld>
            <a:endParaRPr lang="en-US" altLang="en-US"/>
          </a:p>
        </p:txBody>
      </p:sp>
    </p:spTree>
    <p:extLst>
      <p:ext uri="{BB962C8B-B14F-4D97-AF65-F5344CB8AC3E}">
        <p14:creationId xmlns:p14="http://schemas.microsoft.com/office/powerpoint/2010/main" val="410584687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500">
        <p15:prstTrans prst="curtains"/>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C8946-CDCF-442E-9F04-B442FFAD04A0}"/>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9878BF3-C9E7-4F58-880A-361CCF97BB25}"/>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B21EDAA-3D2A-4B3D-B61E-9654AADD9920}"/>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442BC00-4D3B-4150-8FCC-30DEE44BA282}"/>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FABB290A-79CB-4C86-8104-C3BDE9CFEDA6}"/>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7A1EDF90-E8E7-4191-8454-CBE9DEFA920D}"/>
              </a:ext>
            </a:extLst>
          </p:cNvPr>
          <p:cNvSpPr>
            <a:spLocks noGrp="1"/>
          </p:cNvSpPr>
          <p:nvPr>
            <p:ph type="sldNum" sz="quarter" idx="12"/>
          </p:nvPr>
        </p:nvSpPr>
        <p:spPr/>
        <p:txBody>
          <a:bodyPr/>
          <a:lstStyle>
            <a:lvl1pPr>
              <a:defRPr/>
            </a:lvl1pPr>
          </a:lstStyle>
          <a:p>
            <a:fld id="{4A4AF7C3-4010-4D29-8004-7110C65AF8BC}" type="slidenum">
              <a:rPr lang="en-US" altLang="en-US"/>
              <a:pPr/>
              <a:t>‹#›</a:t>
            </a:fld>
            <a:endParaRPr lang="en-US" altLang="en-US"/>
          </a:p>
        </p:txBody>
      </p:sp>
    </p:spTree>
    <p:extLst>
      <p:ext uri="{BB962C8B-B14F-4D97-AF65-F5344CB8AC3E}">
        <p14:creationId xmlns:p14="http://schemas.microsoft.com/office/powerpoint/2010/main" val="337982088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500">
        <p15:prstTrans prst="curtains"/>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8EDF8D-472A-4354-AB61-C045DC3D09D3}"/>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D459F42-C908-4EF9-98D8-BDA4F5D77782}"/>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9B158C9-5CC6-47B5-AAB5-F7AE09D1BC37}"/>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C18907E-E0BF-452C-85C4-31025701BB13}"/>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6C205E67-622E-4E30-9DE2-4FC74B2D8B90}"/>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451E76DF-FA89-4FAB-8C1B-3BA161BAD13B}"/>
              </a:ext>
            </a:extLst>
          </p:cNvPr>
          <p:cNvSpPr>
            <a:spLocks noGrp="1"/>
          </p:cNvSpPr>
          <p:nvPr>
            <p:ph type="sldNum" sz="quarter" idx="12"/>
          </p:nvPr>
        </p:nvSpPr>
        <p:spPr/>
        <p:txBody>
          <a:bodyPr/>
          <a:lstStyle>
            <a:lvl1pPr>
              <a:defRPr/>
            </a:lvl1pPr>
          </a:lstStyle>
          <a:p>
            <a:fld id="{98599D5E-04A1-4019-B1EE-2780B1F806CB}" type="slidenum">
              <a:rPr lang="en-US" altLang="en-US"/>
              <a:pPr/>
              <a:t>‹#›</a:t>
            </a:fld>
            <a:endParaRPr lang="en-US" altLang="en-US"/>
          </a:p>
        </p:txBody>
      </p:sp>
    </p:spTree>
    <p:extLst>
      <p:ext uri="{BB962C8B-B14F-4D97-AF65-F5344CB8AC3E}">
        <p14:creationId xmlns:p14="http://schemas.microsoft.com/office/powerpoint/2010/main" val="257099797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500">
        <p15:prstTrans prst="curtains"/>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B22C7AAF-7F4E-4581-A43B-74B03951A42D}"/>
              </a:ext>
            </a:extLst>
          </p:cNvPr>
          <p:cNvSpPr>
            <a:spLocks noGrp="1" noChangeArrowheads="1"/>
          </p:cNvSpPr>
          <p:nvPr>
            <p:ph type="title"/>
          </p:nvPr>
        </p:nvSpPr>
        <p:spPr bwMode="auto">
          <a:xfrm>
            <a:off x="457200" y="0"/>
            <a:ext cx="8229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6627" name="Rectangle 3">
            <a:extLst>
              <a:ext uri="{FF2B5EF4-FFF2-40B4-BE49-F238E27FC236}">
                <a16:creationId xmlns:a16="http://schemas.microsoft.com/office/drawing/2014/main" id="{C98EAEFB-3CBA-4D34-B687-5D7358BC4237}"/>
              </a:ext>
            </a:extLst>
          </p:cNvPr>
          <p:cNvSpPr>
            <a:spLocks noGrp="1" noChangeArrowheads="1"/>
          </p:cNvSpPr>
          <p:nvPr>
            <p:ph type="body" idx="1"/>
          </p:nvPr>
        </p:nvSpPr>
        <p:spPr bwMode="auto">
          <a:xfrm>
            <a:off x="1600200" y="914400"/>
            <a:ext cx="7086600" cy="5211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6628" name="Rectangle 4">
            <a:extLst>
              <a:ext uri="{FF2B5EF4-FFF2-40B4-BE49-F238E27FC236}">
                <a16:creationId xmlns:a16="http://schemas.microsoft.com/office/drawing/2014/main" id="{E04B7F70-1579-46F9-8520-CF5D4EC86C0B}"/>
              </a:ext>
            </a:extLst>
          </p:cNvPr>
          <p:cNvSpPr>
            <a:spLocks noGrp="1" noChangeArrowheads="1"/>
          </p:cNvSpPr>
          <p:nvPr>
            <p:ph type="dt" sz="half" idx="2"/>
          </p:nvPr>
        </p:nvSpPr>
        <p:spPr bwMode="auto">
          <a:xfrm>
            <a:off x="457200" y="653415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Arial" panose="020B0604020202020204" pitchFamily="34" charset="0"/>
              </a:defRPr>
            </a:lvl1pPr>
          </a:lstStyle>
          <a:p>
            <a:endParaRPr lang="en-US" altLang="en-US"/>
          </a:p>
        </p:txBody>
      </p:sp>
      <p:sp>
        <p:nvSpPr>
          <p:cNvPr id="26629" name="Rectangle 5">
            <a:extLst>
              <a:ext uri="{FF2B5EF4-FFF2-40B4-BE49-F238E27FC236}">
                <a16:creationId xmlns:a16="http://schemas.microsoft.com/office/drawing/2014/main" id="{3328D694-C36F-49DC-BD88-9BD14C320497}"/>
              </a:ext>
            </a:extLst>
          </p:cNvPr>
          <p:cNvSpPr>
            <a:spLocks noGrp="1" noChangeArrowheads="1"/>
          </p:cNvSpPr>
          <p:nvPr>
            <p:ph type="ftr" sz="quarter" idx="3"/>
          </p:nvPr>
        </p:nvSpPr>
        <p:spPr bwMode="auto">
          <a:xfrm>
            <a:off x="3124200" y="6534150"/>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Arial" panose="020B0604020202020204" pitchFamily="34" charset="0"/>
              </a:defRPr>
            </a:lvl1pPr>
          </a:lstStyle>
          <a:p>
            <a:endParaRPr lang="en-US" altLang="en-US"/>
          </a:p>
        </p:txBody>
      </p:sp>
      <p:sp>
        <p:nvSpPr>
          <p:cNvPr id="26630" name="Rectangle 6">
            <a:extLst>
              <a:ext uri="{FF2B5EF4-FFF2-40B4-BE49-F238E27FC236}">
                <a16:creationId xmlns:a16="http://schemas.microsoft.com/office/drawing/2014/main" id="{8E6EA121-65DA-4CF8-9BC7-DA1D6D65B4BE}"/>
              </a:ext>
            </a:extLst>
          </p:cNvPr>
          <p:cNvSpPr>
            <a:spLocks noGrp="1" noChangeArrowheads="1"/>
          </p:cNvSpPr>
          <p:nvPr>
            <p:ph type="sldNum" sz="quarter" idx="4"/>
          </p:nvPr>
        </p:nvSpPr>
        <p:spPr bwMode="auto">
          <a:xfrm>
            <a:off x="6553200" y="653415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Arial" panose="020B0604020202020204" pitchFamily="34" charset="0"/>
              </a:defRPr>
            </a:lvl1pPr>
          </a:lstStyle>
          <a:p>
            <a:fld id="{A0E6DFC4-D224-4290-8B14-25485E32D24B}" type="slidenum">
              <a:rPr lang="en-US"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Lst>
  <mc:AlternateContent xmlns:mc="http://schemas.openxmlformats.org/markup-compatibility/2006">
    <mc:Choice xmlns:p15="http://schemas.microsoft.com/office/powerpoint/2012/main" Requires="p15">
      <p:transition xmlns:p14="http://schemas.microsoft.com/office/powerpoint/2010/main" spd="slow" p14:dur="1500">
        <p15:prstTrans prst="curtains"/>
      </p:transition>
    </mc:Choice>
    <mc:Fallback>
      <p:transition spd="slow">
        <p:fade/>
      </p:transition>
    </mc:Fallback>
  </mc:AlternateConten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Century Gothic" panose="020B0502020202020204" pitchFamily="34" charset="0"/>
          <a:cs typeface="Arial" panose="020B0604020202020204" pitchFamily="34" charset="0"/>
        </a:defRPr>
      </a:lvl2pPr>
      <a:lvl3pPr algn="ctr" rtl="0" fontAlgn="base">
        <a:spcBef>
          <a:spcPct val="0"/>
        </a:spcBef>
        <a:spcAft>
          <a:spcPct val="0"/>
        </a:spcAft>
        <a:defRPr sz="4400">
          <a:solidFill>
            <a:schemeClr val="tx2"/>
          </a:solidFill>
          <a:latin typeface="Century Gothic" panose="020B0502020202020204" pitchFamily="34" charset="0"/>
          <a:cs typeface="Arial" panose="020B0604020202020204" pitchFamily="34" charset="0"/>
        </a:defRPr>
      </a:lvl3pPr>
      <a:lvl4pPr algn="ctr" rtl="0" fontAlgn="base">
        <a:spcBef>
          <a:spcPct val="0"/>
        </a:spcBef>
        <a:spcAft>
          <a:spcPct val="0"/>
        </a:spcAft>
        <a:defRPr sz="4400">
          <a:solidFill>
            <a:schemeClr val="tx2"/>
          </a:solidFill>
          <a:latin typeface="Century Gothic" panose="020B0502020202020204" pitchFamily="34" charset="0"/>
          <a:cs typeface="Arial" panose="020B0604020202020204" pitchFamily="34" charset="0"/>
        </a:defRPr>
      </a:lvl4pPr>
      <a:lvl5pPr algn="ctr" rtl="0" fontAlgn="base">
        <a:spcBef>
          <a:spcPct val="0"/>
        </a:spcBef>
        <a:spcAft>
          <a:spcPct val="0"/>
        </a:spcAft>
        <a:defRPr sz="4400">
          <a:solidFill>
            <a:schemeClr val="tx2"/>
          </a:solidFill>
          <a:latin typeface="Century Gothic" panose="020B0502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Century Gothic" panose="020B0502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Century Gothic" panose="020B0502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Century Gothic" panose="020B0502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Century Gothic" panose="020B0502020202020204" pitchFamily="34" charset="0"/>
          <a:cs typeface="Arial" panose="020B0604020202020204" pitchFamily="34" charset="0"/>
        </a:defRPr>
      </a:lvl9pPr>
    </p:titleStyle>
    <p:bodyStyle>
      <a:lvl1pPr marL="342900" indent="-342900" algn="l" rtl="0" fontAlgn="base">
        <a:spcBef>
          <a:spcPct val="20000"/>
        </a:spcBef>
        <a:spcAft>
          <a:spcPct val="0"/>
        </a:spcAft>
        <a:buChar char="o"/>
        <a:defRPr sz="3200" b="1" kern="1200">
          <a:solidFill>
            <a:schemeClr val="tx1"/>
          </a:solidFill>
          <a:latin typeface="+mn-lt"/>
          <a:ea typeface="+mn-ea"/>
          <a:cs typeface="+mn-cs"/>
        </a:defRPr>
      </a:lvl1pPr>
      <a:lvl2pPr marL="742950" indent="-285750" algn="l" rtl="0" fontAlgn="base">
        <a:spcBef>
          <a:spcPct val="20000"/>
        </a:spcBef>
        <a:spcAft>
          <a:spcPct val="0"/>
        </a:spcAft>
        <a:buChar char="o"/>
        <a:defRPr sz="2800" b="1" kern="1200">
          <a:solidFill>
            <a:schemeClr val="tx1"/>
          </a:solidFill>
          <a:latin typeface="+mn-lt"/>
          <a:ea typeface="+mn-ea"/>
          <a:cs typeface="+mn-cs"/>
        </a:defRPr>
      </a:lvl2pPr>
      <a:lvl3pPr marL="1143000" indent="-228600" algn="l" rtl="0" fontAlgn="base">
        <a:spcBef>
          <a:spcPct val="20000"/>
        </a:spcBef>
        <a:spcAft>
          <a:spcPct val="0"/>
        </a:spcAft>
        <a:buChar char="o"/>
        <a:defRPr sz="2400" b="1" kern="1200">
          <a:solidFill>
            <a:schemeClr val="tx1"/>
          </a:solidFill>
          <a:latin typeface="+mn-lt"/>
          <a:ea typeface="+mn-ea"/>
          <a:cs typeface="+mn-cs"/>
        </a:defRPr>
      </a:lvl3pPr>
      <a:lvl4pPr marL="1600200" indent="-228600" algn="l" rtl="0" fontAlgn="base">
        <a:spcBef>
          <a:spcPct val="20000"/>
        </a:spcBef>
        <a:spcAft>
          <a:spcPct val="0"/>
        </a:spcAft>
        <a:buChar char="o"/>
        <a:defRPr sz="2000" b="1" kern="1200">
          <a:solidFill>
            <a:schemeClr val="tx1"/>
          </a:solidFill>
          <a:latin typeface="+mn-lt"/>
          <a:ea typeface="+mn-ea"/>
          <a:cs typeface="+mn-cs"/>
        </a:defRPr>
      </a:lvl4pPr>
      <a:lvl5pPr marL="2057400" indent="-228600" algn="l" rtl="0" fontAlgn="base">
        <a:spcBef>
          <a:spcPct val="20000"/>
        </a:spcBef>
        <a:spcAft>
          <a:spcPct val="0"/>
        </a:spcAft>
        <a:buChar char="o"/>
        <a:defRPr sz="2000" b="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2A1E52E3-3164-47C7-9509-BBB99C030F3E}"/>
              </a:ext>
            </a:extLst>
          </p:cNvPr>
          <p:cNvSpPr>
            <a:spLocks noGrp="1" noChangeArrowheads="1"/>
          </p:cNvSpPr>
          <p:nvPr>
            <p:ph type="ctrTitle"/>
          </p:nvPr>
        </p:nvSpPr>
        <p:spPr/>
        <p:txBody>
          <a:bodyPr/>
          <a:lstStyle/>
          <a:p>
            <a:r>
              <a:rPr lang="en-US" altLang="en-US"/>
              <a:t>A Future of Faithfulness</a:t>
            </a:r>
          </a:p>
        </p:txBody>
      </p:sp>
      <p:sp>
        <p:nvSpPr>
          <p:cNvPr id="2051" name="Rectangle 3">
            <a:extLst>
              <a:ext uri="{FF2B5EF4-FFF2-40B4-BE49-F238E27FC236}">
                <a16:creationId xmlns:a16="http://schemas.microsoft.com/office/drawing/2014/main" id="{2FAFD51D-ACB3-4B9B-A73D-A9626A850440}"/>
              </a:ext>
            </a:extLst>
          </p:cNvPr>
          <p:cNvSpPr>
            <a:spLocks noGrp="1" noChangeArrowheads="1"/>
          </p:cNvSpPr>
          <p:nvPr>
            <p:ph type="subTitle" idx="1"/>
          </p:nvPr>
        </p:nvSpPr>
        <p:spPr/>
        <p:txBody>
          <a:bodyPr/>
          <a:lstStyle/>
          <a:p>
            <a:r>
              <a:rPr lang="en-US" altLang="en-US"/>
              <a:t>James 4:15; Acts 20:25-32</a:t>
            </a: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500">
        <p15:prstTrans prst="curtains"/>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showMasterPhAnim="0">
  <p:cSld>
    <p:bg>
      <p:bgPr>
        <a:solidFill>
          <a:schemeClr val="bg1"/>
        </a:solidFill>
        <a:effectLst/>
      </p:bgPr>
    </p:bg>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15911E3A-C35B-4EF7-A355-B84E9A14A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4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74" name="Group 73">
            <a:extLst>
              <a:ext uri="{FF2B5EF4-FFF2-40B4-BE49-F238E27FC236}">
                <a16:creationId xmlns:a16="http://schemas.microsoft.com/office/drawing/2014/main" id="{E21ADB3D-AD65-44B4-847D-5E90E90A5D1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13134" y="0"/>
            <a:ext cx="9438087" cy="6853238"/>
            <a:chOff x="-417513" y="0"/>
            <a:chExt cx="12584114" cy="6853238"/>
          </a:xfrm>
        </p:grpSpPr>
        <p:sp>
          <p:nvSpPr>
            <p:cNvPr id="75" name="Freeform 5">
              <a:extLst>
                <a:ext uri="{FF2B5EF4-FFF2-40B4-BE49-F238E27FC236}">
                  <a16:creationId xmlns:a16="http://schemas.microsoft.com/office/drawing/2014/main" id="{CF580C70-814C-4845-B645-919BFFBD16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a:extLst>
                <a:ext uri="{FF2B5EF4-FFF2-40B4-BE49-F238E27FC236}">
                  <a16:creationId xmlns:a16="http://schemas.microsoft.com/office/drawing/2014/main" id="{34D7BF57-4CAA-45B2-9EF0-0AA1FCF70B1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a:extLst>
                <a:ext uri="{FF2B5EF4-FFF2-40B4-BE49-F238E27FC236}">
                  <a16:creationId xmlns:a16="http://schemas.microsoft.com/office/drawing/2014/main" id="{7886F306-C03A-40C6-8FD5-DCE3D4595D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a:extLst>
                <a:ext uri="{FF2B5EF4-FFF2-40B4-BE49-F238E27FC236}">
                  <a16:creationId xmlns:a16="http://schemas.microsoft.com/office/drawing/2014/main" id="{2FDC9A36-C7C3-47D7-A64E-ED25C47EC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a:extLst>
                <a:ext uri="{FF2B5EF4-FFF2-40B4-BE49-F238E27FC236}">
                  <a16:creationId xmlns:a16="http://schemas.microsoft.com/office/drawing/2014/main" id="{BB19BC37-158A-43DC-9A9E-E45CC71954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a:extLst>
                <a:ext uri="{FF2B5EF4-FFF2-40B4-BE49-F238E27FC236}">
                  <a16:creationId xmlns:a16="http://schemas.microsoft.com/office/drawing/2014/main" id="{077654CC-108F-48D5-B5E9-437F164F52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a:extLst>
                <a:ext uri="{FF2B5EF4-FFF2-40B4-BE49-F238E27FC236}">
                  <a16:creationId xmlns:a16="http://schemas.microsoft.com/office/drawing/2014/main" id="{A3CF3A63-1C1E-4E85-A78A-FDC16431E3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a:extLst>
                <a:ext uri="{FF2B5EF4-FFF2-40B4-BE49-F238E27FC236}">
                  <a16:creationId xmlns:a16="http://schemas.microsoft.com/office/drawing/2014/main" id="{8740FC9A-72DD-4D9B-BA25-1CCED13524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a:extLst>
                <a:ext uri="{FF2B5EF4-FFF2-40B4-BE49-F238E27FC236}">
                  <a16:creationId xmlns:a16="http://schemas.microsoft.com/office/drawing/2014/main" id="{7FBF5743-F2AE-4D0D-BCD1-01F7686D01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a:extLst>
                <a:ext uri="{FF2B5EF4-FFF2-40B4-BE49-F238E27FC236}">
                  <a16:creationId xmlns:a16="http://schemas.microsoft.com/office/drawing/2014/main" id="{CED32316-D4F7-4795-BBE0-DEBB60E27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a:extLst>
                <a:ext uri="{FF2B5EF4-FFF2-40B4-BE49-F238E27FC236}">
                  <a16:creationId xmlns:a16="http://schemas.microsoft.com/office/drawing/2014/main" id="{583B23C9-B9B7-4E93-9538-CBE316F83F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a:extLst>
                <a:ext uri="{FF2B5EF4-FFF2-40B4-BE49-F238E27FC236}">
                  <a16:creationId xmlns:a16="http://schemas.microsoft.com/office/drawing/2014/main" id="{5B144260-9F2C-4ADB-A37C-1CFB4B428B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a:extLst>
                <a:ext uri="{FF2B5EF4-FFF2-40B4-BE49-F238E27FC236}">
                  <a16:creationId xmlns:a16="http://schemas.microsoft.com/office/drawing/2014/main" id="{53FF918D-79D3-4F55-A68C-0DD5880DAB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a:extLst>
                <a:ext uri="{FF2B5EF4-FFF2-40B4-BE49-F238E27FC236}">
                  <a16:creationId xmlns:a16="http://schemas.microsoft.com/office/drawing/2014/main" id="{B9FC1440-933F-44FE-8D77-4827DD0F99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a:extLst>
                <a:ext uri="{FF2B5EF4-FFF2-40B4-BE49-F238E27FC236}">
                  <a16:creationId xmlns:a16="http://schemas.microsoft.com/office/drawing/2014/main" id="{0F67F308-A67C-4D2E-B081-59BB31D8EC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a:extLst>
                <a:ext uri="{FF2B5EF4-FFF2-40B4-BE49-F238E27FC236}">
                  <a16:creationId xmlns:a16="http://schemas.microsoft.com/office/drawing/2014/main" id="{80112F01-90EB-4AEC-A39C-5C6875FFB9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a:extLst>
                <a:ext uri="{FF2B5EF4-FFF2-40B4-BE49-F238E27FC236}">
                  <a16:creationId xmlns:a16="http://schemas.microsoft.com/office/drawing/2014/main" id="{893F6B05-90EB-4C75-A0F0-C7247553BD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a:extLst>
                <a:ext uri="{FF2B5EF4-FFF2-40B4-BE49-F238E27FC236}">
                  <a16:creationId xmlns:a16="http://schemas.microsoft.com/office/drawing/2014/main" id="{227B563B-E0C0-4D81-966D-B5E2DBAAE8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a:extLst>
                <a:ext uri="{FF2B5EF4-FFF2-40B4-BE49-F238E27FC236}">
                  <a16:creationId xmlns:a16="http://schemas.microsoft.com/office/drawing/2014/main" id="{130DF93D-D1FF-477A-BDCE-C8B01C3B47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a:extLst>
                <a:ext uri="{FF2B5EF4-FFF2-40B4-BE49-F238E27FC236}">
                  <a16:creationId xmlns:a16="http://schemas.microsoft.com/office/drawing/2014/main" id="{44ED67A1-C6FE-4AC8-8473-11DAC03DCD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a:extLst>
                <a:ext uri="{FF2B5EF4-FFF2-40B4-BE49-F238E27FC236}">
                  <a16:creationId xmlns:a16="http://schemas.microsoft.com/office/drawing/2014/main" id="{213A54F3-15FA-4C8F-8ABF-CE77E72196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7" name="Group 96">
            <a:extLst>
              <a:ext uri="{FF2B5EF4-FFF2-40B4-BE49-F238E27FC236}">
                <a16:creationId xmlns:a16="http://schemas.microsoft.com/office/drawing/2014/main" id="{5F8A7F7F-DD1A-4F41-98AC-B9CE2A620C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00108" y="1699589"/>
            <a:ext cx="2755857" cy="3470421"/>
            <a:chOff x="697883" y="1816768"/>
            <a:chExt cx="3674476" cy="3470421"/>
          </a:xfrm>
        </p:grpSpPr>
        <p:sp>
          <p:nvSpPr>
            <p:cNvPr id="98" name="Rectangle 97">
              <a:extLst>
                <a:ext uri="{FF2B5EF4-FFF2-40B4-BE49-F238E27FC236}">
                  <a16:creationId xmlns:a16="http://schemas.microsoft.com/office/drawing/2014/main" id="{CEF47228-EB7C-4EBA-BE01-DA6CB24102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9" name="Isosceles Triangle 22">
              <a:extLst>
                <a:ext uri="{FF2B5EF4-FFF2-40B4-BE49-F238E27FC236}">
                  <a16:creationId xmlns:a16="http://schemas.microsoft.com/office/drawing/2014/main" id="{3D2FD25A-EFFD-4F5C-9258-981F5907DE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Rectangle 99">
              <a:extLst>
                <a:ext uri="{FF2B5EF4-FFF2-40B4-BE49-F238E27FC236}">
                  <a16:creationId xmlns:a16="http://schemas.microsoft.com/office/drawing/2014/main" id="{DCF573BC-A06F-4036-A3A8-9D07DDE622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074" name="Rectangle 2">
            <a:extLst>
              <a:ext uri="{FF2B5EF4-FFF2-40B4-BE49-F238E27FC236}">
                <a16:creationId xmlns:a16="http://schemas.microsoft.com/office/drawing/2014/main" id="{540BE5FB-6FDB-4362-9443-92C00CCBB514}"/>
              </a:ext>
            </a:extLst>
          </p:cNvPr>
          <p:cNvSpPr>
            <a:spLocks noGrp="1" noChangeArrowheads="1"/>
          </p:cNvSpPr>
          <p:nvPr>
            <p:ph type="title"/>
          </p:nvPr>
        </p:nvSpPr>
        <p:spPr>
          <a:xfrm>
            <a:off x="678657" y="2415322"/>
            <a:ext cx="2588798" cy="2399869"/>
          </a:xfrm>
          <a:solidFill>
            <a:schemeClr val="tx2">
              <a:lumMod val="10000"/>
            </a:schemeClr>
          </a:solidFill>
        </p:spPr>
        <p:txBody>
          <a:bodyPr>
            <a:noAutofit/>
          </a:bodyPr>
          <a:lstStyle/>
          <a:p>
            <a:r>
              <a:rPr lang="en-US" altLang="en-US" sz="3200" dirty="0">
                <a:solidFill>
                  <a:srgbClr val="FFFFFF"/>
                </a:solidFill>
              </a:rPr>
              <a:t>A Future of Faithfulness</a:t>
            </a:r>
          </a:p>
        </p:txBody>
      </p:sp>
      <p:sp>
        <p:nvSpPr>
          <p:cNvPr id="3075" name="Rectangle 3">
            <a:extLst>
              <a:ext uri="{FF2B5EF4-FFF2-40B4-BE49-F238E27FC236}">
                <a16:creationId xmlns:a16="http://schemas.microsoft.com/office/drawing/2014/main" id="{A2172E93-743D-4CF0-A6CB-A7B6F25324C4}"/>
              </a:ext>
            </a:extLst>
          </p:cNvPr>
          <p:cNvSpPr>
            <a:spLocks noGrp="1" noChangeArrowheads="1"/>
          </p:cNvSpPr>
          <p:nvPr>
            <p:ph type="body" idx="1"/>
          </p:nvPr>
        </p:nvSpPr>
        <p:spPr>
          <a:xfrm>
            <a:off x="3698083" y="376238"/>
            <a:ext cx="5153026" cy="6100762"/>
          </a:xfrm>
        </p:spPr>
        <p:txBody>
          <a:bodyPr anchor="ctr">
            <a:normAutofit/>
          </a:bodyPr>
          <a:lstStyle/>
          <a:p>
            <a:pPr marL="0" indent="0" algn="ctr">
              <a:buFontTx/>
              <a:buNone/>
            </a:pPr>
            <a:r>
              <a:rPr lang="en-US" altLang="en-US" sz="3600" dirty="0">
                <a:ln w="9525">
                  <a:solidFill>
                    <a:schemeClr val="bg1"/>
                  </a:solidFill>
                  <a:prstDash val="solid"/>
                </a:ln>
                <a:effectLst>
                  <a:outerShdw blurRad="12700" dist="38100" dir="2700000" algn="tl" rotWithShape="0">
                    <a:schemeClr val="bg1">
                      <a:lumMod val="50000"/>
                    </a:schemeClr>
                  </a:outerShdw>
                </a:effectLst>
              </a:rPr>
              <a:t>Your Future Relationship with God</a:t>
            </a:r>
          </a:p>
          <a:p>
            <a:pPr marL="0" indent="0" algn="ctr">
              <a:buFontTx/>
              <a:buNone/>
            </a:pPr>
            <a:endParaRPr lang="en-US" altLang="en-US" sz="2000" dirty="0">
              <a:ln w="9525">
                <a:solidFill>
                  <a:schemeClr val="bg1"/>
                </a:solidFill>
                <a:prstDash val="solid"/>
              </a:ln>
              <a:effectLst>
                <a:outerShdw blurRad="12700" dist="38100" dir="2700000" algn="tl" rotWithShape="0">
                  <a:schemeClr val="bg1">
                    <a:lumMod val="50000"/>
                  </a:schemeClr>
                </a:outerShdw>
              </a:effectLst>
            </a:endParaRPr>
          </a:p>
          <a:p>
            <a:r>
              <a:rPr lang="en-US" altLang="en-US" sz="2800" dirty="0">
                <a:effectLst>
                  <a:outerShdw blurRad="38100" dist="38100" dir="2700000" algn="tl">
                    <a:srgbClr val="000000">
                      <a:alpha val="43137"/>
                    </a:srgbClr>
                  </a:outerShdw>
                </a:effectLst>
              </a:rPr>
              <a:t>Your future with God depends on YOUR Faith and YOUR faithfulness because God is Faithful!        </a:t>
            </a:r>
            <a:r>
              <a:rPr lang="en-US" altLang="en-US" sz="2400" b="0" dirty="0"/>
              <a:t>(2 Timothy 2:11-13; Heb. 10:23)</a:t>
            </a:r>
            <a:endParaRPr lang="en-US" altLang="en-US" sz="2800" b="0" dirty="0"/>
          </a:p>
          <a:p>
            <a:r>
              <a:rPr lang="en-US" altLang="en-US" sz="2800" dirty="0"/>
              <a:t>Faith is a conviction of things not seen </a:t>
            </a:r>
            <a:r>
              <a:rPr lang="en-US" altLang="en-US" sz="2400" b="0" dirty="0"/>
              <a:t>(Heb. 11:1)</a:t>
            </a:r>
            <a:endParaRPr lang="en-US" altLang="en-US" sz="2800" b="0" dirty="0"/>
          </a:p>
          <a:p>
            <a:r>
              <a:rPr lang="en-US" altLang="en-US" sz="2800" dirty="0"/>
              <a:t>Future faithfulness begins with trusting God in the here and now </a:t>
            </a:r>
            <a:r>
              <a:rPr lang="en-US" altLang="en-US" sz="2400" b="0" dirty="0"/>
              <a:t>(Heb. 11:7-8)</a:t>
            </a:r>
            <a:endParaRPr lang="en-US" altLang="en-US" sz="2800" b="0"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500">
        <p15:prstTrans prst="curtains"/>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p:cTn id="7" dur="500" fill="hold"/>
                                        <p:tgtEl>
                                          <p:spTgt spid="3074"/>
                                        </p:tgtEl>
                                        <p:attrNameLst>
                                          <p:attrName>ppt_w</p:attrName>
                                        </p:attrNameLst>
                                      </p:cBhvr>
                                      <p:tavLst>
                                        <p:tav tm="0">
                                          <p:val>
                                            <p:fltVal val="0"/>
                                          </p:val>
                                        </p:tav>
                                        <p:tav tm="100000">
                                          <p:val>
                                            <p:strVal val="#ppt_w"/>
                                          </p:val>
                                        </p:tav>
                                      </p:tavLst>
                                    </p:anim>
                                    <p:anim calcmode="lin" valueType="num">
                                      <p:cBhvr>
                                        <p:cTn id="8" dur="500" fill="hold"/>
                                        <p:tgtEl>
                                          <p:spTgt spid="3074"/>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075">
                                            <p:bg/>
                                          </p:spTgt>
                                        </p:tgtEl>
                                        <p:attrNameLst>
                                          <p:attrName>style.visibility</p:attrName>
                                        </p:attrNameLst>
                                      </p:cBhvr>
                                      <p:to>
                                        <p:strVal val="visible"/>
                                      </p:to>
                                    </p:set>
                                    <p:anim calcmode="lin" valueType="num">
                                      <p:cBhvr>
                                        <p:cTn id="13" dur="500" fill="hold"/>
                                        <p:tgtEl>
                                          <p:spTgt spid="3075">
                                            <p:bg/>
                                          </p:spTgt>
                                        </p:tgtEl>
                                        <p:attrNameLst>
                                          <p:attrName>ppt_w</p:attrName>
                                        </p:attrNameLst>
                                      </p:cBhvr>
                                      <p:tavLst>
                                        <p:tav tm="0">
                                          <p:val>
                                            <p:fltVal val="0"/>
                                          </p:val>
                                        </p:tav>
                                        <p:tav tm="100000">
                                          <p:val>
                                            <p:strVal val="#ppt_w"/>
                                          </p:val>
                                        </p:tav>
                                      </p:tavLst>
                                    </p:anim>
                                    <p:anim calcmode="lin" valueType="num">
                                      <p:cBhvr>
                                        <p:cTn id="14" dur="500" fill="hold"/>
                                        <p:tgtEl>
                                          <p:spTgt spid="3075">
                                            <p:bg/>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3075">
                                            <p:txEl>
                                              <p:pRg st="0" end="0"/>
                                            </p:txEl>
                                          </p:spTgt>
                                        </p:tgtEl>
                                        <p:attrNameLst>
                                          <p:attrName>style.visibility</p:attrName>
                                        </p:attrNameLst>
                                      </p:cBhvr>
                                      <p:to>
                                        <p:strVal val="visible"/>
                                      </p:to>
                                    </p:set>
                                    <p:anim calcmode="lin" valueType="num">
                                      <p:cBhvr>
                                        <p:cTn id="19" dur="500" fill="hold"/>
                                        <p:tgtEl>
                                          <p:spTgt spid="3075">
                                            <p:txEl>
                                              <p:pRg st="0" end="0"/>
                                            </p:txEl>
                                          </p:spTgt>
                                        </p:tgtEl>
                                        <p:attrNameLst>
                                          <p:attrName>ppt_w</p:attrName>
                                        </p:attrNameLst>
                                      </p:cBhvr>
                                      <p:tavLst>
                                        <p:tav tm="0">
                                          <p:val>
                                            <p:fltVal val="0"/>
                                          </p:val>
                                        </p:tav>
                                        <p:tav tm="100000">
                                          <p:val>
                                            <p:strVal val="#ppt_w"/>
                                          </p:val>
                                        </p:tav>
                                      </p:tavLst>
                                    </p:anim>
                                    <p:anim calcmode="lin" valueType="num">
                                      <p:cBhvr>
                                        <p:cTn id="20" dur="500" fill="hold"/>
                                        <p:tgtEl>
                                          <p:spTgt spid="3075">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3075">
                                            <p:txEl>
                                              <p:pRg st="2" end="2"/>
                                            </p:txEl>
                                          </p:spTgt>
                                        </p:tgtEl>
                                        <p:attrNameLst>
                                          <p:attrName>style.visibility</p:attrName>
                                        </p:attrNameLst>
                                      </p:cBhvr>
                                      <p:to>
                                        <p:strVal val="visible"/>
                                      </p:to>
                                    </p:set>
                                    <p:anim calcmode="lin" valueType="num">
                                      <p:cBhvr>
                                        <p:cTn id="25" dur="500" fill="hold"/>
                                        <p:tgtEl>
                                          <p:spTgt spid="3075">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3075">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3" presetClass="entr" presetSubtype="16" fill="hold" grpId="0" nodeType="clickEffect">
                                  <p:stCondLst>
                                    <p:cond delay="0"/>
                                  </p:stCondLst>
                                  <p:childTnLst>
                                    <p:set>
                                      <p:cBhvr>
                                        <p:cTn id="30" dur="1" fill="hold">
                                          <p:stCondLst>
                                            <p:cond delay="0"/>
                                          </p:stCondLst>
                                        </p:cTn>
                                        <p:tgtEl>
                                          <p:spTgt spid="3075">
                                            <p:txEl>
                                              <p:pRg st="3" end="3"/>
                                            </p:txEl>
                                          </p:spTgt>
                                        </p:tgtEl>
                                        <p:attrNameLst>
                                          <p:attrName>style.visibility</p:attrName>
                                        </p:attrNameLst>
                                      </p:cBhvr>
                                      <p:to>
                                        <p:strVal val="visible"/>
                                      </p:to>
                                    </p:set>
                                    <p:anim calcmode="lin" valueType="num">
                                      <p:cBhvr>
                                        <p:cTn id="31" dur="500" fill="hold"/>
                                        <p:tgtEl>
                                          <p:spTgt spid="3075">
                                            <p:txEl>
                                              <p:pRg st="3" end="3"/>
                                            </p:txEl>
                                          </p:spTgt>
                                        </p:tgtEl>
                                        <p:attrNameLst>
                                          <p:attrName>ppt_w</p:attrName>
                                        </p:attrNameLst>
                                      </p:cBhvr>
                                      <p:tavLst>
                                        <p:tav tm="0">
                                          <p:val>
                                            <p:fltVal val="0"/>
                                          </p:val>
                                        </p:tav>
                                        <p:tav tm="100000">
                                          <p:val>
                                            <p:strVal val="#ppt_w"/>
                                          </p:val>
                                        </p:tav>
                                      </p:tavLst>
                                    </p:anim>
                                    <p:anim calcmode="lin" valueType="num">
                                      <p:cBhvr>
                                        <p:cTn id="32" dur="500" fill="hold"/>
                                        <p:tgtEl>
                                          <p:spTgt spid="3075">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23" presetClass="entr" presetSubtype="16" fill="hold" grpId="0" nodeType="clickEffect">
                                  <p:stCondLst>
                                    <p:cond delay="0"/>
                                  </p:stCondLst>
                                  <p:childTnLst>
                                    <p:set>
                                      <p:cBhvr>
                                        <p:cTn id="36" dur="1" fill="hold">
                                          <p:stCondLst>
                                            <p:cond delay="0"/>
                                          </p:stCondLst>
                                        </p:cTn>
                                        <p:tgtEl>
                                          <p:spTgt spid="3075">
                                            <p:txEl>
                                              <p:pRg st="4" end="4"/>
                                            </p:txEl>
                                          </p:spTgt>
                                        </p:tgtEl>
                                        <p:attrNameLst>
                                          <p:attrName>style.visibility</p:attrName>
                                        </p:attrNameLst>
                                      </p:cBhvr>
                                      <p:to>
                                        <p:strVal val="visible"/>
                                      </p:to>
                                    </p:set>
                                    <p:anim calcmode="lin" valueType="num">
                                      <p:cBhvr>
                                        <p:cTn id="37" dur="500" fill="hold"/>
                                        <p:tgtEl>
                                          <p:spTgt spid="3075">
                                            <p:txEl>
                                              <p:pRg st="4" end="4"/>
                                            </p:txEl>
                                          </p:spTgt>
                                        </p:tgtEl>
                                        <p:attrNameLst>
                                          <p:attrName>ppt_w</p:attrName>
                                        </p:attrNameLst>
                                      </p:cBhvr>
                                      <p:tavLst>
                                        <p:tav tm="0">
                                          <p:val>
                                            <p:fltVal val="0"/>
                                          </p:val>
                                        </p:tav>
                                        <p:tav tm="100000">
                                          <p:val>
                                            <p:strVal val="#ppt_w"/>
                                          </p:val>
                                        </p:tav>
                                      </p:tavLst>
                                    </p:anim>
                                    <p:anim calcmode="lin" valueType="num">
                                      <p:cBhvr>
                                        <p:cTn id="38" dur="500" fill="hold"/>
                                        <p:tgtEl>
                                          <p:spTgt spid="3075">
                                            <p:txEl>
                                              <p:pRg st="4" end="4"/>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animBg="1"/>
      <p:bldP spid="3075" grpId="0" build="p" animBg="1"/>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bg>
      <p:bgPr>
        <a:solidFill>
          <a:schemeClr val="bg1"/>
        </a:solidFill>
        <a:effectLst/>
      </p:bgPr>
    </p:bg>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15911E3A-C35B-4EF7-A355-B84E9A14A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4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74" name="Group 73">
            <a:extLst>
              <a:ext uri="{FF2B5EF4-FFF2-40B4-BE49-F238E27FC236}">
                <a16:creationId xmlns:a16="http://schemas.microsoft.com/office/drawing/2014/main" id="{E21ADB3D-AD65-44B4-847D-5E90E90A5D1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13134" y="0"/>
            <a:ext cx="9438087" cy="6853238"/>
            <a:chOff x="-417513" y="0"/>
            <a:chExt cx="12584114" cy="6853238"/>
          </a:xfrm>
        </p:grpSpPr>
        <p:sp>
          <p:nvSpPr>
            <p:cNvPr id="75" name="Freeform 5">
              <a:extLst>
                <a:ext uri="{FF2B5EF4-FFF2-40B4-BE49-F238E27FC236}">
                  <a16:creationId xmlns:a16="http://schemas.microsoft.com/office/drawing/2014/main" id="{CF580C70-814C-4845-B645-919BFFBD16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a:extLst>
                <a:ext uri="{FF2B5EF4-FFF2-40B4-BE49-F238E27FC236}">
                  <a16:creationId xmlns:a16="http://schemas.microsoft.com/office/drawing/2014/main" id="{34D7BF57-4CAA-45B2-9EF0-0AA1FCF70B1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a:extLst>
                <a:ext uri="{FF2B5EF4-FFF2-40B4-BE49-F238E27FC236}">
                  <a16:creationId xmlns:a16="http://schemas.microsoft.com/office/drawing/2014/main" id="{7886F306-C03A-40C6-8FD5-DCE3D4595D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a:extLst>
                <a:ext uri="{FF2B5EF4-FFF2-40B4-BE49-F238E27FC236}">
                  <a16:creationId xmlns:a16="http://schemas.microsoft.com/office/drawing/2014/main" id="{2FDC9A36-C7C3-47D7-A64E-ED25C47EC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a:extLst>
                <a:ext uri="{FF2B5EF4-FFF2-40B4-BE49-F238E27FC236}">
                  <a16:creationId xmlns:a16="http://schemas.microsoft.com/office/drawing/2014/main" id="{BB19BC37-158A-43DC-9A9E-E45CC71954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a:extLst>
                <a:ext uri="{FF2B5EF4-FFF2-40B4-BE49-F238E27FC236}">
                  <a16:creationId xmlns:a16="http://schemas.microsoft.com/office/drawing/2014/main" id="{077654CC-108F-48D5-B5E9-437F164F52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a:extLst>
                <a:ext uri="{FF2B5EF4-FFF2-40B4-BE49-F238E27FC236}">
                  <a16:creationId xmlns:a16="http://schemas.microsoft.com/office/drawing/2014/main" id="{A3CF3A63-1C1E-4E85-A78A-FDC16431E3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a:extLst>
                <a:ext uri="{FF2B5EF4-FFF2-40B4-BE49-F238E27FC236}">
                  <a16:creationId xmlns:a16="http://schemas.microsoft.com/office/drawing/2014/main" id="{8740FC9A-72DD-4D9B-BA25-1CCED13524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a:extLst>
                <a:ext uri="{FF2B5EF4-FFF2-40B4-BE49-F238E27FC236}">
                  <a16:creationId xmlns:a16="http://schemas.microsoft.com/office/drawing/2014/main" id="{7FBF5743-F2AE-4D0D-BCD1-01F7686D01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a:extLst>
                <a:ext uri="{FF2B5EF4-FFF2-40B4-BE49-F238E27FC236}">
                  <a16:creationId xmlns:a16="http://schemas.microsoft.com/office/drawing/2014/main" id="{CED32316-D4F7-4795-BBE0-DEBB60E27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a:extLst>
                <a:ext uri="{FF2B5EF4-FFF2-40B4-BE49-F238E27FC236}">
                  <a16:creationId xmlns:a16="http://schemas.microsoft.com/office/drawing/2014/main" id="{583B23C9-B9B7-4E93-9538-CBE316F83F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a:extLst>
                <a:ext uri="{FF2B5EF4-FFF2-40B4-BE49-F238E27FC236}">
                  <a16:creationId xmlns:a16="http://schemas.microsoft.com/office/drawing/2014/main" id="{5B144260-9F2C-4ADB-A37C-1CFB4B428B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a:extLst>
                <a:ext uri="{FF2B5EF4-FFF2-40B4-BE49-F238E27FC236}">
                  <a16:creationId xmlns:a16="http://schemas.microsoft.com/office/drawing/2014/main" id="{53FF918D-79D3-4F55-A68C-0DD5880DAB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a:extLst>
                <a:ext uri="{FF2B5EF4-FFF2-40B4-BE49-F238E27FC236}">
                  <a16:creationId xmlns:a16="http://schemas.microsoft.com/office/drawing/2014/main" id="{B9FC1440-933F-44FE-8D77-4827DD0F99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a:extLst>
                <a:ext uri="{FF2B5EF4-FFF2-40B4-BE49-F238E27FC236}">
                  <a16:creationId xmlns:a16="http://schemas.microsoft.com/office/drawing/2014/main" id="{0F67F308-A67C-4D2E-B081-59BB31D8EC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a:extLst>
                <a:ext uri="{FF2B5EF4-FFF2-40B4-BE49-F238E27FC236}">
                  <a16:creationId xmlns:a16="http://schemas.microsoft.com/office/drawing/2014/main" id="{80112F01-90EB-4AEC-A39C-5C6875FFB9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a:extLst>
                <a:ext uri="{FF2B5EF4-FFF2-40B4-BE49-F238E27FC236}">
                  <a16:creationId xmlns:a16="http://schemas.microsoft.com/office/drawing/2014/main" id="{893F6B05-90EB-4C75-A0F0-C7247553BD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a:extLst>
                <a:ext uri="{FF2B5EF4-FFF2-40B4-BE49-F238E27FC236}">
                  <a16:creationId xmlns:a16="http://schemas.microsoft.com/office/drawing/2014/main" id="{227B563B-E0C0-4D81-966D-B5E2DBAAE8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a:extLst>
                <a:ext uri="{FF2B5EF4-FFF2-40B4-BE49-F238E27FC236}">
                  <a16:creationId xmlns:a16="http://schemas.microsoft.com/office/drawing/2014/main" id="{130DF93D-D1FF-477A-BDCE-C8B01C3B47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a:extLst>
                <a:ext uri="{FF2B5EF4-FFF2-40B4-BE49-F238E27FC236}">
                  <a16:creationId xmlns:a16="http://schemas.microsoft.com/office/drawing/2014/main" id="{44ED67A1-C6FE-4AC8-8473-11DAC03DCD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a:extLst>
                <a:ext uri="{FF2B5EF4-FFF2-40B4-BE49-F238E27FC236}">
                  <a16:creationId xmlns:a16="http://schemas.microsoft.com/office/drawing/2014/main" id="{213A54F3-15FA-4C8F-8ABF-CE77E72196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7" name="Group 96">
            <a:extLst>
              <a:ext uri="{FF2B5EF4-FFF2-40B4-BE49-F238E27FC236}">
                <a16:creationId xmlns:a16="http://schemas.microsoft.com/office/drawing/2014/main" id="{5F8A7F7F-DD1A-4F41-98AC-B9CE2A620C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00108" y="1699589"/>
            <a:ext cx="2755857" cy="3470421"/>
            <a:chOff x="697883" y="1816768"/>
            <a:chExt cx="3674476" cy="3470421"/>
          </a:xfrm>
        </p:grpSpPr>
        <p:sp>
          <p:nvSpPr>
            <p:cNvPr id="98" name="Rectangle 97">
              <a:extLst>
                <a:ext uri="{FF2B5EF4-FFF2-40B4-BE49-F238E27FC236}">
                  <a16:creationId xmlns:a16="http://schemas.microsoft.com/office/drawing/2014/main" id="{CEF47228-EB7C-4EBA-BE01-DA6CB24102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9" name="Isosceles Triangle 22">
              <a:extLst>
                <a:ext uri="{FF2B5EF4-FFF2-40B4-BE49-F238E27FC236}">
                  <a16:creationId xmlns:a16="http://schemas.microsoft.com/office/drawing/2014/main" id="{3D2FD25A-EFFD-4F5C-9258-981F5907DE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Rectangle 99">
              <a:extLst>
                <a:ext uri="{FF2B5EF4-FFF2-40B4-BE49-F238E27FC236}">
                  <a16:creationId xmlns:a16="http://schemas.microsoft.com/office/drawing/2014/main" id="{DCF573BC-A06F-4036-A3A8-9D07DDE622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074" name="Rectangle 2">
            <a:extLst>
              <a:ext uri="{FF2B5EF4-FFF2-40B4-BE49-F238E27FC236}">
                <a16:creationId xmlns:a16="http://schemas.microsoft.com/office/drawing/2014/main" id="{540BE5FB-6FDB-4362-9443-92C00CCBB514}"/>
              </a:ext>
            </a:extLst>
          </p:cNvPr>
          <p:cNvSpPr>
            <a:spLocks noGrp="1" noChangeArrowheads="1"/>
          </p:cNvSpPr>
          <p:nvPr>
            <p:ph type="title"/>
          </p:nvPr>
        </p:nvSpPr>
        <p:spPr>
          <a:xfrm>
            <a:off x="678657" y="2415322"/>
            <a:ext cx="2588798" cy="2399869"/>
          </a:xfrm>
          <a:solidFill>
            <a:schemeClr val="tx2">
              <a:lumMod val="10000"/>
            </a:schemeClr>
          </a:solidFill>
        </p:spPr>
        <p:txBody>
          <a:bodyPr>
            <a:noAutofit/>
          </a:bodyPr>
          <a:lstStyle/>
          <a:p>
            <a:r>
              <a:rPr lang="en-US" altLang="en-US" sz="3200" dirty="0">
                <a:solidFill>
                  <a:srgbClr val="FFFFFF"/>
                </a:solidFill>
              </a:rPr>
              <a:t>A Future of Faithfulness</a:t>
            </a:r>
          </a:p>
        </p:txBody>
      </p:sp>
      <p:sp>
        <p:nvSpPr>
          <p:cNvPr id="3075" name="Rectangle 3">
            <a:extLst>
              <a:ext uri="{FF2B5EF4-FFF2-40B4-BE49-F238E27FC236}">
                <a16:creationId xmlns:a16="http://schemas.microsoft.com/office/drawing/2014/main" id="{A2172E93-743D-4CF0-A6CB-A7B6F25324C4}"/>
              </a:ext>
            </a:extLst>
          </p:cNvPr>
          <p:cNvSpPr>
            <a:spLocks noGrp="1" noChangeArrowheads="1"/>
          </p:cNvSpPr>
          <p:nvPr>
            <p:ph type="body" idx="1"/>
          </p:nvPr>
        </p:nvSpPr>
        <p:spPr>
          <a:xfrm>
            <a:off x="3698083" y="376238"/>
            <a:ext cx="5153026" cy="6100762"/>
          </a:xfrm>
        </p:spPr>
        <p:txBody>
          <a:bodyPr anchor="ctr">
            <a:normAutofit/>
          </a:bodyPr>
          <a:lstStyle/>
          <a:p>
            <a:pPr marL="0" indent="0">
              <a:buNone/>
            </a:pPr>
            <a:r>
              <a:rPr lang="en-US" altLang="en-US" dirty="0">
                <a:ln w="9525">
                  <a:solidFill>
                    <a:schemeClr val="bg1"/>
                  </a:solidFill>
                  <a:prstDash val="solid"/>
                </a:ln>
                <a:effectLst>
                  <a:outerShdw blurRad="12700" dist="38100" dir="2700000" algn="tl" rotWithShape="0">
                    <a:schemeClr val="bg1">
                      <a:lumMod val="50000"/>
                    </a:schemeClr>
                  </a:outerShdw>
                </a:effectLst>
              </a:rPr>
              <a:t>The Ephesians were Encouraged to do Two Things </a:t>
            </a:r>
            <a:r>
              <a:rPr lang="en-US" altLang="en-US" sz="2400" dirty="0">
                <a:ln w="9525">
                  <a:solidFill>
                    <a:schemeClr val="bg1"/>
                  </a:solidFill>
                  <a:prstDash val="solid"/>
                </a:ln>
                <a:effectLst>
                  <a:outerShdw blurRad="12700" dist="38100" dir="2700000" algn="tl" rotWithShape="0">
                    <a:schemeClr val="bg1">
                      <a:lumMod val="50000"/>
                    </a:schemeClr>
                  </a:outerShdw>
                </a:effectLst>
              </a:rPr>
              <a:t>(Acts 20:25-32)</a:t>
            </a:r>
            <a:endParaRPr lang="en-US" altLang="en-US" sz="1400" dirty="0">
              <a:ln w="9525">
                <a:solidFill>
                  <a:schemeClr val="bg1"/>
                </a:solidFill>
                <a:prstDash val="solid"/>
              </a:ln>
              <a:effectLst>
                <a:outerShdw blurRad="12700" dist="38100" dir="2700000" algn="tl" rotWithShape="0">
                  <a:schemeClr val="bg1">
                    <a:lumMod val="50000"/>
                  </a:schemeClr>
                </a:outerShdw>
              </a:effectLst>
            </a:endParaRPr>
          </a:p>
          <a:p>
            <a:pPr marL="796925" indent="-452438"/>
            <a:r>
              <a:rPr lang="en-US" altLang="en-US" sz="2800" i="1" dirty="0">
                <a:solidFill>
                  <a:srgbClr val="CCFFCC"/>
                </a:solidFill>
              </a:rPr>
              <a:t>WATCH! 	</a:t>
            </a:r>
            <a:r>
              <a:rPr lang="en-US" altLang="en-US" sz="2800" dirty="0"/>
              <a:t>		  </a:t>
            </a:r>
            <a:r>
              <a:rPr lang="en-US" altLang="en-US" sz="2400" b="0" dirty="0"/>
              <a:t>(1 John 4:1; 1 Thess. 5:21)</a:t>
            </a:r>
          </a:p>
          <a:p>
            <a:pPr marL="796925" indent="-452438"/>
            <a:r>
              <a:rPr lang="en-US" altLang="en-US" sz="2800" i="1" dirty="0">
                <a:solidFill>
                  <a:srgbClr val="CCFFCC"/>
                </a:solidFill>
              </a:rPr>
              <a:t>REMEMBER! </a:t>
            </a:r>
            <a:r>
              <a:rPr lang="en-US" altLang="en-US" sz="2400" b="0" dirty="0"/>
              <a:t>(1 Kings 2:2-3; John 14:26; 2 Peter 3:1-2; 1:15; 2:20-21)</a:t>
            </a:r>
            <a:endParaRPr lang="en-US" altLang="en-US" sz="1800" b="0" dirty="0"/>
          </a:p>
          <a:p>
            <a:pPr marL="344487" indent="0">
              <a:buNone/>
            </a:pPr>
            <a:endParaRPr lang="en-US" altLang="en-US" sz="1600" b="0" dirty="0"/>
          </a:p>
          <a:p>
            <a:r>
              <a:rPr lang="en-US" altLang="en-US" sz="2800" dirty="0"/>
              <a:t>But the future of Ephesus was not a future of full faithfulness </a:t>
            </a:r>
            <a:r>
              <a:rPr lang="en-US" altLang="en-US" sz="2400" b="0" dirty="0"/>
              <a:t>(Rev. 2:1-5)</a:t>
            </a:r>
            <a:endParaRPr lang="en-US" altLang="en-US" sz="2800" b="0" dirty="0"/>
          </a:p>
        </p:txBody>
      </p:sp>
    </p:spTree>
    <p:extLst>
      <p:ext uri="{BB962C8B-B14F-4D97-AF65-F5344CB8AC3E}">
        <p14:creationId xmlns:p14="http://schemas.microsoft.com/office/powerpoint/2010/main" val="294574134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500">
        <p15:prstTrans prst="curtains"/>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p:cTn id="7" dur="500" fill="hold"/>
                                        <p:tgtEl>
                                          <p:spTgt spid="3074"/>
                                        </p:tgtEl>
                                        <p:attrNameLst>
                                          <p:attrName>ppt_w</p:attrName>
                                        </p:attrNameLst>
                                      </p:cBhvr>
                                      <p:tavLst>
                                        <p:tav tm="0">
                                          <p:val>
                                            <p:fltVal val="0"/>
                                          </p:val>
                                        </p:tav>
                                        <p:tav tm="100000">
                                          <p:val>
                                            <p:strVal val="#ppt_w"/>
                                          </p:val>
                                        </p:tav>
                                      </p:tavLst>
                                    </p:anim>
                                    <p:anim calcmode="lin" valueType="num">
                                      <p:cBhvr>
                                        <p:cTn id="8" dur="500" fill="hold"/>
                                        <p:tgtEl>
                                          <p:spTgt spid="3074"/>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grpId="0" nodeType="clickEffect">
                                  <p:stCondLst>
                                    <p:cond delay="0"/>
                                  </p:stCondLst>
                                  <p:childTnLst>
                                    <p:set>
                                      <p:cBhvr>
                                        <p:cTn id="12" dur="1" fill="hold">
                                          <p:stCondLst>
                                            <p:cond delay="0"/>
                                          </p:stCondLst>
                                        </p:cTn>
                                        <p:tgtEl>
                                          <p:spTgt spid="3075">
                                            <p:txEl>
                                              <p:pRg st="0" end="0"/>
                                            </p:txEl>
                                          </p:spTgt>
                                        </p:tgtEl>
                                        <p:attrNameLst>
                                          <p:attrName>style.visibility</p:attrName>
                                        </p:attrNameLst>
                                      </p:cBhvr>
                                      <p:to>
                                        <p:strVal val="visible"/>
                                      </p:to>
                                    </p:set>
                                    <p:anim calcmode="lin" valueType="num">
                                      <p:cBhvr>
                                        <p:cTn id="13" dur="500" fill="hold"/>
                                        <p:tgtEl>
                                          <p:spTgt spid="3075">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075">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075">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grpId="0" nodeType="clickEffect">
                                  <p:stCondLst>
                                    <p:cond delay="0"/>
                                  </p:stCondLst>
                                  <p:childTnLst>
                                    <p:set>
                                      <p:cBhvr>
                                        <p:cTn id="19" dur="1" fill="hold">
                                          <p:stCondLst>
                                            <p:cond delay="0"/>
                                          </p:stCondLst>
                                        </p:cTn>
                                        <p:tgtEl>
                                          <p:spTgt spid="3075">
                                            <p:txEl>
                                              <p:pRg st="1" end="1"/>
                                            </p:txEl>
                                          </p:spTgt>
                                        </p:tgtEl>
                                        <p:attrNameLst>
                                          <p:attrName>style.visibility</p:attrName>
                                        </p:attrNameLst>
                                      </p:cBhvr>
                                      <p:to>
                                        <p:strVal val="visible"/>
                                      </p:to>
                                    </p:set>
                                    <p:anim calcmode="lin" valueType="num">
                                      <p:cBhvr>
                                        <p:cTn id="20" dur="500" fill="hold"/>
                                        <p:tgtEl>
                                          <p:spTgt spid="3075">
                                            <p:txEl>
                                              <p:pRg st="1" end="1"/>
                                            </p:txEl>
                                          </p:spTgt>
                                        </p:tgtEl>
                                        <p:attrNameLst>
                                          <p:attrName>ppt_w</p:attrName>
                                        </p:attrNameLst>
                                      </p:cBhvr>
                                      <p:tavLst>
                                        <p:tav tm="0">
                                          <p:val>
                                            <p:fltVal val="0"/>
                                          </p:val>
                                        </p:tav>
                                        <p:tav tm="100000">
                                          <p:val>
                                            <p:strVal val="#ppt_w"/>
                                          </p:val>
                                        </p:tav>
                                      </p:tavLst>
                                    </p:anim>
                                    <p:anim calcmode="lin" valueType="num">
                                      <p:cBhvr>
                                        <p:cTn id="21" dur="500" fill="hold"/>
                                        <p:tgtEl>
                                          <p:spTgt spid="3075">
                                            <p:txEl>
                                              <p:pRg st="1" end="1"/>
                                            </p:txEl>
                                          </p:spTgt>
                                        </p:tgtEl>
                                        <p:attrNameLst>
                                          <p:attrName>ppt_h</p:attrName>
                                        </p:attrNameLst>
                                      </p:cBhvr>
                                      <p:tavLst>
                                        <p:tav tm="0">
                                          <p:val>
                                            <p:fltVal val="0"/>
                                          </p:val>
                                        </p:tav>
                                        <p:tav tm="100000">
                                          <p:val>
                                            <p:strVal val="#ppt_h"/>
                                          </p:val>
                                        </p:tav>
                                      </p:tavLst>
                                    </p:anim>
                                    <p:animEffect transition="in" filter="fade">
                                      <p:cBhvr>
                                        <p:cTn id="22" dur="500"/>
                                        <p:tgtEl>
                                          <p:spTgt spid="3075">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grpId="0" nodeType="clickEffect">
                                  <p:stCondLst>
                                    <p:cond delay="0"/>
                                  </p:stCondLst>
                                  <p:childTnLst>
                                    <p:set>
                                      <p:cBhvr>
                                        <p:cTn id="26" dur="1" fill="hold">
                                          <p:stCondLst>
                                            <p:cond delay="0"/>
                                          </p:stCondLst>
                                        </p:cTn>
                                        <p:tgtEl>
                                          <p:spTgt spid="3075">
                                            <p:txEl>
                                              <p:pRg st="2" end="2"/>
                                            </p:txEl>
                                          </p:spTgt>
                                        </p:tgtEl>
                                        <p:attrNameLst>
                                          <p:attrName>style.visibility</p:attrName>
                                        </p:attrNameLst>
                                      </p:cBhvr>
                                      <p:to>
                                        <p:strVal val="visible"/>
                                      </p:to>
                                    </p:set>
                                    <p:anim calcmode="lin" valueType="num">
                                      <p:cBhvr>
                                        <p:cTn id="27" dur="500" fill="hold"/>
                                        <p:tgtEl>
                                          <p:spTgt spid="3075">
                                            <p:txEl>
                                              <p:pRg st="2" end="2"/>
                                            </p:txEl>
                                          </p:spTgt>
                                        </p:tgtEl>
                                        <p:attrNameLst>
                                          <p:attrName>ppt_w</p:attrName>
                                        </p:attrNameLst>
                                      </p:cBhvr>
                                      <p:tavLst>
                                        <p:tav tm="0">
                                          <p:val>
                                            <p:fltVal val="0"/>
                                          </p:val>
                                        </p:tav>
                                        <p:tav tm="100000">
                                          <p:val>
                                            <p:strVal val="#ppt_w"/>
                                          </p:val>
                                        </p:tav>
                                      </p:tavLst>
                                    </p:anim>
                                    <p:anim calcmode="lin" valueType="num">
                                      <p:cBhvr>
                                        <p:cTn id="28" dur="500" fill="hold"/>
                                        <p:tgtEl>
                                          <p:spTgt spid="3075">
                                            <p:txEl>
                                              <p:pRg st="2" end="2"/>
                                            </p:txEl>
                                          </p:spTgt>
                                        </p:tgtEl>
                                        <p:attrNameLst>
                                          <p:attrName>ppt_h</p:attrName>
                                        </p:attrNameLst>
                                      </p:cBhvr>
                                      <p:tavLst>
                                        <p:tav tm="0">
                                          <p:val>
                                            <p:fltVal val="0"/>
                                          </p:val>
                                        </p:tav>
                                        <p:tav tm="100000">
                                          <p:val>
                                            <p:strVal val="#ppt_h"/>
                                          </p:val>
                                        </p:tav>
                                      </p:tavLst>
                                    </p:anim>
                                    <p:animEffect transition="in" filter="fade">
                                      <p:cBhvr>
                                        <p:cTn id="29" dur="500"/>
                                        <p:tgtEl>
                                          <p:spTgt spid="3075">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53" presetClass="entr" presetSubtype="16" fill="hold" grpId="0" nodeType="clickEffect">
                                  <p:stCondLst>
                                    <p:cond delay="0"/>
                                  </p:stCondLst>
                                  <p:childTnLst>
                                    <p:set>
                                      <p:cBhvr>
                                        <p:cTn id="33" dur="1" fill="hold">
                                          <p:stCondLst>
                                            <p:cond delay="0"/>
                                          </p:stCondLst>
                                        </p:cTn>
                                        <p:tgtEl>
                                          <p:spTgt spid="3075">
                                            <p:txEl>
                                              <p:pRg st="3" end="3"/>
                                            </p:txEl>
                                          </p:spTgt>
                                        </p:tgtEl>
                                        <p:attrNameLst>
                                          <p:attrName>style.visibility</p:attrName>
                                        </p:attrNameLst>
                                      </p:cBhvr>
                                      <p:to>
                                        <p:strVal val="visible"/>
                                      </p:to>
                                    </p:set>
                                    <p:anim calcmode="lin" valueType="num">
                                      <p:cBhvr>
                                        <p:cTn id="34" dur="500" fill="hold"/>
                                        <p:tgtEl>
                                          <p:spTgt spid="3075">
                                            <p:txEl>
                                              <p:pRg st="3" end="3"/>
                                            </p:txEl>
                                          </p:spTgt>
                                        </p:tgtEl>
                                        <p:attrNameLst>
                                          <p:attrName>ppt_w</p:attrName>
                                        </p:attrNameLst>
                                      </p:cBhvr>
                                      <p:tavLst>
                                        <p:tav tm="0">
                                          <p:val>
                                            <p:fltVal val="0"/>
                                          </p:val>
                                        </p:tav>
                                        <p:tav tm="100000">
                                          <p:val>
                                            <p:strVal val="#ppt_w"/>
                                          </p:val>
                                        </p:tav>
                                      </p:tavLst>
                                    </p:anim>
                                    <p:anim calcmode="lin" valueType="num">
                                      <p:cBhvr>
                                        <p:cTn id="35" dur="500" fill="hold"/>
                                        <p:tgtEl>
                                          <p:spTgt spid="3075">
                                            <p:txEl>
                                              <p:pRg st="3" end="3"/>
                                            </p:txEl>
                                          </p:spTgt>
                                        </p:tgtEl>
                                        <p:attrNameLst>
                                          <p:attrName>ppt_h</p:attrName>
                                        </p:attrNameLst>
                                      </p:cBhvr>
                                      <p:tavLst>
                                        <p:tav tm="0">
                                          <p:val>
                                            <p:fltVal val="0"/>
                                          </p:val>
                                        </p:tav>
                                        <p:tav tm="100000">
                                          <p:val>
                                            <p:strVal val="#ppt_h"/>
                                          </p:val>
                                        </p:tav>
                                      </p:tavLst>
                                    </p:anim>
                                    <p:animEffect transition="in" filter="fade">
                                      <p:cBhvr>
                                        <p:cTn id="36" dur="500"/>
                                        <p:tgtEl>
                                          <p:spTgt spid="3075">
                                            <p:txEl>
                                              <p:pRg st="3" end="3"/>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53" presetClass="entr" presetSubtype="16" fill="hold" grpId="0" nodeType="clickEffect">
                                  <p:stCondLst>
                                    <p:cond delay="0"/>
                                  </p:stCondLst>
                                  <p:childTnLst>
                                    <p:set>
                                      <p:cBhvr>
                                        <p:cTn id="40" dur="1" fill="hold">
                                          <p:stCondLst>
                                            <p:cond delay="0"/>
                                          </p:stCondLst>
                                        </p:cTn>
                                        <p:tgtEl>
                                          <p:spTgt spid="3075">
                                            <p:txEl>
                                              <p:pRg st="4" end="4"/>
                                            </p:txEl>
                                          </p:spTgt>
                                        </p:tgtEl>
                                        <p:attrNameLst>
                                          <p:attrName>style.visibility</p:attrName>
                                        </p:attrNameLst>
                                      </p:cBhvr>
                                      <p:to>
                                        <p:strVal val="visible"/>
                                      </p:to>
                                    </p:set>
                                    <p:anim calcmode="lin" valueType="num">
                                      <p:cBhvr>
                                        <p:cTn id="41" dur="500" fill="hold"/>
                                        <p:tgtEl>
                                          <p:spTgt spid="3075">
                                            <p:txEl>
                                              <p:pRg st="4" end="4"/>
                                            </p:txEl>
                                          </p:spTgt>
                                        </p:tgtEl>
                                        <p:attrNameLst>
                                          <p:attrName>ppt_w</p:attrName>
                                        </p:attrNameLst>
                                      </p:cBhvr>
                                      <p:tavLst>
                                        <p:tav tm="0">
                                          <p:val>
                                            <p:fltVal val="0"/>
                                          </p:val>
                                        </p:tav>
                                        <p:tav tm="100000">
                                          <p:val>
                                            <p:strVal val="#ppt_w"/>
                                          </p:val>
                                        </p:tav>
                                      </p:tavLst>
                                    </p:anim>
                                    <p:anim calcmode="lin" valueType="num">
                                      <p:cBhvr>
                                        <p:cTn id="42" dur="500" fill="hold"/>
                                        <p:tgtEl>
                                          <p:spTgt spid="3075">
                                            <p:txEl>
                                              <p:pRg st="4" end="4"/>
                                            </p:txEl>
                                          </p:spTgt>
                                        </p:tgtEl>
                                        <p:attrNameLst>
                                          <p:attrName>ppt_h</p:attrName>
                                        </p:attrNameLst>
                                      </p:cBhvr>
                                      <p:tavLst>
                                        <p:tav tm="0">
                                          <p:val>
                                            <p:fltVal val="0"/>
                                          </p:val>
                                        </p:tav>
                                        <p:tav tm="100000">
                                          <p:val>
                                            <p:strVal val="#ppt_h"/>
                                          </p:val>
                                        </p:tav>
                                      </p:tavLst>
                                    </p:anim>
                                    <p:animEffect transition="in" filter="fade">
                                      <p:cBhvr>
                                        <p:cTn id="43" dur="500"/>
                                        <p:tgtEl>
                                          <p:spTgt spid="307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animBg="1"/>
      <p:bldP spid="3075"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bg>
      <p:bgPr>
        <a:solidFill>
          <a:schemeClr val="bg1"/>
        </a:solidFill>
        <a:effectLst/>
      </p:bgPr>
    </p:bg>
    <p:spTree>
      <p:nvGrpSpPr>
        <p:cNvPr id="1" name=""/>
        <p:cNvGrpSpPr/>
        <p:nvPr/>
      </p:nvGrpSpPr>
      <p:grpSpPr>
        <a:xfrm>
          <a:off x="0" y="0"/>
          <a:ext cx="0" cy="0"/>
          <a:chOff x="0" y="0"/>
          <a:chExt cx="0" cy="0"/>
        </a:xfrm>
      </p:grpSpPr>
      <p:sp>
        <p:nvSpPr>
          <p:cNvPr id="138" name="Freeform: Shape 137">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3072" y="470925"/>
            <a:ext cx="3285756"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074" name="Rectangle 2">
            <a:extLst>
              <a:ext uri="{FF2B5EF4-FFF2-40B4-BE49-F238E27FC236}">
                <a16:creationId xmlns:a16="http://schemas.microsoft.com/office/drawing/2014/main" id="{540BE5FB-6FDB-4362-9443-92C00CCBB514}"/>
              </a:ext>
            </a:extLst>
          </p:cNvPr>
          <p:cNvSpPr>
            <a:spLocks noGrp="1" noChangeArrowheads="1"/>
          </p:cNvSpPr>
          <p:nvPr>
            <p:ph type="title"/>
          </p:nvPr>
        </p:nvSpPr>
        <p:spPr>
          <a:xfrm>
            <a:off x="533400" y="1012004"/>
            <a:ext cx="2819399" cy="4795408"/>
          </a:xfrm>
        </p:spPr>
        <p:txBody>
          <a:bodyPr>
            <a:normAutofit/>
          </a:bodyPr>
          <a:lstStyle/>
          <a:p>
            <a:pPr>
              <a:spcBef>
                <a:spcPts val="1200"/>
              </a:spcBef>
            </a:pPr>
            <a:r>
              <a:rPr lang="en-US" altLang="en-US" sz="3600" b="1" dirty="0">
                <a:solidFill>
                  <a:srgbClr val="FFFFFF"/>
                </a:solidFill>
                <a:effectLst>
                  <a:outerShdw blurRad="38100" dist="38100" dir="2700000" algn="tl">
                    <a:srgbClr val="000000">
                      <a:alpha val="43137"/>
                    </a:srgbClr>
                  </a:outerShdw>
                  <a:reflection blurRad="6350" stA="55000" endA="300" endPos="45500" dir="5400000" sy="-100000" algn="bl" rotWithShape="0"/>
                </a:effectLst>
              </a:rPr>
              <a:t>A Future</a:t>
            </a:r>
            <a:br>
              <a:rPr lang="en-US" altLang="en-US" sz="3600" b="1" dirty="0">
                <a:solidFill>
                  <a:srgbClr val="FFFFFF"/>
                </a:solidFill>
                <a:effectLst>
                  <a:outerShdw blurRad="38100" dist="38100" dir="2700000" algn="tl">
                    <a:srgbClr val="000000">
                      <a:alpha val="43137"/>
                    </a:srgbClr>
                  </a:outerShdw>
                  <a:reflection blurRad="6350" stA="55000" endA="300" endPos="45500" dir="5400000" sy="-100000" algn="bl" rotWithShape="0"/>
                </a:effectLst>
              </a:rPr>
            </a:br>
            <a:r>
              <a:rPr lang="en-US" altLang="en-US" sz="3600" b="1" dirty="0">
                <a:solidFill>
                  <a:srgbClr val="FFFFFF"/>
                </a:solidFill>
                <a:effectLst>
                  <a:outerShdw blurRad="38100" dist="38100" dir="2700000" algn="tl">
                    <a:srgbClr val="000000">
                      <a:alpha val="43137"/>
                    </a:srgbClr>
                  </a:outerShdw>
                  <a:reflection blurRad="6350" stA="55000" endA="300" endPos="45500" dir="5400000" sy="-100000" algn="bl" rotWithShape="0"/>
                </a:effectLst>
              </a:rPr>
              <a:t>of</a:t>
            </a:r>
            <a:br>
              <a:rPr lang="en-US" altLang="en-US" sz="3600" b="1" dirty="0">
                <a:solidFill>
                  <a:srgbClr val="FFFFFF"/>
                </a:solidFill>
                <a:effectLst>
                  <a:outerShdw blurRad="38100" dist="38100" dir="2700000" algn="tl">
                    <a:srgbClr val="000000">
                      <a:alpha val="43137"/>
                    </a:srgbClr>
                  </a:outerShdw>
                  <a:reflection blurRad="6350" stA="55000" endA="300" endPos="45500" dir="5400000" sy="-100000" algn="bl" rotWithShape="0"/>
                </a:effectLst>
              </a:rPr>
            </a:br>
            <a:r>
              <a:rPr lang="en-US" altLang="en-US" sz="1100" b="1" dirty="0">
                <a:solidFill>
                  <a:srgbClr val="FFFFFF"/>
                </a:solidFill>
                <a:effectLst>
                  <a:outerShdw blurRad="38100" dist="38100" dir="2700000" algn="tl">
                    <a:srgbClr val="000000">
                      <a:alpha val="43137"/>
                    </a:srgbClr>
                  </a:outerShdw>
                  <a:reflection blurRad="6350" stA="55000" endA="300" endPos="45500" dir="5400000" sy="-100000" algn="bl" rotWithShape="0"/>
                </a:effectLst>
              </a:rPr>
              <a:t> </a:t>
            </a:r>
            <a:r>
              <a:rPr lang="en-US" altLang="en-US" sz="3600" b="1" dirty="0">
                <a:solidFill>
                  <a:srgbClr val="FFFFFF"/>
                </a:solidFill>
                <a:effectLst>
                  <a:outerShdw blurRad="38100" dist="38100" dir="2700000" algn="tl">
                    <a:srgbClr val="000000">
                      <a:alpha val="43137"/>
                    </a:srgbClr>
                  </a:outerShdw>
                  <a:reflection blurRad="6350" stA="55000" endA="300" endPos="45500" dir="5400000" sy="-100000" algn="bl" rotWithShape="0"/>
                </a:effectLst>
              </a:rPr>
              <a:t>Faithfulness</a:t>
            </a:r>
          </a:p>
        </p:txBody>
      </p:sp>
      <p:graphicFrame>
        <p:nvGraphicFramePr>
          <p:cNvPr id="3077" name="Rectangle 3">
            <a:extLst>
              <a:ext uri="{FF2B5EF4-FFF2-40B4-BE49-F238E27FC236}">
                <a16:creationId xmlns:a16="http://schemas.microsoft.com/office/drawing/2014/main" id="{39192E17-A111-4DB2-A5F9-FC6D6DF0A4AE}"/>
              </a:ext>
            </a:extLst>
          </p:cNvPr>
          <p:cNvGraphicFramePr/>
          <p:nvPr>
            <p:extLst>
              <p:ext uri="{D42A27DB-BD31-4B8C-83A1-F6EECF244321}">
                <p14:modId xmlns:p14="http://schemas.microsoft.com/office/powerpoint/2010/main" val="1973219142"/>
              </p:ext>
            </p:extLst>
          </p:nvPr>
        </p:nvGraphicFramePr>
        <p:xfrm>
          <a:off x="3810000" y="228600"/>
          <a:ext cx="5105399" cy="6400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5470878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500">
        <p15:prstTrans prst="curtains"/>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p:cTn id="7" dur="500" fill="hold"/>
                                        <p:tgtEl>
                                          <p:spTgt spid="3074"/>
                                        </p:tgtEl>
                                        <p:attrNameLst>
                                          <p:attrName>ppt_w</p:attrName>
                                        </p:attrNameLst>
                                      </p:cBhvr>
                                      <p:tavLst>
                                        <p:tav tm="0">
                                          <p:val>
                                            <p:fltVal val="0"/>
                                          </p:val>
                                        </p:tav>
                                        <p:tav tm="100000">
                                          <p:val>
                                            <p:strVal val="#ppt_w"/>
                                          </p:val>
                                        </p:tav>
                                      </p:tavLst>
                                    </p:anim>
                                    <p:anim calcmode="lin" valueType="num">
                                      <p:cBhvr>
                                        <p:cTn id="8" dur="500" fill="hold"/>
                                        <p:tgtEl>
                                          <p:spTgt spid="3074"/>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55" presetClass="entr" presetSubtype="0" fill="hold" grpId="0" nodeType="clickEffect">
                                  <p:stCondLst>
                                    <p:cond delay="0"/>
                                  </p:stCondLst>
                                  <p:childTnLst>
                                    <p:set>
                                      <p:cBhvr>
                                        <p:cTn id="12" dur="1" fill="hold">
                                          <p:stCondLst>
                                            <p:cond delay="0"/>
                                          </p:stCondLst>
                                        </p:cTn>
                                        <p:tgtEl>
                                          <p:spTgt spid="3077"/>
                                        </p:tgtEl>
                                        <p:attrNameLst>
                                          <p:attrName>style.visibility</p:attrName>
                                        </p:attrNameLst>
                                      </p:cBhvr>
                                      <p:to>
                                        <p:strVal val="visible"/>
                                      </p:to>
                                    </p:set>
                                    <p:anim calcmode="lin" valueType="num">
                                      <p:cBhvr>
                                        <p:cTn id="13" dur="1000" fill="hold"/>
                                        <p:tgtEl>
                                          <p:spTgt spid="3077"/>
                                        </p:tgtEl>
                                        <p:attrNameLst>
                                          <p:attrName>ppt_w</p:attrName>
                                        </p:attrNameLst>
                                      </p:cBhvr>
                                      <p:tavLst>
                                        <p:tav tm="0">
                                          <p:val>
                                            <p:strVal val="#ppt_w*0.70"/>
                                          </p:val>
                                        </p:tav>
                                        <p:tav tm="100000">
                                          <p:val>
                                            <p:strVal val="#ppt_w"/>
                                          </p:val>
                                        </p:tav>
                                      </p:tavLst>
                                    </p:anim>
                                    <p:anim calcmode="lin" valueType="num">
                                      <p:cBhvr>
                                        <p:cTn id="14" dur="1000" fill="hold"/>
                                        <p:tgtEl>
                                          <p:spTgt spid="3077"/>
                                        </p:tgtEl>
                                        <p:attrNameLst>
                                          <p:attrName>ppt_h</p:attrName>
                                        </p:attrNameLst>
                                      </p:cBhvr>
                                      <p:tavLst>
                                        <p:tav tm="0">
                                          <p:val>
                                            <p:strVal val="#ppt_h"/>
                                          </p:val>
                                        </p:tav>
                                        <p:tav tm="100000">
                                          <p:val>
                                            <p:strVal val="#ppt_h"/>
                                          </p:val>
                                        </p:tav>
                                      </p:tavLst>
                                    </p:anim>
                                    <p:animEffect transition="in" filter="fade">
                                      <p:cBhvr>
                                        <p:cTn id="15" dur="1000"/>
                                        <p:tgtEl>
                                          <p:spTgt spid="30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animBg="1"/>
      <p:bldGraphic spid="3077" grpId="0">
        <p:bldAsOne/>
      </p:bldGraphic>
    </p:bldLst>
  </p:timing>
</p:sld>
</file>

<file path=ppt/theme/theme1.xml><?xml version="1.0" encoding="utf-8"?>
<a:theme xmlns:a="http://schemas.openxmlformats.org/drawingml/2006/main" name="Seashell visions design template">
  <a:themeElements>
    <a:clrScheme name="Seashell visions design template 9">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fontScheme name="Seashell visions design template">
      <a:majorFont>
        <a:latin typeface="Century Gothic"/>
        <a:ea typeface=""/>
        <a:cs typeface="Arial"/>
      </a:majorFont>
      <a:minorFont>
        <a:latin typeface="Century Gothic"/>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Seashell visions design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eashell visions design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eashell visions design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eashell visions design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eashell visions design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eashell visions design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eashell visions design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eashell visions design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eashell visions design template 9">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eashell visions design template 10">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eashell visions design template 11">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Seashell visions design template 12">
        <a:dk1>
          <a:srgbClr val="336699"/>
        </a:dk1>
        <a:lt1>
          <a:srgbClr val="EAEAEA"/>
        </a:lt1>
        <a:dk2>
          <a:srgbClr val="000000"/>
        </a:dk2>
        <a:lt2>
          <a:srgbClr val="E3EBF1"/>
        </a:lt2>
        <a:accent1>
          <a:srgbClr val="003399"/>
        </a:accent1>
        <a:accent2>
          <a:srgbClr val="468A4B"/>
        </a:accent2>
        <a:accent3>
          <a:srgbClr val="AAAAAA"/>
        </a:accent3>
        <a:accent4>
          <a:srgbClr val="C8C8C8"/>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519</TotalTime>
  <Words>210</Words>
  <Application>Microsoft Office PowerPoint</Application>
  <PresentationFormat>On-screen Show (4:3)</PresentationFormat>
  <Paragraphs>21</Paragraphs>
  <Slides>4</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Century Gothic</vt:lpstr>
      <vt:lpstr>Seashell visions design template</vt:lpstr>
      <vt:lpstr>A Future of Faithfulness</vt:lpstr>
      <vt:lpstr>A Future of Faithfulness</vt:lpstr>
      <vt:lpstr>A Future of Faithfulness</vt:lpstr>
      <vt:lpstr>A Future of  Faithfulness</vt:lpstr>
    </vt:vector>
  </TitlesOfParts>
  <Company>New Georgia Church of Christ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Sandi  Klein</dc:creator>
  <cp:lastModifiedBy>Eastside Enlightener</cp:lastModifiedBy>
  <cp:revision>20</cp:revision>
  <dcterms:created xsi:type="dcterms:W3CDTF">2011-06-30T21:58:38Z</dcterms:created>
  <dcterms:modified xsi:type="dcterms:W3CDTF">2019-03-10T21:21:19Z</dcterms:modified>
</cp:coreProperties>
</file>