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1" r:id="rId2"/>
    <p:sldId id="317" r:id="rId3"/>
    <p:sldId id="303" r:id="rId4"/>
    <p:sldId id="307" r:id="rId5"/>
    <p:sldId id="309" r:id="rId6"/>
    <p:sldId id="287" r:id="rId7"/>
    <p:sldId id="304" r:id="rId8"/>
    <p:sldId id="310" r:id="rId9"/>
    <p:sldId id="289" r:id="rId10"/>
    <p:sldId id="305" r:id="rId11"/>
    <p:sldId id="306" r:id="rId12"/>
    <p:sldId id="311" r:id="rId13"/>
    <p:sldId id="312" r:id="rId14"/>
    <p:sldId id="313" r:id="rId15"/>
    <p:sldId id="314" r:id="rId16"/>
    <p:sldId id="290" r:id="rId17"/>
    <p:sldId id="308" r:id="rId18"/>
    <p:sldId id="299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2234" autoAdjust="0"/>
    <p:restoredTop sz="99838" autoAdjust="0"/>
  </p:normalViewPr>
  <p:slideViewPr>
    <p:cSldViewPr snapToGrid="0" snapToObjects="1" showGuides="1">
      <p:cViewPr varScale="1">
        <p:scale>
          <a:sx n="86" d="100"/>
          <a:sy n="86" d="100"/>
        </p:scale>
        <p:origin x="198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924B30-711C-5844-A9CA-7C3597F535C4}" type="doc">
      <dgm:prSet loTypeId="urn:microsoft.com/office/officeart/2005/8/layout/pyramid1" loCatId="" qsTypeId="urn:microsoft.com/office/officeart/2005/8/quickstyle/simple4" qsCatId="simple" csTypeId="urn:microsoft.com/office/officeart/2005/8/colors/accent1_2" csCatId="accent1" phldr="1"/>
      <dgm:spPr/>
    </dgm:pt>
    <dgm:pt modelId="{E6C93AA4-E8E6-4C4D-8E72-8288C662103B}">
      <dgm:prSet phldrT="[Text]" custT="1"/>
      <dgm:spPr/>
      <dgm:t>
        <a:bodyPr/>
        <a:lstStyle/>
        <a:p>
          <a:r>
            <a:rPr lang="en-US" sz="2800" b="1" dirty="0"/>
            <a:t>HOLINESS L 17-27</a:t>
          </a:r>
        </a:p>
      </dgm:t>
    </dgm:pt>
    <dgm:pt modelId="{DB74E9D2-35A5-214B-8076-1494B00A30CB}" type="parTrans" cxnId="{AF0525FA-C7E2-D74D-9EE3-86FA917243B0}">
      <dgm:prSet/>
      <dgm:spPr/>
      <dgm:t>
        <a:bodyPr/>
        <a:lstStyle/>
        <a:p>
          <a:endParaRPr lang="en-US"/>
        </a:p>
      </dgm:t>
    </dgm:pt>
    <dgm:pt modelId="{5B44BC03-C54D-E94D-B4C9-17C437311382}" type="sibTrans" cxnId="{AF0525FA-C7E2-D74D-9EE3-86FA917243B0}">
      <dgm:prSet/>
      <dgm:spPr/>
      <dgm:t>
        <a:bodyPr/>
        <a:lstStyle/>
        <a:p>
          <a:endParaRPr lang="en-US"/>
        </a:p>
      </dgm:t>
    </dgm:pt>
    <dgm:pt modelId="{7CD6C7D9-7A9C-2549-9236-67D8F808033F}">
      <dgm:prSet phldrT="[Text]" custT="1"/>
      <dgm:spPr/>
      <dgm:t>
        <a:bodyPr/>
        <a:lstStyle/>
        <a:p>
          <a:r>
            <a:rPr lang="en-US" sz="3000" b="1" dirty="0"/>
            <a:t>CLEANNESS Lev 11-16</a:t>
          </a:r>
        </a:p>
      </dgm:t>
    </dgm:pt>
    <dgm:pt modelId="{C7696361-F7E3-BC41-A4ED-FA1D54ACFC8A}" type="parTrans" cxnId="{745BDE43-8000-214D-967A-2E626E02F87F}">
      <dgm:prSet/>
      <dgm:spPr/>
      <dgm:t>
        <a:bodyPr/>
        <a:lstStyle/>
        <a:p>
          <a:endParaRPr lang="en-US"/>
        </a:p>
      </dgm:t>
    </dgm:pt>
    <dgm:pt modelId="{19CE58C1-36E6-944A-B04B-E4EF7869C442}" type="sibTrans" cxnId="{745BDE43-8000-214D-967A-2E626E02F87F}">
      <dgm:prSet/>
      <dgm:spPr/>
      <dgm:t>
        <a:bodyPr/>
        <a:lstStyle/>
        <a:p>
          <a:endParaRPr lang="en-US"/>
        </a:p>
      </dgm:t>
    </dgm:pt>
    <dgm:pt modelId="{85DDC83A-7B33-A84F-B418-D83B066D0059}">
      <dgm:prSet phldrT="[Text]" custT="1"/>
      <dgm:spPr/>
      <dgm:t>
        <a:bodyPr/>
        <a:lstStyle/>
        <a:p>
          <a:r>
            <a:rPr lang="en-US" sz="3000" b="1" dirty="0"/>
            <a:t>PRIESTHOOD    Lev 8-10</a:t>
          </a:r>
        </a:p>
      </dgm:t>
    </dgm:pt>
    <dgm:pt modelId="{60B7A203-0D93-F04D-B3CD-4E0EB47235F5}" type="parTrans" cxnId="{577E8AE6-AB49-C146-AC21-3DA550E7AA97}">
      <dgm:prSet/>
      <dgm:spPr/>
      <dgm:t>
        <a:bodyPr/>
        <a:lstStyle/>
        <a:p>
          <a:endParaRPr lang="en-US"/>
        </a:p>
      </dgm:t>
    </dgm:pt>
    <dgm:pt modelId="{E6803ED3-B4AE-5F45-A879-79C2E60B0E8A}" type="sibTrans" cxnId="{577E8AE6-AB49-C146-AC21-3DA550E7AA97}">
      <dgm:prSet/>
      <dgm:spPr/>
      <dgm:t>
        <a:bodyPr/>
        <a:lstStyle/>
        <a:p>
          <a:endParaRPr lang="en-US"/>
        </a:p>
      </dgm:t>
    </dgm:pt>
    <dgm:pt modelId="{F3956513-766E-6441-8C21-F85E9E9EFDDC}">
      <dgm:prSet custT="1"/>
      <dgm:spPr/>
      <dgm:t>
        <a:bodyPr/>
        <a:lstStyle/>
        <a:p>
          <a:r>
            <a:rPr lang="en-US" sz="3000" b="1" dirty="0"/>
            <a:t>SACRIFICES - Lev 1-7</a:t>
          </a:r>
        </a:p>
      </dgm:t>
    </dgm:pt>
    <dgm:pt modelId="{486F72FA-099C-4A41-9347-7A4086276B16}" type="parTrans" cxnId="{E7489DB6-EE13-A548-AB82-5777794B26C0}">
      <dgm:prSet/>
      <dgm:spPr/>
      <dgm:t>
        <a:bodyPr/>
        <a:lstStyle/>
        <a:p>
          <a:endParaRPr lang="en-US"/>
        </a:p>
      </dgm:t>
    </dgm:pt>
    <dgm:pt modelId="{72CD9B9E-3794-E54D-90C9-C803DAC457F6}" type="sibTrans" cxnId="{E7489DB6-EE13-A548-AB82-5777794B26C0}">
      <dgm:prSet/>
      <dgm:spPr/>
      <dgm:t>
        <a:bodyPr/>
        <a:lstStyle/>
        <a:p>
          <a:endParaRPr lang="en-US"/>
        </a:p>
      </dgm:t>
    </dgm:pt>
    <dgm:pt modelId="{EA6000C4-0645-9941-985F-B4953044A26A}">
      <dgm:prSet custT="1"/>
      <dgm:spPr/>
      <dgm:t>
        <a:bodyPr/>
        <a:lstStyle/>
        <a:p>
          <a:r>
            <a:rPr lang="en-US" sz="3000" b="1" dirty="0"/>
            <a:t>TABERNACLE - Ex 25-40</a:t>
          </a:r>
        </a:p>
      </dgm:t>
    </dgm:pt>
    <dgm:pt modelId="{50F96611-F510-0E4A-BFE3-B5552123D4EE}" type="parTrans" cxnId="{CEB85545-184E-074E-B990-968F34FC759B}">
      <dgm:prSet/>
      <dgm:spPr/>
      <dgm:t>
        <a:bodyPr/>
        <a:lstStyle/>
        <a:p>
          <a:endParaRPr lang="en-US"/>
        </a:p>
      </dgm:t>
    </dgm:pt>
    <dgm:pt modelId="{A1E1832A-C09B-D04E-9CB4-51C6531135F9}" type="sibTrans" cxnId="{CEB85545-184E-074E-B990-968F34FC759B}">
      <dgm:prSet/>
      <dgm:spPr/>
      <dgm:t>
        <a:bodyPr/>
        <a:lstStyle/>
        <a:p>
          <a:endParaRPr lang="en-US"/>
        </a:p>
      </dgm:t>
    </dgm:pt>
    <dgm:pt modelId="{3E4833FA-A3B2-C94E-A8E3-83EB048D7C74}">
      <dgm:prSet custT="1"/>
      <dgm:spPr/>
      <dgm:t>
        <a:bodyPr/>
        <a:lstStyle/>
        <a:p>
          <a:r>
            <a:rPr lang="en-US" sz="3000" b="1" dirty="0"/>
            <a:t>COVENANT - Ex 19-24</a:t>
          </a:r>
        </a:p>
      </dgm:t>
    </dgm:pt>
    <dgm:pt modelId="{610F82C8-4714-6546-88E1-CD166F26EE7E}" type="parTrans" cxnId="{168F5F24-51B0-204C-B587-DEC587EAA81B}">
      <dgm:prSet/>
      <dgm:spPr/>
      <dgm:t>
        <a:bodyPr/>
        <a:lstStyle/>
        <a:p>
          <a:endParaRPr lang="en-US"/>
        </a:p>
      </dgm:t>
    </dgm:pt>
    <dgm:pt modelId="{3EB9E5BD-759C-A541-A3AE-3C5AF25BD56D}" type="sibTrans" cxnId="{168F5F24-51B0-204C-B587-DEC587EAA81B}">
      <dgm:prSet/>
      <dgm:spPr/>
      <dgm:t>
        <a:bodyPr/>
        <a:lstStyle/>
        <a:p>
          <a:endParaRPr lang="en-US"/>
        </a:p>
      </dgm:t>
    </dgm:pt>
    <dgm:pt modelId="{746461D2-4371-D347-9423-74B81FCA9E21}" type="pres">
      <dgm:prSet presAssocID="{88924B30-711C-5844-A9CA-7C3597F535C4}" presName="Name0" presStyleCnt="0">
        <dgm:presLayoutVars>
          <dgm:dir/>
          <dgm:animLvl val="lvl"/>
          <dgm:resizeHandles val="exact"/>
        </dgm:presLayoutVars>
      </dgm:prSet>
      <dgm:spPr/>
    </dgm:pt>
    <dgm:pt modelId="{84C5E0CA-8565-4942-A33C-A0CD33D9AA92}" type="pres">
      <dgm:prSet presAssocID="{E6C93AA4-E8E6-4C4D-8E72-8288C662103B}" presName="Name8" presStyleCnt="0"/>
      <dgm:spPr/>
    </dgm:pt>
    <dgm:pt modelId="{F9727701-7061-7241-9372-33274B50FE15}" type="pres">
      <dgm:prSet presAssocID="{E6C93AA4-E8E6-4C4D-8E72-8288C662103B}" presName="level" presStyleLbl="node1" presStyleIdx="0" presStyleCnt="6">
        <dgm:presLayoutVars>
          <dgm:chMax val="1"/>
          <dgm:bulletEnabled val="1"/>
        </dgm:presLayoutVars>
      </dgm:prSet>
      <dgm:spPr/>
    </dgm:pt>
    <dgm:pt modelId="{004CFC6B-1D98-B448-942E-6BE820B3D06F}" type="pres">
      <dgm:prSet presAssocID="{E6C93AA4-E8E6-4C4D-8E72-8288C662103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F297ACD-A564-AC44-A9B9-7C3B6DF900B1}" type="pres">
      <dgm:prSet presAssocID="{7CD6C7D9-7A9C-2549-9236-67D8F808033F}" presName="Name8" presStyleCnt="0"/>
      <dgm:spPr/>
    </dgm:pt>
    <dgm:pt modelId="{75960B2E-6C17-A84E-8C5E-7D93F2BD99E3}" type="pres">
      <dgm:prSet presAssocID="{7CD6C7D9-7A9C-2549-9236-67D8F808033F}" presName="level" presStyleLbl="node1" presStyleIdx="1" presStyleCnt="6">
        <dgm:presLayoutVars>
          <dgm:chMax val="1"/>
          <dgm:bulletEnabled val="1"/>
        </dgm:presLayoutVars>
      </dgm:prSet>
      <dgm:spPr/>
    </dgm:pt>
    <dgm:pt modelId="{9621DF75-D3DF-164A-9F3F-56B0E97807FF}" type="pres">
      <dgm:prSet presAssocID="{7CD6C7D9-7A9C-2549-9236-67D8F808033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34F8B4E-7318-944F-ABC1-48406FC7FDEE}" type="pres">
      <dgm:prSet presAssocID="{85DDC83A-7B33-A84F-B418-D83B066D0059}" presName="Name8" presStyleCnt="0"/>
      <dgm:spPr/>
    </dgm:pt>
    <dgm:pt modelId="{A60ED826-9C52-F244-8178-2DAA8BA8A062}" type="pres">
      <dgm:prSet presAssocID="{85DDC83A-7B33-A84F-B418-D83B066D0059}" presName="level" presStyleLbl="node1" presStyleIdx="2" presStyleCnt="6">
        <dgm:presLayoutVars>
          <dgm:chMax val="1"/>
          <dgm:bulletEnabled val="1"/>
        </dgm:presLayoutVars>
      </dgm:prSet>
      <dgm:spPr/>
    </dgm:pt>
    <dgm:pt modelId="{5950CAF2-700C-B449-9721-FA6A576B668C}" type="pres">
      <dgm:prSet presAssocID="{85DDC83A-7B33-A84F-B418-D83B066D0059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A094DD1-4506-4E49-8274-3B2999536445}" type="pres">
      <dgm:prSet presAssocID="{F3956513-766E-6441-8C21-F85E9E9EFDDC}" presName="Name8" presStyleCnt="0"/>
      <dgm:spPr/>
    </dgm:pt>
    <dgm:pt modelId="{47232A04-62B8-D84F-AB59-2E4C784D506F}" type="pres">
      <dgm:prSet presAssocID="{F3956513-766E-6441-8C21-F85E9E9EFDDC}" presName="level" presStyleLbl="node1" presStyleIdx="3" presStyleCnt="6">
        <dgm:presLayoutVars>
          <dgm:chMax val="1"/>
          <dgm:bulletEnabled val="1"/>
        </dgm:presLayoutVars>
      </dgm:prSet>
      <dgm:spPr/>
    </dgm:pt>
    <dgm:pt modelId="{C31E52E0-D32F-DA4E-BF9D-503B4473B0F6}" type="pres">
      <dgm:prSet presAssocID="{F3956513-766E-6441-8C21-F85E9E9EFDD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F360C2E-4ACA-6541-B395-E9294BF73D0E}" type="pres">
      <dgm:prSet presAssocID="{EA6000C4-0645-9941-985F-B4953044A26A}" presName="Name8" presStyleCnt="0"/>
      <dgm:spPr/>
    </dgm:pt>
    <dgm:pt modelId="{388D7B9D-F2CF-2449-9DC4-AB924BB38DA1}" type="pres">
      <dgm:prSet presAssocID="{EA6000C4-0645-9941-985F-B4953044A26A}" presName="level" presStyleLbl="node1" presStyleIdx="4" presStyleCnt="6">
        <dgm:presLayoutVars>
          <dgm:chMax val="1"/>
          <dgm:bulletEnabled val="1"/>
        </dgm:presLayoutVars>
      </dgm:prSet>
      <dgm:spPr/>
    </dgm:pt>
    <dgm:pt modelId="{2FFEBB94-7AD0-3746-B1D0-2B69F0143381}" type="pres">
      <dgm:prSet presAssocID="{EA6000C4-0645-9941-985F-B4953044A26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9789E2B-34F1-8A48-AF18-75E9ABDD0DFA}" type="pres">
      <dgm:prSet presAssocID="{3E4833FA-A3B2-C94E-A8E3-83EB048D7C74}" presName="Name8" presStyleCnt="0"/>
      <dgm:spPr/>
    </dgm:pt>
    <dgm:pt modelId="{98E4E7FC-41AC-224A-9AF6-06BAA567C17F}" type="pres">
      <dgm:prSet presAssocID="{3E4833FA-A3B2-C94E-A8E3-83EB048D7C74}" presName="level" presStyleLbl="node1" presStyleIdx="5" presStyleCnt="6">
        <dgm:presLayoutVars>
          <dgm:chMax val="1"/>
          <dgm:bulletEnabled val="1"/>
        </dgm:presLayoutVars>
      </dgm:prSet>
      <dgm:spPr/>
    </dgm:pt>
    <dgm:pt modelId="{B787742A-B2EF-994C-8E97-7FA5D2425F2F}" type="pres">
      <dgm:prSet presAssocID="{3E4833FA-A3B2-C94E-A8E3-83EB048D7C74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B04CA809-37FA-AF42-A46B-715A5938F2C0}" type="presOf" srcId="{3E4833FA-A3B2-C94E-A8E3-83EB048D7C74}" destId="{98E4E7FC-41AC-224A-9AF6-06BAA567C17F}" srcOrd="0" destOrd="0" presId="urn:microsoft.com/office/officeart/2005/8/layout/pyramid1"/>
    <dgm:cxn modelId="{B2C8CB1E-FE16-6143-B253-A9D3FAB427AF}" type="presOf" srcId="{EA6000C4-0645-9941-985F-B4953044A26A}" destId="{388D7B9D-F2CF-2449-9DC4-AB924BB38DA1}" srcOrd="0" destOrd="0" presId="urn:microsoft.com/office/officeart/2005/8/layout/pyramid1"/>
    <dgm:cxn modelId="{168F5F24-51B0-204C-B587-DEC587EAA81B}" srcId="{88924B30-711C-5844-A9CA-7C3597F535C4}" destId="{3E4833FA-A3B2-C94E-A8E3-83EB048D7C74}" srcOrd="5" destOrd="0" parTransId="{610F82C8-4714-6546-88E1-CD166F26EE7E}" sibTransId="{3EB9E5BD-759C-A541-A3AE-3C5AF25BD56D}"/>
    <dgm:cxn modelId="{745BDE43-8000-214D-967A-2E626E02F87F}" srcId="{88924B30-711C-5844-A9CA-7C3597F535C4}" destId="{7CD6C7D9-7A9C-2549-9236-67D8F808033F}" srcOrd="1" destOrd="0" parTransId="{C7696361-F7E3-BC41-A4ED-FA1D54ACFC8A}" sibTransId="{19CE58C1-36E6-944A-B04B-E4EF7869C442}"/>
    <dgm:cxn modelId="{CEB85545-184E-074E-B990-968F34FC759B}" srcId="{88924B30-711C-5844-A9CA-7C3597F535C4}" destId="{EA6000C4-0645-9941-985F-B4953044A26A}" srcOrd="4" destOrd="0" parTransId="{50F96611-F510-0E4A-BFE3-B5552123D4EE}" sibTransId="{A1E1832A-C09B-D04E-9CB4-51C6531135F9}"/>
    <dgm:cxn modelId="{6261C66B-8B82-934F-A418-401FA7932FFD}" type="presOf" srcId="{7CD6C7D9-7A9C-2549-9236-67D8F808033F}" destId="{9621DF75-D3DF-164A-9F3F-56B0E97807FF}" srcOrd="1" destOrd="0" presId="urn:microsoft.com/office/officeart/2005/8/layout/pyramid1"/>
    <dgm:cxn modelId="{25E56A4D-0791-F64A-8D2F-6D2EB2448E2D}" type="presOf" srcId="{F3956513-766E-6441-8C21-F85E9E9EFDDC}" destId="{47232A04-62B8-D84F-AB59-2E4C784D506F}" srcOrd="0" destOrd="0" presId="urn:microsoft.com/office/officeart/2005/8/layout/pyramid1"/>
    <dgm:cxn modelId="{7899AE52-1AD4-3E45-8F10-53DCF4191EF5}" type="presOf" srcId="{7CD6C7D9-7A9C-2549-9236-67D8F808033F}" destId="{75960B2E-6C17-A84E-8C5E-7D93F2BD99E3}" srcOrd="0" destOrd="0" presId="urn:microsoft.com/office/officeart/2005/8/layout/pyramid1"/>
    <dgm:cxn modelId="{13E35276-9F95-1D4B-ABB0-5439370DE9F8}" type="presOf" srcId="{85DDC83A-7B33-A84F-B418-D83B066D0059}" destId="{5950CAF2-700C-B449-9721-FA6A576B668C}" srcOrd="1" destOrd="0" presId="urn:microsoft.com/office/officeart/2005/8/layout/pyramid1"/>
    <dgm:cxn modelId="{CA51E581-B6B0-4D4B-9935-0101AD3FC3E4}" type="presOf" srcId="{88924B30-711C-5844-A9CA-7C3597F535C4}" destId="{746461D2-4371-D347-9423-74B81FCA9E21}" srcOrd="0" destOrd="0" presId="urn:microsoft.com/office/officeart/2005/8/layout/pyramid1"/>
    <dgm:cxn modelId="{CD4B02B3-DB5A-9842-9A70-D193D214C782}" type="presOf" srcId="{85DDC83A-7B33-A84F-B418-D83B066D0059}" destId="{A60ED826-9C52-F244-8178-2DAA8BA8A062}" srcOrd="0" destOrd="0" presId="urn:microsoft.com/office/officeart/2005/8/layout/pyramid1"/>
    <dgm:cxn modelId="{E7489DB6-EE13-A548-AB82-5777794B26C0}" srcId="{88924B30-711C-5844-A9CA-7C3597F535C4}" destId="{F3956513-766E-6441-8C21-F85E9E9EFDDC}" srcOrd="3" destOrd="0" parTransId="{486F72FA-099C-4A41-9347-7A4086276B16}" sibTransId="{72CD9B9E-3794-E54D-90C9-C803DAC457F6}"/>
    <dgm:cxn modelId="{12FE19BC-5006-1246-AC34-1B9F71C46588}" type="presOf" srcId="{F3956513-766E-6441-8C21-F85E9E9EFDDC}" destId="{C31E52E0-D32F-DA4E-BF9D-503B4473B0F6}" srcOrd="1" destOrd="0" presId="urn:microsoft.com/office/officeart/2005/8/layout/pyramid1"/>
    <dgm:cxn modelId="{18BB8CD2-4C60-4240-B579-628DA3FACF82}" type="presOf" srcId="{3E4833FA-A3B2-C94E-A8E3-83EB048D7C74}" destId="{B787742A-B2EF-994C-8E97-7FA5D2425F2F}" srcOrd="1" destOrd="0" presId="urn:microsoft.com/office/officeart/2005/8/layout/pyramid1"/>
    <dgm:cxn modelId="{C8938CDD-FE20-5B41-8A50-E4A08A109A81}" type="presOf" srcId="{EA6000C4-0645-9941-985F-B4953044A26A}" destId="{2FFEBB94-7AD0-3746-B1D0-2B69F0143381}" srcOrd="1" destOrd="0" presId="urn:microsoft.com/office/officeart/2005/8/layout/pyramid1"/>
    <dgm:cxn modelId="{577E8AE6-AB49-C146-AC21-3DA550E7AA97}" srcId="{88924B30-711C-5844-A9CA-7C3597F535C4}" destId="{85DDC83A-7B33-A84F-B418-D83B066D0059}" srcOrd="2" destOrd="0" parTransId="{60B7A203-0D93-F04D-B3CD-4E0EB47235F5}" sibTransId="{E6803ED3-B4AE-5F45-A879-79C2E60B0E8A}"/>
    <dgm:cxn modelId="{D06DAAF9-8D09-384E-A9CA-18A75616F3BD}" type="presOf" srcId="{E6C93AA4-E8E6-4C4D-8E72-8288C662103B}" destId="{F9727701-7061-7241-9372-33274B50FE15}" srcOrd="0" destOrd="0" presId="urn:microsoft.com/office/officeart/2005/8/layout/pyramid1"/>
    <dgm:cxn modelId="{AF0525FA-C7E2-D74D-9EE3-86FA917243B0}" srcId="{88924B30-711C-5844-A9CA-7C3597F535C4}" destId="{E6C93AA4-E8E6-4C4D-8E72-8288C662103B}" srcOrd="0" destOrd="0" parTransId="{DB74E9D2-35A5-214B-8076-1494B00A30CB}" sibTransId="{5B44BC03-C54D-E94D-B4C9-17C437311382}"/>
    <dgm:cxn modelId="{5DD877FD-27A8-4046-8AA2-5A3BBBB423B6}" type="presOf" srcId="{E6C93AA4-E8E6-4C4D-8E72-8288C662103B}" destId="{004CFC6B-1D98-B448-942E-6BE820B3D06F}" srcOrd="1" destOrd="0" presId="urn:microsoft.com/office/officeart/2005/8/layout/pyramid1"/>
    <dgm:cxn modelId="{4516EB1E-2B76-9645-80BA-50750F0803AC}" type="presParOf" srcId="{746461D2-4371-D347-9423-74B81FCA9E21}" destId="{84C5E0CA-8565-4942-A33C-A0CD33D9AA92}" srcOrd="0" destOrd="0" presId="urn:microsoft.com/office/officeart/2005/8/layout/pyramid1"/>
    <dgm:cxn modelId="{746B1163-6784-044A-803F-252AA8FAFBE9}" type="presParOf" srcId="{84C5E0CA-8565-4942-A33C-A0CD33D9AA92}" destId="{F9727701-7061-7241-9372-33274B50FE15}" srcOrd="0" destOrd="0" presId="urn:microsoft.com/office/officeart/2005/8/layout/pyramid1"/>
    <dgm:cxn modelId="{AB898ADA-D223-FF49-A762-C72BF9FDE413}" type="presParOf" srcId="{84C5E0CA-8565-4942-A33C-A0CD33D9AA92}" destId="{004CFC6B-1D98-B448-942E-6BE820B3D06F}" srcOrd="1" destOrd="0" presId="urn:microsoft.com/office/officeart/2005/8/layout/pyramid1"/>
    <dgm:cxn modelId="{6CA7A336-F70C-FB4F-A204-8525E22329F1}" type="presParOf" srcId="{746461D2-4371-D347-9423-74B81FCA9E21}" destId="{7F297ACD-A564-AC44-A9B9-7C3B6DF900B1}" srcOrd="1" destOrd="0" presId="urn:microsoft.com/office/officeart/2005/8/layout/pyramid1"/>
    <dgm:cxn modelId="{7041FDD9-39F7-0F41-8E1F-6C88771871B1}" type="presParOf" srcId="{7F297ACD-A564-AC44-A9B9-7C3B6DF900B1}" destId="{75960B2E-6C17-A84E-8C5E-7D93F2BD99E3}" srcOrd="0" destOrd="0" presId="urn:microsoft.com/office/officeart/2005/8/layout/pyramid1"/>
    <dgm:cxn modelId="{B93E037B-9F3D-B046-8DCB-9EFF8BA850DB}" type="presParOf" srcId="{7F297ACD-A564-AC44-A9B9-7C3B6DF900B1}" destId="{9621DF75-D3DF-164A-9F3F-56B0E97807FF}" srcOrd="1" destOrd="0" presId="urn:microsoft.com/office/officeart/2005/8/layout/pyramid1"/>
    <dgm:cxn modelId="{F6FE5C18-3E3B-8B43-84C5-C2D53F51B2E8}" type="presParOf" srcId="{746461D2-4371-D347-9423-74B81FCA9E21}" destId="{E34F8B4E-7318-944F-ABC1-48406FC7FDEE}" srcOrd="2" destOrd="0" presId="urn:microsoft.com/office/officeart/2005/8/layout/pyramid1"/>
    <dgm:cxn modelId="{C9DFADF8-EF28-B447-93FC-27C714D3D9D6}" type="presParOf" srcId="{E34F8B4E-7318-944F-ABC1-48406FC7FDEE}" destId="{A60ED826-9C52-F244-8178-2DAA8BA8A062}" srcOrd="0" destOrd="0" presId="urn:microsoft.com/office/officeart/2005/8/layout/pyramid1"/>
    <dgm:cxn modelId="{2C444661-551E-4442-99FF-DC2B4286C94F}" type="presParOf" srcId="{E34F8B4E-7318-944F-ABC1-48406FC7FDEE}" destId="{5950CAF2-700C-B449-9721-FA6A576B668C}" srcOrd="1" destOrd="0" presId="urn:microsoft.com/office/officeart/2005/8/layout/pyramid1"/>
    <dgm:cxn modelId="{B042DAD3-808C-BD4F-907F-348C8DD1F971}" type="presParOf" srcId="{746461D2-4371-D347-9423-74B81FCA9E21}" destId="{5A094DD1-4506-4E49-8274-3B2999536445}" srcOrd="3" destOrd="0" presId="urn:microsoft.com/office/officeart/2005/8/layout/pyramid1"/>
    <dgm:cxn modelId="{A96EFA56-FE41-0446-B525-A82211F9A50C}" type="presParOf" srcId="{5A094DD1-4506-4E49-8274-3B2999536445}" destId="{47232A04-62B8-D84F-AB59-2E4C784D506F}" srcOrd="0" destOrd="0" presId="urn:microsoft.com/office/officeart/2005/8/layout/pyramid1"/>
    <dgm:cxn modelId="{F5ED8F21-280A-8447-B606-5B4ADDFB1BAC}" type="presParOf" srcId="{5A094DD1-4506-4E49-8274-3B2999536445}" destId="{C31E52E0-D32F-DA4E-BF9D-503B4473B0F6}" srcOrd="1" destOrd="0" presId="urn:microsoft.com/office/officeart/2005/8/layout/pyramid1"/>
    <dgm:cxn modelId="{100EBC65-147E-3F40-9B2B-7091059FF41B}" type="presParOf" srcId="{746461D2-4371-D347-9423-74B81FCA9E21}" destId="{8F360C2E-4ACA-6541-B395-E9294BF73D0E}" srcOrd="4" destOrd="0" presId="urn:microsoft.com/office/officeart/2005/8/layout/pyramid1"/>
    <dgm:cxn modelId="{242E0B42-55D8-9946-A90C-E5CE7EBF791E}" type="presParOf" srcId="{8F360C2E-4ACA-6541-B395-E9294BF73D0E}" destId="{388D7B9D-F2CF-2449-9DC4-AB924BB38DA1}" srcOrd="0" destOrd="0" presId="urn:microsoft.com/office/officeart/2005/8/layout/pyramid1"/>
    <dgm:cxn modelId="{81242755-0839-714F-AB26-35AE7924D7B0}" type="presParOf" srcId="{8F360C2E-4ACA-6541-B395-E9294BF73D0E}" destId="{2FFEBB94-7AD0-3746-B1D0-2B69F0143381}" srcOrd="1" destOrd="0" presId="urn:microsoft.com/office/officeart/2005/8/layout/pyramid1"/>
    <dgm:cxn modelId="{93A36594-4872-F549-A08E-FD6209E2F7F5}" type="presParOf" srcId="{746461D2-4371-D347-9423-74B81FCA9E21}" destId="{B9789E2B-34F1-8A48-AF18-75E9ABDD0DFA}" srcOrd="5" destOrd="0" presId="urn:microsoft.com/office/officeart/2005/8/layout/pyramid1"/>
    <dgm:cxn modelId="{EE520937-6EC5-2B4F-B43B-21FCA64EE0D4}" type="presParOf" srcId="{B9789E2B-34F1-8A48-AF18-75E9ABDD0DFA}" destId="{98E4E7FC-41AC-224A-9AF6-06BAA567C17F}" srcOrd="0" destOrd="0" presId="urn:microsoft.com/office/officeart/2005/8/layout/pyramid1"/>
    <dgm:cxn modelId="{D5072865-B6F3-3C4E-BD5A-3D6961E5EFA8}" type="presParOf" srcId="{B9789E2B-34F1-8A48-AF18-75E9ABDD0DFA}" destId="{B787742A-B2EF-994C-8E97-7FA5D2425F2F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727701-7061-7241-9372-33274B50FE15}">
      <dsp:nvSpPr>
        <dsp:cNvPr id="0" name=""/>
        <dsp:cNvSpPr/>
      </dsp:nvSpPr>
      <dsp:spPr>
        <a:xfrm>
          <a:off x="3806689" y="0"/>
          <a:ext cx="1522675" cy="1058281"/>
        </a:xfrm>
        <a:prstGeom prst="trapezoid">
          <a:avLst>
            <a:gd name="adj" fmla="val 7194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HOLINESS L 17-27</a:t>
          </a:r>
        </a:p>
      </dsp:txBody>
      <dsp:txXfrm>
        <a:off x="3806689" y="0"/>
        <a:ext cx="1522675" cy="1058281"/>
      </dsp:txXfrm>
    </dsp:sp>
    <dsp:sp modelId="{75960B2E-6C17-A84E-8C5E-7D93F2BD99E3}">
      <dsp:nvSpPr>
        <dsp:cNvPr id="0" name=""/>
        <dsp:cNvSpPr/>
      </dsp:nvSpPr>
      <dsp:spPr>
        <a:xfrm>
          <a:off x="3045351" y="1058281"/>
          <a:ext cx="3045351" cy="1058281"/>
        </a:xfrm>
        <a:prstGeom prst="trapezoid">
          <a:avLst>
            <a:gd name="adj" fmla="val 7194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CLEANNESS Lev 11-16</a:t>
          </a:r>
        </a:p>
      </dsp:txBody>
      <dsp:txXfrm>
        <a:off x="3578288" y="1058281"/>
        <a:ext cx="1979478" cy="1058281"/>
      </dsp:txXfrm>
    </dsp:sp>
    <dsp:sp modelId="{A60ED826-9C52-F244-8178-2DAA8BA8A062}">
      <dsp:nvSpPr>
        <dsp:cNvPr id="0" name=""/>
        <dsp:cNvSpPr/>
      </dsp:nvSpPr>
      <dsp:spPr>
        <a:xfrm>
          <a:off x="2284013" y="2116562"/>
          <a:ext cx="4568027" cy="1058281"/>
        </a:xfrm>
        <a:prstGeom prst="trapezoid">
          <a:avLst>
            <a:gd name="adj" fmla="val 7194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PRIESTHOOD    Lev 8-10</a:t>
          </a:r>
        </a:p>
      </dsp:txBody>
      <dsp:txXfrm>
        <a:off x="3083418" y="2116562"/>
        <a:ext cx="2969217" cy="1058281"/>
      </dsp:txXfrm>
    </dsp:sp>
    <dsp:sp modelId="{47232A04-62B8-D84F-AB59-2E4C784D506F}">
      <dsp:nvSpPr>
        <dsp:cNvPr id="0" name=""/>
        <dsp:cNvSpPr/>
      </dsp:nvSpPr>
      <dsp:spPr>
        <a:xfrm>
          <a:off x="1522675" y="3174843"/>
          <a:ext cx="6090703" cy="1058281"/>
        </a:xfrm>
        <a:prstGeom prst="trapezoid">
          <a:avLst>
            <a:gd name="adj" fmla="val 7194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SACRIFICES - Lev 1-7</a:t>
          </a:r>
        </a:p>
      </dsp:txBody>
      <dsp:txXfrm>
        <a:off x="2588548" y="3174843"/>
        <a:ext cx="3958957" cy="1058281"/>
      </dsp:txXfrm>
    </dsp:sp>
    <dsp:sp modelId="{388D7B9D-F2CF-2449-9DC4-AB924BB38DA1}">
      <dsp:nvSpPr>
        <dsp:cNvPr id="0" name=""/>
        <dsp:cNvSpPr/>
      </dsp:nvSpPr>
      <dsp:spPr>
        <a:xfrm>
          <a:off x="761337" y="4233124"/>
          <a:ext cx="7613379" cy="1058281"/>
        </a:xfrm>
        <a:prstGeom prst="trapezoid">
          <a:avLst>
            <a:gd name="adj" fmla="val 7194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TABERNACLE - Ex 25-40</a:t>
          </a:r>
        </a:p>
      </dsp:txBody>
      <dsp:txXfrm>
        <a:off x="2093679" y="4233124"/>
        <a:ext cx="4948696" cy="1058281"/>
      </dsp:txXfrm>
    </dsp:sp>
    <dsp:sp modelId="{98E4E7FC-41AC-224A-9AF6-06BAA567C17F}">
      <dsp:nvSpPr>
        <dsp:cNvPr id="0" name=""/>
        <dsp:cNvSpPr/>
      </dsp:nvSpPr>
      <dsp:spPr>
        <a:xfrm>
          <a:off x="0" y="5291405"/>
          <a:ext cx="9136055" cy="1058281"/>
        </a:xfrm>
        <a:prstGeom prst="trapezoid">
          <a:avLst>
            <a:gd name="adj" fmla="val 7194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COVENANT - Ex 19-24</a:t>
          </a:r>
        </a:p>
      </dsp:txBody>
      <dsp:txXfrm>
        <a:off x="1598809" y="5291405"/>
        <a:ext cx="5938435" cy="10582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6/4/2017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128CFED-D4F4-4803-8A50-FC00717A26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3068" y="4416425"/>
            <a:ext cx="7772400" cy="1470025"/>
          </a:xfrm>
        </p:spPr>
        <p:txBody>
          <a:bodyPr>
            <a:normAutofit fontScale="90000"/>
          </a:bodyPr>
          <a:lstStyle/>
          <a:p>
            <a:pPr>
              <a:lnSpc>
                <a:spcPct val="75000"/>
              </a:lnSpc>
            </a:pPr>
            <a:r>
              <a:rPr lang="en-US" sz="4000" dirty="0">
                <a:latin typeface="Century Gothic"/>
                <a:cs typeface="Century Gothic"/>
              </a:rPr>
              <a:t> </a:t>
            </a:r>
            <a:r>
              <a:rPr lang="en-US" sz="6900" dirty="0">
                <a:latin typeface="Century Gothic"/>
                <a:cs typeface="Century Gothic"/>
              </a:rPr>
              <a:t>EVANGELISM IN</a:t>
            </a:r>
            <a:br>
              <a:rPr lang="en-US" sz="7200" dirty="0">
                <a:latin typeface="Century Gothic"/>
                <a:cs typeface="Century Gothic"/>
              </a:rPr>
            </a:br>
            <a:r>
              <a:rPr lang="en-US" sz="22700" dirty="0">
                <a:latin typeface="Century Gothic"/>
                <a:cs typeface="Century Gothic"/>
              </a:rPr>
              <a:t>EXILE</a:t>
            </a:r>
          </a:p>
        </p:txBody>
      </p:sp>
    </p:spTree>
    <p:extLst>
      <p:ext uri="{BB962C8B-B14F-4D97-AF65-F5344CB8AC3E}">
        <p14:creationId xmlns:p14="http://schemas.microsoft.com/office/powerpoint/2010/main" val="343615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0930"/>
            <a:ext cx="8066507" cy="5720864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/>
              <a:t>Leviticus 10</a:t>
            </a:r>
          </a:p>
          <a:p>
            <a:pPr marL="0" indent="0">
              <a:buNone/>
            </a:pPr>
            <a:r>
              <a:rPr lang="en-US" b="1" dirty="0"/>
              <a:t>3 </a:t>
            </a:r>
            <a:r>
              <a:rPr lang="en-US" dirty="0"/>
              <a:t>Then Moses said to Aaron, “This is what the LORD has said, ‘Among those who are near me </a:t>
            </a:r>
            <a:r>
              <a:rPr lang="en-US" b="1" u="sng" dirty="0">
                <a:solidFill>
                  <a:srgbClr val="FFFF00"/>
                </a:solidFill>
              </a:rPr>
              <a:t>I will be sanctified</a:t>
            </a:r>
            <a:r>
              <a:rPr lang="en-US" dirty="0"/>
              <a:t>, and before all the people I will be glorified.’” And Aaron held his peace. </a:t>
            </a:r>
            <a:endParaRPr lang="en-US" dirty="0"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2886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0930"/>
            <a:ext cx="8066507" cy="5720864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/>
              <a:t>Leviticus 10</a:t>
            </a:r>
          </a:p>
          <a:p>
            <a:pPr marL="0" indent="0">
              <a:buNone/>
            </a:pPr>
            <a:r>
              <a:rPr lang="en-US" b="1" dirty="0"/>
              <a:t>3 </a:t>
            </a:r>
            <a:r>
              <a:rPr lang="en-US" dirty="0"/>
              <a:t>Then Moses said to Aaron, “This is what the LORD has said, ‘Among those who are near me </a:t>
            </a:r>
            <a:r>
              <a:rPr lang="en-US" b="1" u="sng" dirty="0">
                <a:solidFill>
                  <a:srgbClr val="FFFF00"/>
                </a:solidFill>
              </a:rPr>
              <a:t>I will be sanctified</a:t>
            </a:r>
            <a:r>
              <a:rPr lang="en-US" dirty="0"/>
              <a:t>, and before all the people </a:t>
            </a:r>
            <a:r>
              <a:rPr lang="en-US" b="1" u="sng" dirty="0">
                <a:solidFill>
                  <a:srgbClr val="FFFF00"/>
                </a:solidFill>
              </a:rPr>
              <a:t>I will be glorified</a:t>
            </a:r>
            <a:r>
              <a:rPr lang="en-US" dirty="0"/>
              <a:t>.’” And Aaron held his peace. </a:t>
            </a:r>
            <a:endParaRPr lang="en-US" dirty="0"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4027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400"/>
            <a:ext cx="9144000" cy="628986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10800000">
            <a:off x="0" y="-1"/>
            <a:ext cx="9144000" cy="343727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0000"/>
                </a:schemeClr>
              </a:gs>
              <a:gs pos="94000">
                <a:schemeClr val="tx1">
                  <a:alpha val="75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3428999"/>
            <a:ext cx="9144000" cy="342900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0000"/>
                </a:schemeClr>
              </a:gs>
              <a:gs pos="94000">
                <a:schemeClr val="tx1">
                  <a:alpha val="75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85800" y="2421767"/>
            <a:ext cx="7772400" cy="196574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b="1" spc="-150" dirty="0">
                <a:solidFill>
                  <a:schemeClr val="bg1"/>
                </a:solidFill>
                <a:latin typeface="Century Gothic"/>
                <a:cs typeface="Century Gothic"/>
              </a:rPr>
              <a:t>Principle #3</a:t>
            </a:r>
            <a:br>
              <a:rPr lang="en-US" b="1" spc="-150" dirty="0">
                <a:solidFill>
                  <a:schemeClr val="bg1"/>
                </a:solidFill>
                <a:latin typeface="Century Gothic"/>
                <a:cs typeface="Century Gothic"/>
              </a:rPr>
            </a:br>
            <a:br>
              <a:rPr lang="en-US" sz="1800" b="1" spc="-150" dirty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b="1" spc="-150" dirty="0">
                <a:solidFill>
                  <a:schemeClr val="bg1"/>
                </a:solidFill>
                <a:latin typeface="Century Gothic"/>
                <a:cs typeface="Century Gothic"/>
              </a:rPr>
              <a:t>Our work as priests is to make sacrifices and to teach people about God.</a:t>
            </a:r>
          </a:p>
        </p:txBody>
      </p:sp>
    </p:spTree>
    <p:extLst>
      <p:ext uri="{BB962C8B-B14F-4D97-AF65-F5344CB8AC3E}">
        <p14:creationId xmlns:p14="http://schemas.microsoft.com/office/powerpoint/2010/main" val="309581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0930"/>
            <a:ext cx="8229600" cy="5720864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/>
              <a:t>Malachi 2</a:t>
            </a:r>
          </a:p>
          <a:p>
            <a:pPr marL="0" indent="0">
              <a:buNone/>
            </a:pPr>
            <a:r>
              <a:rPr lang="en-US" b="1" dirty="0"/>
              <a:t>11 </a:t>
            </a:r>
            <a:r>
              <a:rPr lang="en-US" dirty="0"/>
              <a:t>“For from the rising of the sun to its setting my name will be great among the nations, and in every place incense will be offered to my name, and a pure offering. For my name will be great among the nations, says the LORD of hosts.”</a:t>
            </a:r>
            <a:endParaRPr lang="en-US" dirty="0"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16165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0930"/>
            <a:ext cx="8229600" cy="5720864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/>
              <a:t>Malachi 2</a:t>
            </a:r>
          </a:p>
          <a:p>
            <a:pPr marL="0" indent="0">
              <a:buNone/>
            </a:pPr>
            <a:r>
              <a:rPr lang="en-US" b="1" dirty="0"/>
              <a:t>11 </a:t>
            </a:r>
            <a:r>
              <a:rPr lang="en-US" dirty="0"/>
              <a:t>“For from the rising of the sun to its setting </a:t>
            </a:r>
            <a:r>
              <a:rPr lang="en-US" b="1" u="sng" dirty="0">
                <a:solidFill>
                  <a:srgbClr val="FFFF00"/>
                </a:solidFill>
              </a:rPr>
              <a:t>my name will be great among the nations</a:t>
            </a:r>
            <a:r>
              <a:rPr lang="en-US" dirty="0"/>
              <a:t>, and in every place incense will be offered to my name, and a pure offering. For my name will be great among the nations, says the LORD of hosts.”</a:t>
            </a:r>
            <a:endParaRPr lang="en-US" dirty="0"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03453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0930"/>
            <a:ext cx="8229600" cy="5720864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/>
              <a:t>Malachi 2</a:t>
            </a:r>
          </a:p>
          <a:p>
            <a:pPr marL="0" indent="0">
              <a:buNone/>
            </a:pPr>
            <a:r>
              <a:rPr lang="en-US" b="1" dirty="0"/>
              <a:t>11 </a:t>
            </a:r>
            <a:r>
              <a:rPr lang="en-US" dirty="0"/>
              <a:t>“For from the rising of the sun to its setting </a:t>
            </a:r>
            <a:r>
              <a:rPr lang="en-US" b="1" u="sng" dirty="0">
                <a:solidFill>
                  <a:srgbClr val="FFFF00"/>
                </a:solidFill>
              </a:rPr>
              <a:t>my name will be great among the nations</a:t>
            </a:r>
            <a:r>
              <a:rPr lang="en-US" dirty="0"/>
              <a:t>, and in every place incense will be offered to my name, and a pure offering. For </a:t>
            </a:r>
            <a:r>
              <a:rPr lang="en-US" b="1" u="sng" dirty="0">
                <a:solidFill>
                  <a:srgbClr val="FFFF00"/>
                </a:solidFill>
              </a:rPr>
              <a:t>my name will be great among the nations</a:t>
            </a:r>
            <a:r>
              <a:rPr lang="en-US" dirty="0"/>
              <a:t>, says the LORD of hosts.”</a:t>
            </a:r>
            <a:endParaRPr lang="en-US" dirty="0"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42808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0930"/>
            <a:ext cx="8229600" cy="5720864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/>
              <a:t>Malachi 2</a:t>
            </a:r>
          </a:p>
          <a:p>
            <a:pPr marL="0" indent="0">
              <a:buNone/>
            </a:pPr>
            <a:r>
              <a:rPr lang="en-US" b="1" dirty="0"/>
              <a:t>7 </a:t>
            </a:r>
            <a:r>
              <a:rPr lang="en-US" dirty="0"/>
              <a:t>“For the lips of a priest should guard knowledge, and people should seek instruction from his mouth, for he is the messenger of the LORD of hosts.”</a:t>
            </a:r>
            <a:endParaRPr lang="en-US" dirty="0"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3119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0930"/>
            <a:ext cx="8229600" cy="5720864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/>
              <a:t>Malachi 2</a:t>
            </a:r>
          </a:p>
          <a:p>
            <a:pPr marL="0" indent="0">
              <a:buNone/>
            </a:pPr>
            <a:r>
              <a:rPr lang="en-US" b="1" dirty="0"/>
              <a:t>7 </a:t>
            </a:r>
            <a:r>
              <a:rPr lang="en-US" dirty="0"/>
              <a:t>“For the lips of a priest should guard knowledge, and people should seek instruction from his mouth, for </a:t>
            </a:r>
            <a:r>
              <a:rPr lang="en-US" b="1" u="sng" dirty="0">
                <a:solidFill>
                  <a:srgbClr val="FFFF00"/>
                </a:solidFill>
              </a:rPr>
              <a:t>he is the messenger of the LORD of hosts</a:t>
            </a:r>
            <a:r>
              <a:rPr lang="en-US" dirty="0"/>
              <a:t>.”</a:t>
            </a:r>
            <a:endParaRPr lang="en-US" dirty="0"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4325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53633" y="2887902"/>
            <a:ext cx="7855383" cy="3064005"/>
          </a:xfrm>
        </p:spPr>
        <p:txBody>
          <a:bodyPr anchor="ctr">
            <a:normAutofit/>
          </a:bodyPr>
          <a:lstStyle/>
          <a:p>
            <a:pPr marL="914400" indent="-9144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800" dirty="0">
                <a:latin typeface="Century Gothic"/>
                <a:cs typeface="Century Gothic"/>
              </a:rPr>
              <a:t>I must make sacrifices.</a:t>
            </a:r>
          </a:p>
          <a:p>
            <a:pPr marL="914400" indent="-9144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800" dirty="0">
                <a:latin typeface="Century Gothic"/>
                <a:cs typeface="Century Gothic"/>
              </a:rPr>
              <a:t>I must teach others.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1874" b="39167"/>
          <a:stretch/>
        </p:blipFill>
        <p:spPr>
          <a:xfrm>
            <a:off x="0" y="280190"/>
            <a:ext cx="9144000" cy="245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24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xmlns:p14="http://schemas.microsoft.com/office/powerpoint/2010/main" spd="slow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33294"/>
            <a:ext cx="9144000" cy="5853206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59553" y="0"/>
            <a:ext cx="7877119" cy="6858000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80000"/>
              </a:lnSpc>
              <a:buNone/>
              <a:tabLst>
                <a:tab pos="1141413" algn="l"/>
              </a:tabLst>
            </a:pPr>
            <a:r>
              <a:rPr lang="en-US" sz="3600" dirty="0">
                <a:cs typeface="Century Gothic"/>
              </a:rPr>
              <a:t>WHAT EVERYBODY WANTS</a:t>
            </a:r>
            <a:r>
              <a:rPr lang="en-US" sz="2800" dirty="0">
                <a:cs typeface="Century Gothic"/>
              </a:rPr>
              <a:t>, 1 Pet 1:1-12</a:t>
            </a:r>
            <a:br>
              <a:rPr lang="en-US" sz="2800" dirty="0">
                <a:cs typeface="Century Gothic"/>
              </a:rPr>
            </a:br>
            <a:br>
              <a:rPr lang="en-US" sz="3600" dirty="0">
                <a:cs typeface="Century Gothic"/>
              </a:rPr>
            </a:br>
            <a:r>
              <a:rPr lang="en-US" sz="3600" dirty="0">
                <a:cs typeface="Century Gothic"/>
              </a:rPr>
              <a:t>A HOLY PRIESTHOOD</a:t>
            </a:r>
            <a:r>
              <a:rPr lang="en-US" sz="2800" dirty="0">
                <a:cs typeface="Century Gothic"/>
              </a:rPr>
              <a:t>, 1 Pet 1:13-2:12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2117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353143537"/>
              </p:ext>
            </p:extLst>
          </p:nvPr>
        </p:nvGraphicFramePr>
        <p:xfrm>
          <a:off x="7944" y="234702"/>
          <a:ext cx="9136055" cy="6349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0653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8E4E7FC-41AC-224A-9AF6-06BAA567C1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98E4E7FC-41AC-224A-9AF6-06BAA567C1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88D7B9D-F2CF-2449-9DC4-AB924BB38D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388D7B9D-F2CF-2449-9DC4-AB924BB38D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7232A04-62B8-D84F-AB59-2E4C784D50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dgm id="{47232A04-62B8-D84F-AB59-2E4C784D50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0ED826-9C52-F244-8178-2DAA8BA8A0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graphicEl>
                                              <a:dgm id="{A60ED826-9C52-F244-8178-2DAA8BA8A0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5960B2E-6C17-A84E-8C5E-7D93F2BD99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dgm id="{75960B2E-6C17-A84E-8C5E-7D93F2BD99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727701-7061-7241-9372-33274B50FE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dgm id="{F9727701-7061-7241-9372-33274B50FE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lvlOne" rev="1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400"/>
            <a:ext cx="9144000" cy="628986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10800000">
            <a:off x="0" y="1885541"/>
            <a:ext cx="9144000" cy="1551734"/>
          </a:xfrm>
          <a:prstGeom prst="rect">
            <a:avLst/>
          </a:prstGeom>
          <a:gradFill flip="none" rotWithShape="1">
            <a:gsLst>
              <a:gs pos="12000">
                <a:schemeClr val="tx1">
                  <a:alpha val="8000"/>
                </a:schemeClr>
              </a:gs>
              <a:gs pos="94000">
                <a:schemeClr val="tx1">
                  <a:alpha val="75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3428999"/>
            <a:ext cx="9144000" cy="1546733"/>
          </a:xfrm>
          <a:prstGeom prst="rect">
            <a:avLst/>
          </a:prstGeom>
          <a:gradFill flip="none" rotWithShape="1">
            <a:gsLst>
              <a:gs pos="12000">
                <a:schemeClr val="tx1">
                  <a:alpha val="8000"/>
                </a:schemeClr>
              </a:gs>
              <a:gs pos="94000">
                <a:schemeClr val="tx1">
                  <a:alpha val="75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85800" y="2421767"/>
            <a:ext cx="7772400" cy="1965743"/>
          </a:xfrm>
        </p:spPr>
        <p:txBody>
          <a:bodyPr>
            <a:noAutofit/>
          </a:bodyPr>
          <a:lstStyle/>
          <a:p>
            <a:r>
              <a:rPr lang="en-US" sz="7200" b="1" spc="-150" dirty="0">
                <a:solidFill>
                  <a:schemeClr val="bg1"/>
                </a:solidFill>
                <a:latin typeface="Century Gothic"/>
                <a:cs typeface="Century Gothic"/>
              </a:rPr>
              <a:t>A Holy Priesthood</a:t>
            </a:r>
          </a:p>
        </p:txBody>
      </p:sp>
    </p:spTree>
    <p:extLst>
      <p:ext uri="{BB962C8B-B14F-4D97-AF65-F5344CB8AC3E}">
        <p14:creationId xmlns:p14="http://schemas.microsoft.com/office/powerpoint/2010/main" val="419603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400"/>
            <a:ext cx="9144000" cy="628986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10800000">
            <a:off x="0" y="-1"/>
            <a:ext cx="9144000" cy="343727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0000"/>
                </a:schemeClr>
              </a:gs>
              <a:gs pos="94000">
                <a:schemeClr val="tx1">
                  <a:alpha val="75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3428999"/>
            <a:ext cx="9144000" cy="342900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0000"/>
                </a:schemeClr>
              </a:gs>
              <a:gs pos="94000">
                <a:schemeClr val="tx1">
                  <a:alpha val="75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85800" y="2421767"/>
            <a:ext cx="7772400" cy="196574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4800" b="1" spc="-150" dirty="0">
                <a:solidFill>
                  <a:schemeClr val="bg1"/>
                </a:solidFill>
                <a:latin typeface="Century Gothic"/>
                <a:cs typeface="Century Gothic"/>
              </a:rPr>
              <a:t>Principle #1</a:t>
            </a:r>
            <a:br>
              <a:rPr lang="en-US" sz="5400" b="1" spc="-150" dirty="0">
                <a:solidFill>
                  <a:schemeClr val="bg1"/>
                </a:solidFill>
                <a:latin typeface="Century Gothic"/>
                <a:cs typeface="Century Gothic"/>
              </a:rPr>
            </a:br>
            <a:br>
              <a:rPr lang="en-US" sz="1800" b="1" spc="-150" dirty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4800" b="1" spc="-150" dirty="0">
                <a:solidFill>
                  <a:schemeClr val="bg1"/>
                </a:solidFill>
                <a:latin typeface="Century Gothic"/>
                <a:cs typeface="Century Gothic"/>
              </a:rPr>
              <a:t>God saves us from our sins so we can serve him as priests.</a:t>
            </a:r>
          </a:p>
        </p:txBody>
      </p:sp>
    </p:spTree>
    <p:extLst>
      <p:ext uri="{BB962C8B-B14F-4D97-AF65-F5344CB8AC3E}">
        <p14:creationId xmlns:p14="http://schemas.microsoft.com/office/powerpoint/2010/main" val="297191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0930"/>
            <a:ext cx="8229600" cy="5720864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/>
              <a:t>Exodus 19</a:t>
            </a:r>
          </a:p>
          <a:p>
            <a:pPr marL="0" indent="0">
              <a:buNone/>
            </a:pPr>
            <a:r>
              <a:rPr lang="en-US" b="1" dirty="0"/>
              <a:t>4 ”</a:t>
            </a:r>
            <a:r>
              <a:rPr lang="en-US" dirty="0"/>
              <a:t>You yourselves have seen what I did to the Egyptians, and how I bore you on eagles’ wings and brought you to myself. </a:t>
            </a:r>
            <a:r>
              <a:rPr lang="en-US" b="1" dirty="0"/>
              <a:t>5</a:t>
            </a:r>
            <a:r>
              <a:rPr lang="en-US" dirty="0"/>
              <a:t> Now therefore, if you will indeed obey my voice and keep my covenant, you shall be my treasured possession </a:t>
            </a:r>
            <a:r>
              <a:rPr lang="en-US" b="1" dirty="0"/>
              <a:t>6</a:t>
            </a:r>
            <a:r>
              <a:rPr lang="en-US" dirty="0"/>
              <a:t> and you shall be to me a kingdom of priests and a holy nation.” </a:t>
            </a:r>
            <a:endParaRPr lang="en-US" dirty="0"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2522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0930"/>
            <a:ext cx="8229600" cy="5720864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/>
              <a:t>Exodus 19</a:t>
            </a:r>
          </a:p>
          <a:p>
            <a:pPr marL="0" indent="0">
              <a:buNone/>
            </a:pPr>
            <a:r>
              <a:rPr lang="en-US" b="1" dirty="0"/>
              <a:t>4 ”</a:t>
            </a:r>
            <a:r>
              <a:rPr lang="en-US" dirty="0"/>
              <a:t>You yourselves have seen what I did to the Egyptians, and how I bore you on eagles’ wings and brought you to myself. </a:t>
            </a:r>
            <a:r>
              <a:rPr lang="en-US" b="1" dirty="0"/>
              <a:t>5</a:t>
            </a:r>
            <a:r>
              <a:rPr lang="en-US" dirty="0"/>
              <a:t> Now therefore, if you will indeed obey my voice and keep my covenant, you shall be my treasured possession </a:t>
            </a:r>
            <a:r>
              <a:rPr lang="en-US" b="1" dirty="0"/>
              <a:t>6</a:t>
            </a:r>
            <a:r>
              <a:rPr lang="en-US" dirty="0"/>
              <a:t> and you shall be to me a </a:t>
            </a:r>
            <a:r>
              <a:rPr lang="en-US" b="1" u="sng" dirty="0">
                <a:solidFill>
                  <a:srgbClr val="FFFF00"/>
                </a:solidFill>
              </a:rPr>
              <a:t>kingdom of priests</a:t>
            </a:r>
            <a:r>
              <a:rPr lang="en-US" dirty="0"/>
              <a:t> and a holy nation.” </a:t>
            </a:r>
            <a:endParaRPr lang="en-US" dirty="0"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9989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400"/>
            <a:ext cx="9144000" cy="628986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10800000">
            <a:off x="0" y="-1"/>
            <a:ext cx="9144000" cy="343727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0000"/>
                </a:schemeClr>
              </a:gs>
              <a:gs pos="94000">
                <a:schemeClr val="tx1">
                  <a:alpha val="75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3428999"/>
            <a:ext cx="9144000" cy="342900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0000"/>
                </a:schemeClr>
              </a:gs>
              <a:gs pos="94000">
                <a:schemeClr val="tx1">
                  <a:alpha val="75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85800" y="2421767"/>
            <a:ext cx="7772400" cy="196574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4800" b="1" spc="-150" dirty="0">
                <a:solidFill>
                  <a:schemeClr val="bg1"/>
                </a:solidFill>
                <a:latin typeface="Century Gothic"/>
                <a:cs typeface="Century Gothic"/>
              </a:rPr>
              <a:t>Principle #2</a:t>
            </a:r>
            <a:br>
              <a:rPr lang="en-US" sz="5400" b="1" spc="-150" dirty="0">
                <a:solidFill>
                  <a:schemeClr val="bg1"/>
                </a:solidFill>
                <a:latin typeface="Century Gothic"/>
                <a:cs typeface="Century Gothic"/>
              </a:rPr>
            </a:br>
            <a:br>
              <a:rPr lang="en-US" sz="1800" b="1" spc="-150" dirty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4800" b="1" spc="-150" dirty="0">
                <a:solidFill>
                  <a:schemeClr val="bg1"/>
                </a:solidFill>
                <a:latin typeface="Century Gothic"/>
                <a:cs typeface="Century Gothic"/>
              </a:rPr>
              <a:t>The purpose of priests is to honor and glorify God.</a:t>
            </a:r>
          </a:p>
        </p:txBody>
      </p:sp>
    </p:spTree>
    <p:extLst>
      <p:ext uri="{BB962C8B-B14F-4D97-AF65-F5344CB8AC3E}">
        <p14:creationId xmlns:p14="http://schemas.microsoft.com/office/powerpoint/2010/main" val="370997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0930"/>
            <a:ext cx="7987948" cy="5720864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/>
              <a:t>Leviticus 10</a:t>
            </a:r>
          </a:p>
          <a:p>
            <a:pPr marL="0" indent="0">
              <a:buNone/>
            </a:pPr>
            <a:r>
              <a:rPr lang="en-US" b="1" dirty="0"/>
              <a:t>3 </a:t>
            </a:r>
            <a:r>
              <a:rPr lang="en-US" dirty="0"/>
              <a:t>Then Moses said to Aaron, “This is what the LORD has said, ‘Among those who are near me I will be sanctified, and before all the people I will be glorified.’” And Aaron held his peace. </a:t>
            </a:r>
            <a:endParaRPr lang="en-US" dirty="0"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4157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8393</TotalTime>
  <Words>83</Words>
  <Application>Microsoft Office PowerPoint</Application>
  <PresentationFormat>On-screen Show (4:3)</PresentationFormat>
  <Paragraphs>34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Century Gothic</vt:lpstr>
      <vt:lpstr> Black </vt:lpstr>
      <vt:lpstr> EVANGELISM IN EXILE</vt:lpstr>
      <vt:lpstr>PowerPoint Presentation</vt:lpstr>
      <vt:lpstr>PowerPoint Presentation</vt:lpstr>
      <vt:lpstr>A Holy Priesthood</vt:lpstr>
      <vt:lpstr>Principle #1  God saves us from our sins so we can serve him as priests.</vt:lpstr>
      <vt:lpstr>PowerPoint Presentation</vt:lpstr>
      <vt:lpstr>PowerPoint Presentation</vt:lpstr>
      <vt:lpstr>Principle #2  The purpose of priests is to honor and glorify God.</vt:lpstr>
      <vt:lpstr>PowerPoint Presentation</vt:lpstr>
      <vt:lpstr>PowerPoint Presentation</vt:lpstr>
      <vt:lpstr>PowerPoint Presentation</vt:lpstr>
      <vt:lpstr>Principle #3  Our work as priests is to make sacrifices and to teach people about God.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EVANGELISM IN EXILE</dc:title>
  <dc:creator>David Maxson</dc:creator>
  <cp:lastModifiedBy>Eastside Enlightener</cp:lastModifiedBy>
  <cp:revision>51</cp:revision>
  <dcterms:created xsi:type="dcterms:W3CDTF">2015-06-05T15:23:49Z</dcterms:created>
  <dcterms:modified xsi:type="dcterms:W3CDTF">2017-06-04T13:43:19Z</dcterms:modified>
</cp:coreProperties>
</file>