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67" r:id="rId3"/>
    <p:sldId id="286" r:id="rId4"/>
    <p:sldId id="275" r:id="rId5"/>
    <p:sldId id="327" r:id="rId6"/>
    <p:sldId id="292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64" r:id="rId15"/>
    <p:sldId id="363" r:id="rId16"/>
    <p:sldId id="335" r:id="rId17"/>
    <p:sldId id="336" r:id="rId18"/>
    <p:sldId id="337" r:id="rId19"/>
    <p:sldId id="338" r:id="rId20"/>
    <p:sldId id="339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65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28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12" autoAdjust="0"/>
  </p:normalViewPr>
  <p:slideViewPr>
    <p:cSldViewPr snapToGrid="0" snapToObjects="1"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rayer for Every Seaso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2025"/>
            <a:ext cx="9144001" cy="514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blot out </a:t>
            </a:r>
            <a:r>
              <a:rPr lang="en-US" b="1" u="sng" dirty="0">
                <a:solidFill>
                  <a:srgbClr val="FFFF00"/>
                </a:solidFill>
              </a:rPr>
              <a:t>my transgressions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Wash me thoroughly from </a:t>
            </a:r>
            <a:r>
              <a:rPr lang="en-US" b="1" u="sng" dirty="0">
                <a:solidFill>
                  <a:srgbClr val="FFFF00"/>
                </a:solidFill>
              </a:rPr>
              <a:t>my iniquity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cleanse me from </a:t>
            </a:r>
            <a:r>
              <a:rPr lang="en-US" b="1" u="sng" dirty="0">
                <a:solidFill>
                  <a:srgbClr val="FFFF00"/>
                </a:solidFill>
              </a:rPr>
              <a:t>my sin</a:t>
            </a:r>
            <a:r>
              <a:rPr lang="en-US" dirty="0"/>
              <a:t>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3 For I know my transgressions,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my sin is ever before me.</a:t>
            </a:r>
          </a:p>
        </p:txBody>
      </p:sp>
    </p:spTree>
    <p:extLst>
      <p:ext uri="{BB962C8B-B14F-4D97-AF65-F5344CB8AC3E}">
        <p14:creationId xmlns:p14="http://schemas.microsoft.com/office/powerpoint/2010/main" val="3176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blot out </a:t>
            </a:r>
            <a:r>
              <a:rPr lang="en-US" b="1" u="sng" dirty="0">
                <a:solidFill>
                  <a:srgbClr val="FFFF00"/>
                </a:solidFill>
              </a:rPr>
              <a:t>my transgressions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Wash me thoroughly from </a:t>
            </a:r>
            <a:r>
              <a:rPr lang="en-US" b="1" u="sng" dirty="0">
                <a:solidFill>
                  <a:srgbClr val="FFFF00"/>
                </a:solidFill>
              </a:rPr>
              <a:t>my iniquity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cleanse me from </a:t>
            </a:r>
            <a:r>
              <a:rPr lang="en-US" b="1" u="sng" dirty="0">
                <a:solidFill>
                  <a:srgbClr val="FFFF00"/>
                </a:solidFill>
              </a:rPr>
              <a:t>my sin</a:t>
            </a:r>
            <a:r>
              <a:rPr lang="en-US" dirty="0"/>
              <a:t>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3 For I know </a:t>
            </a:r>
            <a:r>
              <a:rPr lang="en-US" b="1" u="sng" dirty="0">
                <a:solidFill>
                  <a:srgbClr val="FFFF00"/>
                </a:solidFill>
              </a:rPr>
              <a:t>my transgressions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my sin is ever before me.</a:t>
            </a:r>
          </a:p>
        </p:txBody>
      </p:sp>
    </p:spTree>
    <p:extLst>
      <p:ext uri="{BB962C8B-B14F-4D97-AF65-F5344CB8AC3E}">
        <p14:creationId xmlns:p14="http://schemas.microsoft.com/office/powerpoint/2010/main" val="16811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blot out </a:t>
            </a:r>
            <a:r>
              <a:rPr lang="en-US" b="1" u="sng" dirty="0">
                <a:solidFill>
                  <a:srgbClr val="FFFF00"/>
                </a:solidFill>
              </a:rPr>
              <a:t>my transgressions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Wash me thoroughly from </a:t>
            </a:r>
            <a:r>
              <a:rPr lang="en-US" b="1" u="sng" dirty="0">
                <a:solidFill>
                  <a:srgbClr val="FFFF00"/>
                </a:solidFill>
              </a:rPr>
              <a:t>my iniquity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cleanse me from </a:t>
            </a:r>
            <a:r>
              <a:rPr lang="en-US" b="1" u="sng" dirty="0">
                <a:solidFill>
                  <a:srgbClr val="FFFF00"/>
                </a:solidFill>
              </a:rPr>
              <a:t>my sin</a:t>
            </a:r>
            <a:r>
              <a:rPr lang="en-US" dirty="0"/>
              <a:t>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3 For I know </a:t>
            </a:r>
            <a:r>
              <a:rPr lang="en-US" b="1" u="sng" dirty="0">
                <a:solidFill>
                  <a:srgbClr val="FFFF00"/>
                </a:solidFill>
              </a:rPr>
              <a:t>my transgressions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</a:t>
            </a:r>
            <a:r>
              <a:rPr lang="en-US" b="1" u="sng" dirty="0">
                <a:solidFill>
                  <a:srgbClr val="FFFF00"/>
                </a:solidFill>
              </a:rPr>
              <a:t>my sin</a:t>
            </a:r>
            <a:r>
              <a:rPr lang="en-US" dirty="0"/>
              <a:t> is ever before me.</a:t>
            </a:r>
          </a:p>
        </p:txBody>
      </p:sp>
    </p:spTree>
    <p:extLst>
      <p:ext uri="{BB962C8B-B14F-4D97-AF65-F5344CB8AC3E}">
        <p14:creationId xmlns:p14="http://schemas.microsoft.com/office/powerpoint/2010/main" val="23797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14</a:t>
            </a:r>
            <a:r>
              <a:rPr lang="en-US" dirty="0"/>
              <a:t> Deliver me from </a:t>
            </a:r>
            <a:r>
              <a:rPr lang="en-US" dirty="0" err="1"/>
              <a:t>bloodguiltiness</a:t>
            </a:r>
            <a:r>
              <a:rPr lang="en-US" dirty="0"/>
              <a:t>, O God,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O God of my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my tongue will sing aloud of your 			righteousness. </a:t>
            </a:r>
          </a:p>
        </p:txBody>
      </p:sp>
    </p:spTree>
    <p:extLst>
      <p:ext uri="{BB962C8B-B14F-4D97-AF65-F5344CB8AC3E}">
        <p14:creationId xmlns:p14="http://schemas.microsoft.com/office/powerpoint/2010/main" val="27581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14</a:t>
            </a:r>
            <a:r>
              <a:rPr lang="en-US" dirty="0"/>
              <a:t> Deliver me from </a:t>
            </a:r>
            <a:r>
              <a:rPr lang="en-US" b="1" u="sng" dirty="0" err="1">
                <a:solidFill>
                  <a:srgbClr val="FFFF00"/>
                </a:solidFill>
              </a:rPr>
              <a:t>bloodguiltiness</a:t>
            </a:r>
            <a:r>
              <a:rPr lang="en-US" dirty="0"/>
              <a:t>, O God,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O God of my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my tongue will sing aloud of your 			righteousness. </a:t>
            </a:r>
          </a:p>
        </p:txBody>
      </p:sp>
    </p:spTree>
    <p:extLst>
      <p:ext uri="{BB962C8B-B14F-4D97-AF65-F5344CB8AC3E}">
        <p14:creationId xmlns:p14="http://schemas.microsoft.com/office/powerpoint/2010/main" val="19583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4</a:t>
            </a:r>
            <a:r>
              <a:rPr lang="en-US" dirty="0"/>
              <a:t> Against you, you only, have I sinned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done what is evil in your sight,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so that you may be justified in your words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blameless in your judgment.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Behold, I was brought forth in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in sin did my mother conceive me.</a:t>
            </a:r>
          </a:p>
        </p:txBody>
      </p:sp>
    </p:spTree>
    <p:extLst>
      <p:ext uri="{BB962C8B-B14F-4D97-AF65-F5344CB8AC3E}">
        <p14:creationId xmlns:p14="http://schemas.microsoft.com/office/powerpoint/2010/main" val="6414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4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Against you, you only, have I sinned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done what is evil in your sight,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so that you may be justified in your words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blameless in your judgment.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Behold, I was brought forth in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in sin did my mother conceive me.</a:t>
            </a:r>
          </a:p>
        </p:txBody>
      </p:sp>
    </p:spTree>
    <p:extLst>
      <p:ext uri="{BB962C8B-B14F-4D97-AF65-F5344CB8AC3E}">
        <p14:creationId xmlns:p14="http://schemas.microsoft.com/office/powerpoint/2010/main" val="1400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4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Against you, you only, have I sinned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done what is evil in your sight,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so that you may be </a:t>
            </a:r>
            <a:r>
              <a:rPr lang="en-US" b="1" u="sng" dirty="0">
                <a:solidFill>
                  <a:srgbClr val="FFFF00"/>
                </a:solidFill>
              </a:rPr>
              <a:t>justified in your words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blameless in your judgment.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Behold, I was brought forth in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in sin did my mother conceive me.</a:t>
            </a:r>
          </a:p>
        </p:txBody>
      </p:sp>
    </p:spTree>
    <p:extLst>
      <p:ext uri="{BB962C8B-B14F-4D97-AF65-F5344CB8AC3E}">
        <p14:creationId xmlns:p14="http://schemas.microsoft.com/office/powerpoint/2010/main" val="37850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4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Against you, you only, have I sinned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done what is evil in your sight,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so that you may be </a:t>
            </a:r>
            <a:r>
              <a:rPr lang="en-US" b="1" u="sng" dirty="0">
                <a:solidFill>
                  <a:srgbClr val="FFFF00"/>
                </a:solidFill>
              </a:rPr>
              <a:t>justified in your words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</a:t>
            </a:r>
            <a:r>
              <a:rPr lang="en-US" b="1" u="sng" dirty="0">
                <a:solidFill>
                  <a:srgbClr val="FFFF00"/>
                </a:solidFill>
              </a:rPr>
              <a:t>blameless in your judgment</a:t>
            </a:r>
            <a:r>
              <a:rPr lang="en-US" dirty="0"/>
              <a:t>.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Behold, I was brought forth in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in sin did my mother conceive me.</a:t>
            </a:r>
          </a:p>
        </p:txBody>
      </p:sp>
    </p:spTree>
    <p:extLst>
      <p:ext uri="{BB962C8B-B14F-4D97-AF65-F5344CB8AC3E}">
        <p14:creationId xmlns:p14="http://schemas.microsoft.com/office/powerpoint/2010/main" val="37313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4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Against you, you only, have I sinned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	and done what is evil in your sight,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so that you may be </a:t>
            </a:r>
            <a:r>
              <a:rPr lang="en-US" b="1" u="sng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justified in your words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	and </a:t>
            </a:r>
            <a:r>
              <a:rPr lang="en-US" b="1" u="sng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blameless in your judgment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5</a:t>
            </a:r>
            <a:r>
              <a:rPr lang="en-US" dirty="0"/>
              <a:t> Behold, I was brought forth in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in sin did my mother conceive me.</a:t>
            </a:r>
          </a:p>
        </p:txBody>
      </p:sp>
    </p:spTree>
    <p:extLst>
      <p:ext uri="{BB962C8B-B14F-4D97-AF65-F5344CB8AC3E}">
        <p14:creationId xmlns:p14="http://schemas.microsoft.com/office/powerpoint/2010/main" val="17841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9" y="0"/>
            <a:ext cx="6618577" cy="6858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1139825" algn="l"/>
              </a:tabLst>
            </a:pPr>
            <a:r>
              <a:rPr lang="en-US" sz="3600" dirty="0"/>
              <a:t>Mon: 		</a:t>
            </a:r>
            <a:r>
              <a:rPr lang="en-US" sz="3600" b="1" dirty="0"/>
              <a:t>Depression (</a:t>
            </a:r>
            <a:r>
              <a:rPr lang="en-US" sz="3600" b="1" dirty="0" err="1"/>
              <a:t>Psa</a:t>
            </a:r>
            <a:r>
              <a:rPr lang="en-US" sz="3600" b="1" dirty="0"/>
              <a:t> 88)</a:t>
            </a:r>
          </a:p>
          <a:p>
            <a:pPr marL="0" indent="0">
              <a:lnSpc>
                <a:spcPct val="120000"/>
              </a:lnSpc>
              <a:buNone/>
              <a:tabLst>
                <a:tab pos="1139825" algn="l"/>
              </a:tabLst>
            </a:pPr>
            <a:r>
              <a:rPr lang="en-US" sz="3600" dirty="0"/>
              <a:t>Tue: 		</a:t>
            </a:r>
            <a:r>
              <a:rPr lang="en-US" sz="3600" b="1" dirty="0"/>
              <a:t>Sin (</a:t>
            </a:r>
            <a:r>
              <a:rPr lang="en-US" sz="3600" b="1" dirty="0" err="1"/>
              <a:t>Psa</a:t>
            </a:r>
            <a:r>
              <a:rPr lang="en-US" sz="3600" b="1" dirty="0"/>
              <a:t> 51)</a:t>
            </a:r>
          </a:p>
          <a:p>
            <a:pPr marL="0" indent="0">
              <a:lnSpc>
                <a:spcPct val="120000"/>
              </a:lnSpc>
              <a:buNone/>
              <a:tabLst>
                <a:tab pos="1139825" algn="l"/>
              </a:tabLst>
            </a:pPr>
            <a:r>
              <a:rPr lang="en-US" sz="3600" dirty="0"/>
              <a:t>Wed: 		</a:t>
            </a:r>
            <a:r>
              <a:rPr lang="en-US" sz="3600" b="1" dirty="0"/>
              <a:t>Separation (</a:t>
            </a:r>
            <a:r>
              <a:rPr lang="en-US" sz="3600" b="1" dirty="0" err="1"/>
              <a:t>Jn</a:t>
            </a:r>
            <a:r>
              <a:rPr lang="en-US" sz="3600" b="1" dirty="0"/>
              <a:t> 17) </a:t>
            </a:r>
          </a:p>
          <a:p>
            <a:pPr marL="0" indent="0">
              <a:lnSpc>
                <a:spcPct val="120000"/>
              </a:lnSpc>
              <a:buNone/>
              <a:tabLst>
                <a:tab pos="1139825" algn="l"/>
              </a:tabLst>
            </a:pPr>
            <a:r>
              <a:rPr lang="en-US" sz="3600" dirty="0" err="1"/>
              <a:t>Thur</a:t>
            </a:r>
            <a:r>
              <a:rPr lang="en-US" sz="3600" dirty="0"/>
              <a:t>: 		</a:t>
            </a:r>
            <a:r>
              <a:rPr lang="en-US" sz="3600" b="1" dirty="0"/>
              <a:t>Worry (</a:t>
            </a:r>
            <a:r>
              <a:rPr lang="en-US" sz="3600" b="1" dirty="0" err="1"/>
              <a:t>Psa</a:t>
            </a:r>
            <a:r>
              <a:rPr lang="en-US" sz="3600" b="1" dirty="0"/>
              <a:t> 139)</a:t>
            </a:r>
          </a:p>
          <a:p>
            <a:pPr marL="0" indent="0">
              <a:lnSpc>
                <a:spcPct val="120000"/>
              </a:lnSpc>
              <a:buNone/>
              <a:tabLst>
                <a:tab pos="1139825" algn="l"/>
              </a:tabLst>
            </a:pPr>
            <a:r>
              <a:rPr lang="en-US" sz="3600" dirty="0"/>
              <a:t>Fri: 		</a:t>
            </a:r>
            <a:r>
              <a:rPr lang="en-US" sz="3600" b="1" dirty="0"/>
              <a:t>Growth (Phil 1)</a:t>
            </a:r>
          </a:p>
        </p:txBody>
      </p:sp>
    </p:spTree>
    <p:extLst>
      <p:ext uri="{BB962C8B-B14F-4D97-AF65-F5344CB8AC3E}">
        <p14:creationId xmlns:p14="http://schemas.microsoft.com/office/powerpoint/2010/main" val="1772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4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Against you, you only, have I sinned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	and done what is evil in your sight,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so that you may be </a:t>
            </a:r>
            <a:r>
              <a:rPr lang="en-US" b="1" u="sng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justified in your words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	and </a:t>
            </a:r>
            <a:r>
              <a:rPr lang="en-US" b="1" u="sng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blameless in your judgment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5</a:t>
            </a:r>
            <a:r>
              <a:rPr lang="en-US" dirty="0"/>
              <a:t> Behold, I was </a:t>
            </a:r>
            <a:r>
              <a:rPr lang="en-US" b="1" u="sng" dirty="0">
                <a:solidFill>
                  <a:srgbClr val="FFFF00"/>
                </a:solidFill>
              </a:rPr>
              <a:t>brought forth in iniquity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in sin did my mother conceive me.</a:t>
            </a:r>
          </a:p>
        </p:txBody>
      </p:sp>
    </p:spTree>
    <p:extLst>
      <p:ext uri="{BB962C8B-B14F-4D97-AF65-F5344CB8AC3E}">
        <p14:creationId xmlns:p14="http://schemas.microsoft.com/office/powerpoint/2010/main" val="9890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blot out my transgressions.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2</a:t>
            </a:r>
            <a:r>
              <a:rPr lang="en-US" dirty="0"/>
              <a:t> Wash me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cleanse me from my sin!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Purge me with hyssop, and I shall be clean;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wash me, and I shall be whiter than snow. </a:t>
            </a:r>
          </a:p>
        </p:txBody>
      </p:sp>
    </p:spTree>
    <p:extLst>
      <p:ext uri="{BB962C8B-B14F-4D97-AF65-F5344CB8AC3E}">
        <p14:creationId xmlns:p14="http://schemas.microsoft.com/office/powerpoint/2010/main" val="35416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b="1" u="sng" dirty="0">
                <a:solidFill>
                  <a:srgbClr val="FFFF00"/>
                </a:solidFill>
              </a:rPr>
              <a:t>blot out</a:t>
            </a:r>
            <a:r>
              <a:rPr lang="en-US" dirty="0"/>
              <a:t> my transgressions.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2</a:t>
            </a:r>
            <a:r>
              <a:rPr lang="en-US" dirty="0"/>
              <a:t> Wash me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cleanse me from my sin!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Purge me with hyssop, and I shall be clean;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wash me, and I shall be whiter than snow.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b="1" u="sng" dirty="0">
                <a:solidFill>
                  <a:srgbClr val="FFFF00"/>
                </a:solidFill>
              </a:rPr>
              <a:t>blot out</a:t>
            </a:r>
            <a:r>
              <a:rPr lang="en-US" dirty="0"/>
              <a:t> my transgressions.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</a:t>
            </a:r>
            <a:r>
              <a:rPr lang="en-US" b="1" u="sng" dirty="0">
                <a:solidFill>
                  <a:srgbClr val="FFFF00"/>
                </a:solidFill>
              </a:rPr>
              <a:t>Wash me</a:t>
            </a:r>
            <a:r>
              <a:rPr lang="en-US" dirty="0"/>
              <a:t>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</a:t>
            </a:r>
            <a:r>
              <a:rPr lang="en-US" dirty="0">
                <a:solidFill>
                  <a:srgbClr val="FFFFFF"/>
                </a:solidFill>
              </a:rPr>
              <a:t>cleanse me </a:t>
            </a:r>
            <a:r>
              <a:rPr lang="en-US" dirty="0"/>
              <a:t>from my sin!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Purge me with hyssop, and I shall be clean;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wash me, and I shall be whiter than snow.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b="1" u="sng" dirty="0">
                <a:solidFill>
                  <a:srgbClr val="FFFF00"/>
                </a:solidFill>
              </a:rPr>
              <a:t>blot out</a:t>
            </a:r>
            <a:r>
              <a:rPr lang="en-US" dirty="0"/>
              <a:t> my transgressions.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</a:t>
            </a:r>
            <a:r>
              <a:rPr lang="en-US" b="1" u="sng" dirty="0">
                <a:solidFill>
                  <a:srgbClr val="FFFF00"/>
                </a:solidFill>
              </a:rPr>
              <a:t>Wash me</a:t>
            </a:r>
            <a:r>
              <a:rPr lang="en-US" dirty="0"/>
              <a:t>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</a:t>
            </a:r>
            <a:r>
              <a:rPr lang="en-US" b="1" u="sng" dirty="0">
                <a:solidFill>
                  <a:srgbClr val="FFFF00"/>
                </a:solidFill>
              </a:rPr>
              <a:t>cleanse me</a:t>
            </a:r>
            <a:r>
              <a:rPr lang="en-US" dirty="0"/>
              <a:t> from my sin!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Purge me with hyssop, and I shall be clean;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wash me, and I shall be whiter than snow.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b="1" u="sng" dirty="0">
                <a:solidFill>
                  <a:srgbClr val="FFFF00"/>
                </a:solidFill>
              </a:rPr>
              <a:t>blot out</a:t>
            </a:r>
            <a:r>
              <a:rPr lang="en-US" dirty="0"/>
              <a:t> my transgressions.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</a:t>
            </a:r>
            <a:r>
              <a:rPr lang="en-US" b="1" u="sng" dirty="0">
                <a:solidFill>
                  <a:srgbClr val="FFFF00"/>
                </a:solidFill>
              </a:rPr>
              <a:t>Wash me</a:t>
            </a:r>
            <a:r>
              <a:rPr lang="en-US" dirty="0"/>
              <a:t>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</a:t>
            </a:r>
            <a:r>
              <a:rPr lang="en-US" b="1" u="sng" dirty="0">
                <a:solidFill>
                  <a:srgbClr val="FFFF00"/>
                </a:solidFill>
              </a:rPr>
              <a:t>cleanse me</a:t>
            </a:r>
            <a:r>
              <a:rPr lang="en-US" dirty="0"/>
              <a:t> from my sin!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7</a:t>
            </a:r>
            <a:r>
              <a:rPr lang="en-US" dirty="0">
                <a:solidFill>
                  <a:srgbClr val="FFFFFF"/>
                </a:solidFill>
              </a:rPr>
              <a:t> Purge me with hyssop, and I shall be clean;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wash me, and I shall be whiter than snow. </a:t>
            </a:r>
          </a:p>
        </p:txBody>
      </p:sp>
    </p:spTree>
    <p:extLst>
      <p:ext uri="{BB962C8B-B14F-4D97-AF65-F5344CB8AC3E}">
        <p14:creationId xmlns:p14="http://schemas.microsoft.com/office/powerpoint/2010/main" val="37139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b="1" u="sng" dirty="0">
                <a:solidFill>
                  <a:srgbClr val="FFFF00"/>
                </a:solidFill>
              </a:rPr>
              <a:t>blot out</a:t>
            </a:r>
            <a:r>
              <a:rPr lang="en-US" dirty="0"/>
              <a:t> my transgressions.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</a:t>
            </a:r>
            <a:r>
              <a:rPr lang="en-US" b="1" u="sng" dirty="0">
                <a:solidFill>
                  <a:srgbClr val="FFFF00"/>
                </a:solidFill>
              </a:rPr>
              <a:t>Wash me</a:t>
            </a:r>
            <a:r>
              <a:rPr lang="en-US" dirty="0"/>
              <a:t>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</a:t>
            </a:r>
            <a:r>
              <a:rPr lang="en-US" b="1" u="sng" dirty="0">
                <a:solidFill>
                  <a:srgbClr val="FFFF00"/>
                </a:solidFill>
              </a:rPr>
              <a:t>cleanse me</a:t>
            </a:r>
            <a:r>
              <a:rPr lang="en-US" dirty="0"/>
              <a:t> from my sin!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7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Purge me with hyssop</a:t>
            </a:r>
            <a:r>
              <a:rPr lang="en-US" dirty="0">
                <a:solidFill>
                  <a:srgbClr val="FFFFFF"/>
                </a:solidFill>
              </a:rPr>
              <a:t>, and I shall be clean;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wash me, and I shall be whiter than snow. </a:t>
            </a:r>
          </a:p>
        </p:txBody>
      </p:sp>
    </p:spTree>
    <p:extLst>
      <p:ext uri="{BB962C8B-B14F-4D97-AF65-F5344CB8AC3E}">
        <p14:creationId xmlns:p14="http://schemas.microsoft.com/office/powerpoint/2010/main" val="34750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b="1" u="sng" dirty="0">
                <a:solidFill>
                  <a:srgbClr val="FFFF00"/>
                </a:solidFill>
              </a:rPr>
              <a:t>blot out</a:t>
            </a:r>
            <a:r>
              <a:rPr lang="en-US" dirty="0"/>
              <a:t> my transgressions.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</a:t>
            </a:r>
            <a:r>
              <a:rPr lang="en-US" b="1" u="sng" dirty="0">
                <a:solidFill>
                  <a:srgbClr val="FFFF00"/>
                </a:solidFill>
              </a:rPr>
              <a:t>Wash me</a:t>
            </a:r>
            <a:r>
              <a:rPr lang="en-US" dirty="0"/>
              <a:t>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</a:t>
            </a:r>
            <a:r>
              <a:rPr lang="en-US" b="1" u="sng" dirty="0">
                <a:solidFill>
                  <a:srgbClr val="FFFF00"/>
                </a:solidFill>
              </a:rPr>
              <a:t>cleanse me</a:t>
            </a:r>
            <a:r>
              <a:rPr lang="en-US" dirty="0"/>
              <a:t> from my sin!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7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Purge me with hyssop</a:t>
            </a:r>
            <a:r>
              <a:rPr lang="en-US" dirty="0">
                <a:solidFill>
                  <a:srgbClr val="FFFFFF"/>
                </a:solidFill>
              </a:rPr>
              <a:t>, and I shall be clean;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b="1" u="sng" dirty="0">
                <a:solidFill>
                  <a:srgbClr val="FFFF00"/>
                </a:solidFill>
              </a:rPr>
              <a:t>wash me</a:t>
            </a:r>
            <a:r>
              <a:rPr lang="en-US" dirty="0"/>
              <a:t>, and I shall be whiter than snow. </a:t>
            </a:r>
          </a:p>
        </p:txBody>
      </p:sp>
    </p:spTree>
    <p:extLst>
      <p:ext uri="{BB962C8B-B14F-4D97-AF65-F5344CB8AC3E}">
        <p14:creationId xmlns:p14="http://schemas.microsoft.com/office/powerpoint/2010/main" val="34474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8</a:t>
            </a:r>
            <a:r>
              <a:rPr lang="en-US" dirty="0"/>
              <a:t> Let me hear </a:t>
            </a:r>
            <a:r>
              <a:rPr lang="en-US" b="1" u="sng" dirty="0">
                <a:solidFill>
                  <a:srgbClr val="FFFF00"/>
                </a:solidFill>
              </a:rPr>
              <a:t>joy and gladness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let the bones that you have broken rejoice.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9</a:t>
            </a:r>
            <a:r>
              <a:rPr lang="en-US" dirty="0">
                <a:solidFill>
                  <a:schemeClr val="bg1"/>
                </a:solidFill>
              </a:rPr>
              <a:t> Hide your face from my sins,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blot out all my iniquities.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dirty="0">
                <a:solidFill>
                  <a:schemeClr val="bg1"/>
                </a:solidFill>
              </a:rPr>
              <a:t> Create in me a clean heart,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renew a right spirit within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 Cast me not away from your presence,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take not your Holy Spirit from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 Restore to me the joy of your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uphold me with a willing spirit.</a:t>
            </a:r>
          </a:p>
        </p:txBody>
      </p:sp>
    </p:spTree>
    <p:extLst>
      <p:ext uri="{BB962C8B-B14F-4D97-AF65-F5344CB8AC3E}">
        <p14:creationId xmlns:p14="http://schemas.microsoft.com/office/powerpoint/2010/main" val="28805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8</a:t>
            </a:r>
            <a:r>
              <a:rPr lang="en-US" dirty="0"/>
              <a:t> Let me hear </a:t>
            </a:r>
            <a:r>
              <a:rPr lang="en-US" dirty="0">
                <a:solidFill>
                  <a:srgbClr val="FFFFFF"/>
                </a:solidFill>
              </a:rPr>
              <a:t>joy and gladness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let the bones that you have broken rejoice.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9</a:t>
            </a:r>
            <a:r>
              <a:rPr lang="en-US" dirty="0"/>
              <a:t> Hide your face from my sins,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blot out all my iniquities.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dirty="0">
                <a:solidFill>
                  <a:schemeClr val="bg1"/>
                </a:solidFill>
              </a:rPr>
              <a:t> Create in me a clean heart,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renew a right spirit within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 Cast me not away from your presence,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take not your Holy Spirit from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 Restore to me the joy of your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uphold me with a willing spirit.</a:t>
            </a:r>
          </a:p>
        </p:txBody>
      </p:sp>
    </p:spTree>
    <p:extLst>
      <p:ext uri="{BB962C8B-B14F-4D97-AF65-F5344CB8AC3E}">
        <p14:creationId xmlns:p14="http://schemas.microsoft.com/office/powerpoint/2010/main" val="23357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8</a:t>
            </a:r>
            <a:r>
              <a:rPr lang="en-US" dirty="0"/>
              <a:t> Let me hear </a:t>
            </a:r>
            <a:r>
              <a:rPr lang="en-US" b="1" u="sng" dirty="0">
                <a:solidFill>
                  <a:srgbClr val="FFFF00"/>
                </a:solidFill>
              </a:rPr>
              <a:t>joy and gladness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let the bones that you have broken rejoice.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9</a:t>
            </a:r>
            <a:r>
              <a:rPr lang="en-US" dirty="0"/>
              <a:t> Hide your face from my sins,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blot out all my iniquities.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dirty="0">
                <a:solidFill>
                  <a:schemeClr val="bg1"/>
                </a:solidFill>
              </a:rPr>
              <a:t> Create in me a clean heart,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renew a right spirit within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 Cast me not away from your presence,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take not your Holy Spirit from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 Restore to me the joy of your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uphold me with a willing spirit.</a:t>
            </a:r>
          </a:p>
        </p:txBody>
      </p:sp>
    </p:spTree>
    <p:extLst>
      <p:ext uri="{BB962C8B-B14F-4D97-AF65-F5344CB8AC3E}">
        <p14:creationId xmlns:p14="http://schemas.microsoft.com/office/powerpoint/2010/main" val="805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8</a:t>
            </a:r>
            <a:r>
              <a:rPr lang="en-US" dirty="0"/>
              <a:t> Let me hear </a:t>
            </a:r>
            <a:r>
              <a:rPr lang="en-US" b="1" u="sng" dirty="0">
                <a:solidFill>
                  <a:srgbClr val="FFFF00"/>
                </a:solidFill>
              </a:rPr>
              <a:t>joy and gladness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let the bones that you have broken rejoice.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9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Hide your face</a:t>
            </a:r>
            <a:r>
              <a:rPr lang="en-US" dirty="0"/>
              <a:t> from my sins,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blot out all my iniquities.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dirty="0">
                <a:solidFill>
                  <a:schemeClr val="bg1"/>
                </a:solidFill>
              </a:rPr>
              <a:t> Create in me a clean heart,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renew a right spirit within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 Cast me not away from your presence,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take not your Holy Spirit from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 Restore to me the joy of your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uphold me with a willing spirit.</a:t>
            </a:r>
          </a:p>
        </p:txBody>
      </p:sp>
    </p:spTree>
    <p:extLst>
      <p:ext uri="{BB962C8B-B14F-4D97-AF65-F5344CB8AC3E}">
        <p14:creationId xmlns:p14="http://schemas.microsoft.com/office/powerpoint/2010/main" val="27738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8</a:t>
            </a:r>
            <a:r>
              <a:rPr lang="en-US" dirty="0"/>
              <a:t> Let me hear </a:t>
            </a:r>
            <a:r>
              <a:rPr lang="en-US" b="1" u="sng" dirty="0">
                <a:solidFill>
                  <a:srgbClr val="FFFF00"/>
                </a:solidFill>
              </a:rPr>
              <a:t>joy and gladness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let the bones that you have broken rejoice.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9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Hide your face</a:t>
            </a:r>
            <a:r>
              <a:rPr lang="en-US" dirty="0"/>
              <a:t> from my sins,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blot out all my iniquities.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10</a:t>
            </a:r>
            <a:r>
              <a:rPr lang="en-US" dirty="0"/>
              <a:t> Create in me a clean heart,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renew a right spirit within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 Cast me not away from your presence,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take not your Holy Spirit from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 Restore to me the joy of your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uphold me with a willing spirit.</a:t>
            </a:r>
          </a:p>
        </p:txBody>
      </p:sp>
    </p:spTree>
    <p:extLst>
      <p:ext uri="{BB962C8B-B14F-4D97-AF65-F5344CB8AC3E}">
        <p14:creationId xmlns:p14="http://schemas.microsoft.com/office/powerpoint/2010/main" val="42589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8</a:t>
            </a:r>
            <a:r>
              <a:rPr lang="en-US" dirty="0"/>
              <a:t> Let me hear </a:t>
            </a:r>
            <a:r>
              <a:rPr lang="en-US" b="1" u="sng" dirty="0">
                <a:solidFill>
                  <a:srgbClr val="FFFF00"/>
                </a:solidFill>
              </a:rPr>
              <a:t>joy and gladness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let the bones that you have broken rejoice.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9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Hide your face</a:t>
            </a:r>
            <a:r>
              <a:rPr lang="en-US" dirty="0"/>
              <a:t> from my sins,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blot out all my iniquities.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10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Create in me a clean heart</a:t>
            </a:r>
            <a:r>
              <a:rPr lang="en-US" dirty="0"/>
              <a:t>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renew a right spirit within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 Cast me not away from your presence,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take not your Holy Spirit from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 Restore to me the joy of your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uphold me with a willing spirit.</a:t>
            </a:r>
          </a:p>
        </p:txBody>
      </p:sp>
    </p:spTree>
    <p:extLst>
      <p:ext uri="{BB962C8B-B14F-4D97-AF65-F5344CB8AC3E}">
        <p14:creationId xmlns:p14="http://schemas.microsoft.com/office/powerpoint/2010/main" val="34943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8</a:t>
            </a:r>
            <a:r>
              <a:rPr lang="en-US" dirty="0"/>
              <a:t> Let me hear </a:t>
            </a:r>
            <a:r>
              <a:rPr lang="en-US" b="1" u="sng" dirty="0">
                <a:solidFill>
                  <a:srgbClr val="FFFF00"/>
                </a:solidFill>
              </a:rPr>
              <a:t>joy and gladness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let the bones that you have broken rejoice.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9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Hide your face</a:t>
            </a:r>
            <a:r>
              <a:rPr lang="en-US" dirty="0"/>
              <a:t> from my sins,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blot out all my iniquities.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10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Create in me a clean heart</a:t>
            </a:r>
            <a:r>
              <a:rPr lang="en-US" dirty="0"/>
              <a:t>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renew a right spirit within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11</a:t>
            </a:r>
            <a:r>
              <a:rPr lang="en-US" dirty="0"/>
              <a:t> Cast me not away from your presence,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take not your Holy Spirit from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12</a:t>
            </a:r>
            <a:r>
              <a:rPr lang="en-US" dirty="0"/>
              <a:t> Restore to me the joy of your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uphold me with a </a:t>
            </a:r>
            <a:r>
              <a:rPr lang="en-US" dirty="0">
                <a:solidFill>
                  <a:srgbClr val="FFFFFF"/>
                </a:solidFill>
              </a:rPr>
              <a:t>willing spirit.</a:t>
            </a:r>
          </a:p>
        </p:txBody>
      </p:sp>
    </p:spTree>
    <p:extLst>
      <p:ext uri="{BB962C8B-B14F-4D97-AF65-F5344CB8AC3E}">
        <p14:creationId xmlns:p14="http://schemas.microsoft.com/office/powerpoint/2010/main" val="11210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8</a:t>
            </a:r>
            <a:r>
              <a:rPr lang="en-US" dirty="0"/>
              <a:t> Let me hear </a:t>
            </a:r>
            <a:r>
              <a:rPr lang="en-US" b="1" u="sng" dirty="0">
                <a:solidFill>
                  <a:srgbClr val="FFFF00"/>
                </a:solidFill>
              </a:rPr>
              <a:t>joy and gladness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let the bones that you have broken rejoice.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9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Hide your face</a:t>
            </a:r>
            <a:r>
              <a:rPr lang="en-US" dirty="0"/>
              <a:t> from my sins,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blot out all my iniquities.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10</a:t>
            </a:r>
            <a:r>
              <a:rPr lang="en-US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Create in me a clean heart</a:t>
            </a:r>
            <a:r>
              <a:rPr lang="en-US" dirty="0"/>
              <a:t>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renew a right spirit within me.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11</a:t>
            </a:r>
            <a:r>
              <a:rPr lang="en-US" dirty="0"/>
              <a:t> Cast me not away from your presence,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</a:t>
            </a:r>
            <a:r>
              <a:rPr lang="en-US" b="1" u="sng" dirty="0">
                <a:solidFill>
                  <a:srgbClr val="FFFF00"/>
                </a:solidFill>
              </a:rPr>
              <a:t>take not your Holy Spirit from me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12</a:t>
            </a:r>
            <a:r>
              <a:rPr lang="en-US" dirty="0"/>
              <a:t> Restore to me the joy of your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uphold me with a </a:t>
            </a:r>
            <a:r>
              <a:rPr lang="en-US" dirty="0">
                <a:solidFill>
                  <a:srgbClr val="FFFFFF"/>
                </a:solidFill>
              </a:rPr>
              <a:t>willing spirit.</a:t>
            </a:r>
          </a:p>
        </p:txBody>
      </p:sp>
    </p:spTree>
    <p:extLst>
      <p:ext uri="{BB962C8B-B14F-4D97-AF65-F5344CB8AC3E}">
        <p14:creationId xmlns:p14="http://schemas.microsoft.com/office/powerpoint/2010/main" val="21796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13 </a:t>
            </a:r>
            <a:r>
              <a:rPr lang="en-US" dirty="0"/>
              <a:t>Then I will teach transgressors your ways,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sinners will return to you.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14</a:t>
            </a:r>
            <a:r>
              <a:rPr lang="en-US" dirty="0">
                <a:solidFill>
                  <a:srgbClr val="FFFFFF"/>
                </a:solidFill>
              </a:rPr>
              <a:t> Deliver me from </a:t>
            </a:r>
            <a:r>
              <a:rPr lang="en-US" dirty="0" err="1">
                <a:solidFill>
                  <a:srgbClr val="FFFFFF"/>
                </a:solidFill>
              </a:rPr>
              <a:t>bloodguiltiness</a:t>
            </a:r>
            <a:r>
              <a:rPr lang="en-US" dirty="0">
                <a:solidFill>
                  <a:srgbClr val="FFFFFF"/>
                </a:solidFill>
              </a:rPr>
              <a:t>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O God of my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my tongue will sing aloud of your 			righteousness,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15</a:t>
            </a:r>
            <a:r>
              <a:rPr lang="en-US" dirty="0">
                <a:solidFill>
                  <a:srgbClr val="FFFFFF"/>
                </a:solidFill>
              </a:rPr>
              <a:t> O Lord, open my lips,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my mouth will declare your praise.</a:t>
            </a:r>
          </a:p>
        </p:txBody>
      </p:sp>
    </p:spTree>
    <p:extLst>
      <p:ext uri="{BB962C8B-B14F-4D97-AF65-F5344CB8AC3E}">
        <p14:creationId xmlns:p14="http://schemas.microsoft.com/office/powerpoint/2010/main" val="23908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13 </a:t>
            </a:r>
            <a:r>
              <a:rPr lang="en-US" dirty="0"/>
              <a:t>Then </a:t>
            </a:r>
            <a:r>
              <a:rPr lang="en-US" b="1" u="sng" dirty="0">
                <a:solidFill>
                  <a:srgbClr val="FFFF00"/>
                </a:solidFill>
              </a:rPr>
              <a:t>I will teach</a:t>
            </a:r>
            <a:r>
              <a:rPr lang="en-US" dirty="0"/>
              <a:t> transgressors your ways,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sinners will return to you.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14</a:t>
            </a:r>
            <a:r>
              <a:rPr lang="en-US" dirty="0">
                <a:solidFill>
                  <a:srgbClr val="FFFFFF"/>
                </a:solidFill>
              </a:rPr>
              <a:t> Deliver me from </a:t>
            </a:r>
            <a:r>
              <a:rPr lang="en-US" dirty="0" err="1">
                <a:solidFill>
                  <a:srgbClr val="FFFFFF"/>
                </a:solidFill>
              </a:rPr>
              <a:t>bloodguiltiness</a:t>
            </a:r>
            <a:r>
              <a:rPr lang="en-US" dirty="0">
                <a:solidFill>
                  <a:srgbClr val="FFFFFF"/>
                </a:solidFill>
              </a:rPr>
              <a:t>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O God of my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my tongue will sing aloud of your 			righteousness,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15</a:t>
            </a:r>
            <a:r>
              <a:rPr lang="en-US" dirty="0">
                <a:solidFill>
                  <a:srgbClr val="FFFFFF"/>
                </a:solidFill>
              </a:rPr>
              <a:t> O Lord, open my lips,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my mouth will declare your praise.</a:t>
            </a:r>
          </a:p>
        </p:txBody>
      </p:sp>
    </p:spTree>
    <p:extLst>
      <p:ext uri="{BB962C8B-B14F-4D97-AF65-F5344CB8AC3E}">
        <p14:creationId xmlns:p14="http://schemas.microsoft.com/office/powerpoint/2010/main" val="739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13 </a:t>
            </a:r>
            <a:r>
              <a:rPr lang="en-US" dirty="0"/>
              <a:t>Then </a:t>
            </a:r>
            <a:r>
              <a:rPr lang="en-US" b="1" u="sng" dirty="0">
                <a:solidFill>
                  <a:srgbClr val="FFFF00"/>
                </a:solidFill>
              </a:rPr>
              <a:t>I will teach</a:t>
            </a:r>
            <a:r>
              <a:rPr lang="en-US" dirty="0"/>
              <a:t> transgressors your ways,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sinners will return to you.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14</a:t>
            </a:r>
            <a:r>
              <a:rPr lang="en-US" dirty="0">
                <a:solidFill>
                  <a:srgbClr val="FFFFFF"/>
                </a:solidFill>
              </a:rPr>
              <a:t> Deliver me from </a:t>
            </a:r>
            <a:r>
              <a:rPr lang="en-US" dirty="0" err="1">
                <a:solidFill>
                  <a:srgbClr val="FFFFFF"/>
                </a:solidFill>
              </a:rPr>
              <a:t>bloodguiltiness</a:t>
            </a:r>
            <a:r>
              <a:rPr lang="en-US" dirty="0">
                <a:solidFill>
                  <a:srgbClr val="FFFFFF"/>
                </a:solidFill>
              </a:rPr>
              <a:t>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O God of my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</a:t>
            </a:r>
            <a:r>
              <a:rPr lang="en-US" b="1" u="sng" dirty="0">
                <a:solidFill>
                  <a:srgbClr val="FFFF00"/>
                </a:solidFill>
              </a:rPr>
              <a:t>my tongue will sing aloud</a:t>
            </a:r>
            <a:r>
              <a:rPr lang="en-US" dirty="0">
                <a:solidFill>
                  <a:srgbClr val="FFFFFF"/>
                </a:solidFill>
              </a:rPr>
              <a:t> of your 			righteousness,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15</a:t>
            </a:r>
            <a:r>
              <a:rPr lang="en-US" dirty="0">
                <a:solidFill>
                  <a:srgbClr val="FFFFFF"/>
                </a:solidFill>
              </a:rPr>
              <a:t> O Lord, open my lips,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my mouth will declare your praise.</a:t>
            </a:r>
          </a:p>
        </p:txBody>
      </p:sp>
    </p:spTree>
    <p:extLst>
      <p:ext uri="{BB962C8B-B14F-4D97-AF65-F5344CB8AC3E}">
        <p14:creationId xmlns:p14="http://schemas.microsoft.com/office/powerpoint/2010/main" val="11482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13 </a:t>
            </a:r>
            <a:r>
              <a:rPr lang="en-US" dirty="0"/>
              <a:t>Then </a:t>
            </a:r>
            <a:r>
              <a:rPr lang="en-US" b="1" u="sng" dirty="0">
                <a:solidFill>
                  <a:srgbClr val="FFFF00"/>
                </a:solidFill>
              </a:rPr>
              <a:t>I will teach</a:t>
            </a:r>
            <a:r>
              <a:rPr lang="en-US" dirty="0"/>
              <a:t> transgressors your ways,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sinners will return to you.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14</a:t>
            </a:r>
            <a:r>
              <a:rPr lang="en-US" dirty="0">
                <a:solidFill>
                  <a:srgbClr val="FFFFFF"/>
                </a:solidFill>
              </a:rPr>
              <a:t> Deliver me from </a:t>
            </a:r>
            <a:r>
              <a:rPr lang="en-US" dirty="0" err="1">
                <a:solidFill>
                  <a:srgbClr val="FFFFFF"/>
                </a:solidFill>
              </a:rPr>
              <a:t>bloodguiltiness</a:t>
            </a:r>
            <a:r>
              <a:rPr lang="en-US" dirty="0">
                <a:solidFill>
                  <a:srgbClr val="FFFFFF"/>
                </a:solidFill>
              </a:rPr>
              <a:t>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O God of my salvation,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</a:t>
            </a:r>
            <a:r>
              <a:rPr lang="en-US" b="1" u="sng" dirty="0">
                <a:solidFill>
                  <a:srgbClr val="FFFF00"/>
                </a:solidFill>
              </a:rPr>
              <a:t>my tongue will sing aloud</a:t>
            </a:r>
            <a:r>
              <a:rPr lang="en-US" dirty="0">
                <a:solidFill>
                  <a:srgbClr val="FFFFFF"/>
                </a:solidFill>
              </a:rPr>
              <a:t> of your 			righteousness,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15</a:t>
            </a:r>
            <a:r>
              <a:rPr lang="en-US" dirty="0">
                <a:solidFill>
                  <a:srgbClr val="FFFFFF"/>
                </a:solidFill>
              </a:rPr>
              <a:t> O Lord, open my lips,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and </a:t>
            </a:r>
            <a:r>
              <a:rPr lang="en-US" b="1" u="sng" dirty="0">
                <a:solidFill>
                  <a:srgbClr val="FFFF00"/>
                </a:solidFill>
              </a:rPr>
              <a:t>my mouth will declare</a:t>
            </a:r>
            <a:r>
              <a:rPr lang="en-US" dirty="0">
                <a:solidFill>
                  <a:srgbClr val="FFFFFF"/>
                </a:solidFill>
              </a:rPr>
              <a:t> your praise.</a:t>
            </a:r>
          </a:p>
        </p:txBody>
      </p:sp>
    </p:spTree>
    <p:extLst>
      <p:ext uri="{BB962C8B-B14F-4D97-AF65-F5344CB8AC3E}">
        <p14:creationId xmlns:p14="http://schemas.microsoft.com/office/powerpoint/2010/main" val="34522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4707" y="2200907"/>
            <a:ext cx="517979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1200" b="1" dirty="0">
                <a:latin typeface="Century Gothic"/>
                <a:cs typeface="Century Gothic"/>
              </a:rPr>
              <a:t>Sin</a:t>
            </a:r>
          </a:p>
          <a:p>
            <a:pPr algn="r">
              <a:lnSpc>
                <a:spcPct val="80000"/>
              </a:lnSpc>
            </a:pPr>
            <a:r>
              <a:rPr lang="en-US" sz="4800" dirty="0">
                <a:latin typeface="Century Gothic"/>
                <a:cs typeface="Century Gothic"/>
              </a:rPr>
              <a:t>Psalm 51</a:t>
            </a:r>
          </a:p>
        </p:txBody>
      </p:sp>
    </p:spTree>
    <p:extLst>
      <p:ext uri="{BB962C8B-B14F-4D97-AF65-F5344CB8AC3E}">
        <p14:creationId xmlns:p14="http://schemas.microsoft.com/office/powerpoint/2010/main" val="31265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16 </a:t>
            </a:r>
            <a:r>
              <a:rPr lang="en-US" dirty="0"/>
              <a:t>For you will not delight in sacrifice, or I would 		give it;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you will not be pleased with a burnt offering.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17</a:t>
            </a:r>
            <a:r>
              <a:rPr lang="en-US" dirty="0">
                <a:solidFill>
                  <a:srgbClr val="FFFFFF"/>
                </a:solidFill>
              </a:rPr>
              <a:t> The sacrifices of God are a broken spirit;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 broken and contrite heart, O God, you will 		not despise.</a:t>
            </a:r>
          </a:p>
        </p:txBody>
      </p:sp>
    </p:spTree>
    <p:extLst>
      <p:ext uri="{BB962C8B-B14F-4D97-AF65-F5344CB8AC3E}">
        <p14:creationId xmlns:p14="http://schemas.microsoft.com/office/powerpoint/2010/main" val="16225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16 </a:t>
            </a:r>
            <a:r>
              <a:rPr lang="en-US" dirty="0"/>
              <a:t>For you will not delight in sacrifice, or I would 		give it;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you will not be pleased with a burnt offering.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17</a:t>
            </a:r>
            <a:r>
              <a:rPr lang="en-US" dirty="0">
                <a:solidFill>
                  <a:srgbClr val="FFFFFF"/>
                </a:solidFill>
              </a:rPr>
              <a:t> The sacrifices of God are a </a:t>
            </a:r>
            <a:r>
              <a:rPr lang="en-US" b="1" u="sng" dirty="0">
                <a:solidFill>
                  <a:srgbClr val="FFFF00"/>
                </a:solidFill>
              </a:rPr>
              <a:t>broken spirit</a:t>
            </a:r>
            <a:r>
              <a:rPr lang="en-US" dirty="0">
                <a:solidFill>
                  <a:srgbClr val="FFFFFF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 </a:t>
            </a:r>
            <a:r>
              <a:rPr lang="en-US" dirty="0"/>
              <a:t>broken and contrite heart</a:t>
            </a:r>
            <a:r>
              <a:rPr lang="en-US" dirty="0">
                <a:solidFill>
                  <a:srgbClr val="FFFFFF"/>
                </a:solidFill>
              </a:rPr>
              <a:t>, O God, you will 		not despise.</a:t>
            </a:r>
          </a:p>
        </p:txBody>
      </p:sp>
    </p:spTree>
    <p:extLst>
      <p:ext uri="{BB962C8B-B14F-4D97-AF65-F5344CB8AC3E}">
        <p14:creationId xmlns:p14="http://schemas.microsoft.com/office/powerpoint/2010/main" val="16803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16 </a:t>
            </a:r>
            <a:r>
              <a:rPr lang="en-US" dirty="0"/>
              <a:t>For you will not delight in sacrifice, or I would 		give it;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you will not be pleased with a burnt offering.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17</a:t>
            </a:r>
            <a:r>
              <a:rPr lang="en-US" dirty="0">
                <a:solidFill>
                  <a:srgbClr val="FFFFFF"/>
                </a:solidFill>
              </a:rPr>
              <a:t> The sacrifices of God are a </a:t>
            </a:r>
            <a:r>
              <a:rPr lang="en-US" b="1" u="sng" dirty="0">
                <a:solidFill>
                  <a:srgbClr val="FFFF00"/>
                </a:solidFill>
              </a:rPr>
              <a:t>broken spirit</a:t>
            </a:r>
            <a:r>
              <a:rPr lang="en-US" dirty="0">
                <a:solidFill>
                  <a:srgbClr val="FFFFFF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a </a:t>
            </a:r>
            <a:r>
              <a:rPr lang="en-US" b="1" u="sng" dirty="0">
                <a:solidFill>
                  <a:srgbClr val="FFFF00"/>
                </a:solidFill>
              </a:rPr>
              <a:t>broken and contrite heart</a:t>
            </a:r>
            <a:r>
              <a:rPr lang="en-US" dirty="0">
                <a:solidFill>
                  <a:srgbClr val="FFFFFF"/>
                </a:solidFill>
              </a:rPr>
              <a:t>, O God, you will 		not despise.</a:t>
            </a:r>
          </a:p>
        </p:txBody>
      </p:sp>
    </p:spTree>
    <p:extLst>
      <p:ext uri="{BB962C8B-B14F-4D97-AF65-F5344CB8AC3E}">
        <p14:creationId xmlns:p14="http://schemas.microsoft.com/office/powerpoint/2010/main" val="34981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635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18 </a:t>
            </a:r>
            <a:r>
              <a:rPr lang="en-US" dirty="0">
                <a:solidFill>
                  <a:srgbClr val="FFFFFF"/>
                </a:solidFill>
              </a:rPr>
              <a:t>Do good to Zion in your good pleasure;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build up the walls of Jerusalem;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FFFFFF"/>
                </a:solidFill>
              </a:rPr>
              <a:t>19</a:t>
            </a:r>
            <a:r>
              <a:rPr lang="en-US" dirty="0">
                <a:solidFill>
                  <a:srgbClr val="FFFFFF"/>
                </a:solidFill>
              </a:rPr>
              <a:t> then will you delight in right sacrifices,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in burnt offerings and whole burnt offerings;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rgbClr val="FFFFFF"/>
                </a:solidFill>
              </a:rPr>
              <a:t>	then bulls will be offered on your altar.</a:t>
            </a:r>
          </a:p>
        </p:txBody>
      </p:sp>
    </p:spTree>
    <p:extLst>
      <p:ext uri="{BB962C8B-B14F-4D97-AF65-F5344CB8AC3E}">
        <p14:creationId xmlns:p14="http://schemas.microsoft.com/office/powerpoint/2010/main" val="9050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6153" b="29901"/>
          <a:stretch/>
        </p:blipFill>
        <p:spPr>
          <a:xfrm>
            <a:off x="0" y="2032"/>
            <a:ext cx="9144000" cy="2066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800" y="2654300"/>
            <a:ext cx="8013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3000" dirty="0">
                <a:latin typeface="Century Gothic"/>
                <a:cs typeface="Century Gothic"/>
              </a:rPr>
              <a:t>List specific sins you have committed or temptations that trouble you most.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3000" dirty="0">
                <a:latin typeface="Century Gothic"/>
                <a:cs typeface="Century Gothic"/>
              </a:rPr>
              <a:t>Write out a prayer of thanksgiving (a psalm?) for God’s mercy. 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3000" dirty="0">
                <a:latin typeface="Century Gothic"/>
                <a:cs typeface="Century Gothic"/>
              </a:rPr>
              <a:t>Ask God for the privilege of sharing what he has done for you.</a:t>
            </a:r>
          </a:p>
        </p:txBody>
      </p:sp>
    </p:spTree>
    <p:extLst>
      <p:ext uri="{BB962C8B-B14F-4D97-AF65-F5344CB8AC3E}">
        <p14:creationId xmlns:p14="http://schemas.microsoft.com/office/powerpoint/2010/main" val="22060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869" y="1445446"/>
            <a:ext cx="802713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3000"/>
              </a:spcBef>
              <a:buFont typeface="Arial"/>
              <a:buChar char="•"/>
            </a:pPr>
            <a:r>
              <a:rPr lang="en-US" sz="4400" dirty="0">
                <a:latin typeface="Century Gothic"/>
                <a:cs typeface="Century Gothic"/>
              </a:rPr>
              <a:t>I was wrong.</a:t>
            </a:r>
          </a:p>
          <a:p>
            <a:pPr marL="571500" indent="-571500">
              <a:spcBef>
                <a:spcPts val="3000"/>
              </a:spcBef>
              <a:buFont typeface="Arial"/>
              <a:buChar char="•"/>
            </a:pPr>
            <a:r>
              <a:rPr lang="en-US" sz="4400" dirty="0">
                <a:latin typeface="Century Gothic"/>
                <a:cs typeface="Century Gothic"/>
              </a:rPr>
              <a:t>I am sorry.</a:t>
            </a:r>
          </a:p>
          <a:p>
            <a:pPr marL="571500" indent="-571500">
              <a:spcBef>
                <a:spcPts val="3000"/>
              </a:spcBef>
              <a:buFont typeface="Arial"/>
              <a:buChar char="•"/>
            </a:pPr>
            <a:r>
              <a:rPr lang="en-US" sz="4400" dirty="0">
                <a:latin typeface="Century Gothic"/>
                <a:cs typeface="Century Gothic"/>
              </a:rPr>
              <a:t>Will you forgive me?</a:t>
            </a:r>
          </a:p>
          <a:p>
            <a:pPr marL="571500" indent="-571500">
              <a:spcBef>
                <a:spcPts val="3000"/>
              </a:spcBef>
              <a:buFont typeface="Arial"/>
              <a:buChar char="•"/>
            </a:pPr>
            <a:r>
              <a:rPr lang="en-US" sz="4400" dirty="0">
                <a:latin typeface="Century Gothic"/>
                <a:cs typeface="Century Gothic"/>
              </a:rPr>
              <a:t>How do I make it right?</a:t>
            </a:r>
          </a:p>
        </p:txBody>
      </p:sp>
    </p:spTree>
    <p:extLst>
      <p:ext uri="{BB962C8B-B14F-4D97-AF65-F5344CB8AC3E}">
        <p14:creationId xmlns:p14="http://schemas.microsoft.com/office/powerpoint/2010/main" val="40649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blot out my transgressions.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2 Wash me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cleanse me from my sin!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3 For I know my transgressions,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my sin is ever before me.</a:t>
            </a:r>
          </a:p>
        </p:txBody>
      </p:sp>
    </p:spTree>
    <p:extLst>
      <p:ext uri="{BB962C8B-B14F-4D97-AF65-F5344CB8AC3E}">
        <p14:creationId xmlns:p14="http://schemas.microsoft.com/office/powerpoint/2010/main" val="42356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blot out </a:t>
            </a:r>
            <a:r>
              <a:rPr lang="en-US" b="1" u="sng" dirty="0">
                <a:solidFill>
                  <a:srgbClr val="FFFF00"/>
                </a:solidFill>
              </a:rPr>
              <a:t>my transgressions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2 Wash me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cleanse me from my sin!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3 For I know my transgressions,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>
                <a:solidFill>
                  <a:schemeClr val="bg1"/>
                </a:solidFill>
              </a:rPr>
              <a:t>	and my sin is ever before me.</a:t>
            </a:r>
          </a:p>
        </p:txBody>
      </p:sp>
    </p:spTree>
    <p:extLst>
      <p:ext uri="{BB962C8B-B14F-4D97-AF65-F5344CB8AC3E}">
        <p14:creationId xmlns:p14="http://schemas.microsoft.com/office/powerpoint/2010/main" val="22390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blot out </a:t>
            </a:r>
            <a:r>
              <a:rPr lang="en-US" b="1" u="sng" dirty="0">
                <a:solidFill>
                  <a:srgbClr val="FFFF00"/>
                </a:solidFill>
              </a:rPr>
              <a:t>my transgressions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Wash me thoroughly from my iniquity,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cleanse me from my sin!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3 For I know my transgressions,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my sin is ever before me.</a:t>
            </a:r>
          </a:p>
        </p:txBody>
      </p:sp>
    </p:spTree>
    <p:extLst>
      <p:ext uri="{BB962C8B-B14F-4D97-AF65-F5344CB8AC3E}">
        <p14:creationId xmlns:p14="http://schemas.microsoft.com/office/powerpoint/2010/main" val="37262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/>
              <a:t>Psalm 51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b="1" dirty="0"/>
              <a:t>1</a:t>
            </a:r>
            <a:r>
              <a:rPr lang="en-US" dirty="0"/>
              <a:t> Have mercy on me, O God,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according to your steadfast love;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according to your abundant mercy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blot out </a:t>
            </a:r>
            <a:r>
              <a:rPr lang="en-US" b="1" u="sng" dirty="0">
                <a:solidFill>
                  <a:srgbClr val="FFFF00"/>
                </a:solidFill>
              </a:rPr>
              <a:t>my transgressions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2 Wash me thoroughly from </a:t>
            </a:r>
            <a:r>
              <a:rPr lang="en-US" b="1" u="sng" dirty="0">
                <a:solidFill>
                  <a:srgbClr val="FFFF00"/>
                </a:solidFill>
              </a:rPr>
              <a:t>my iniquity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cleanse me from my sin!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3 For I know my transgressions,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and my sin is ever before me.</a:t>
            </a:r>
          </a:p>
        </p:txBody>
      </p:sp>
    </p:spTree>
    <p:extLst>
      <p:ext uri="{BB962C8B-B14F-4D97-AF65-F5344CB8AC3E}">
        <p14:creationId xmlns:p14="http://schemas.microsoft.com/office/powerpoint/2010/main" val="32988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2870</TotalTime>
  <Words>492</Words>
  <Application>Microsoft Office PowerPoint</Application>
  <PresentationFormat>On-screen Show (4:3)</PresentationFormat>
  <Paragraphs>335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Century Gothic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Eastside Enlightener</cp:lastModifiedBy>
  <cp:revision>53</cp:revision>
  <dcterms:created xsi:type="dcterms:W3CDTF">2015-10-29T03:17:02Z</dcterms:created>
  <dcterms:modified xsi:type="dcterms:W3CDTF">2017-06-07T01:30:45Z</dcterms:modified>
</cp:coreProperties>
</file>