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92" r:id="rId3"/>
    <p:sldId id="293" r:id="rId4"/>
    <p:sldId id="355" r:id="rId5"/>
    <p:sldId id="336" r:id="rId6"/>
    <p:sldId id="356" r:id="rId7"/>
    <p:sldId id="357" r:id="rId8"/>
    <p:sldId id="358" r:id="rId9"/>
    <p:sldId id="359" r:id="rId10"/>
    <p:sldId id="337" r:id="rId11"/>
    <p:sldId id="360" r:id="rId12"/>
    <p:sldId id="361" r:id="rId13"/>
    <p:sldId id="362" r:id="rId14"/>
    <p:sldId id="33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55" autoAdjust="0"/>
  </p:normalViewPr>
  <p:slideViewPr>
    <p:cSldViewPr showGuides="1">
      <p:cViewPr>
        <p:scale>
          <a:sx n="59" d="100"/>
          <a:sy n="59" d="100"/>
        </p:scale>
        <p:origin x="-1576" y="-10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5DEF9D-6C3F-7E4F-B1D8-D56B48E3F7E3}" type="datetimeFigureOut">
              <a:rPr lang="en-US" smtClean="0"/>
              <a:t>5/28/17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4589D9-EB4A-1740-A638-F98180DFCE1E}" type="slidenum">
              <a:rPr lang="en-US" smtClean="0"/>
              <a:t>‹#›</a:t>
            </a:fld>
            <a:endParaRPr lang="en-US"/>
          </a:p>
        </p:txBody>
      </p:sp>
    </p:spTree>
    <p:extLst>
      <p:ext uri="{BB962C8B-B14F-4D97-AF65-F5344CB8AC3E}">
        <p14:creationId xmlns:p14="http://schemas.microsoft.com/office/powerpoint/2010/main" val="1408840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84034B-1323-4668-A332-27294CBCE078}" type="datetimeFigureOut">
              <a:rPr lang="en-US" smtClean="0"/>
              <a:pPr/>
              <a:t>5/28/17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4E85C1-9CDE-4C1D-A08B-42ADC28951AB}" type="slidenum">
              <a:rPr lang="en-US" smtClean="0"/>
              <a:pPr/>
              <a:t>‹#›</a:t>
            </a:fld>
            <a:endParaRPr lang="en-US"/>
          </a:p>
        </p:txBody>
      </p:sp>
    </p:spTree>
    <p:extLst>
      <p:ext uri="{BB962C8B-B14F-4D97-AF65-F5344CB8AC3E}">
        <p14:creationId xmlns:p14="http://schemas.microsoft.com/office/powerpoint/2010/main" val="2468297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0F15752-4705-4ACB-9B02-570134FCD0A2}" type="datetimeFigureOut">
              <a:rPr lang="en-US" smtClean="0"/>
              <a:pPr/>
              <a:t>5/28/17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63"/>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5/28/17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BDF4-AE83-4159-8F2B-68BA29F659F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14"/>
            <a:ext cx="457200" cy="441325"/>
          </a:xfrm>
        </p:spPr>
        <p:txBody>
          <a:bodyPr/>
          <a:lstStyle/>
          <a:p>
            <a:fld id="{F5ABBDF4-AE83-4159-8F2B-68BA29F659F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5/28/17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14"/>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0F15752-4705-4ACB-9B02-570134FCD0A2}" type="datetimeFigureOut">
              <a:rPr lang="en-US" smtClean="0"/>
              <a:pPr/>
              <a:t>5/28/17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85"/>
            <a:ext cx="457200" cy="441325"/>
          </a:xfrm>
        </p:spPr>
        <p:txBody>
          <a:bodyPr/>
          <a:lstStyle/>
          <a:p>
            <a:fld id="{F5ABBDF4-AE83-4159-8F2B-68BA29F659F4}"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0F15752-4705-4ACB-9B02-570134FCD0A2}" type="datetimeFigureOut">
              <a:rPr lang="en-US" smtClean="0"/>
              <a:pPr/>
              <a:t>5/28/17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63"/>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0F15752-4705-4ACB-9B02-570134FCD0A2}" type="datetimeFigureOut">
              <a:rPr lang="en-US" smtClean="0"/>
              <a:pPr/>
              <a:t>5/28/17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BDF4-AE83-4159-8F2B-68BA29F659F4}" type="slidenum">
              <a:rPr lang="en-US" smtClean="0"/>
              <a:pPr/>
              <a:t>‹#›</a:t>
            </a:fld>
            <a:endParaRPr lang="en-US"/>
          </a:p>
        </p:txBody>
      </p:sp>
      <p:sp>
        <p:nvSpPr>
          <p:cNvPr id="8" name="Straight Connector 7"/>
          <p:cNvSpPr>
            <a:spLocks noChangeShapeType="1"/>
          </p:cNvSpPr>
          <p:nvPr/>
        </p:nvSpPr>
        <p:spPr bwMode="auto">
          <a:xfrm flipV="1">
            <a:off x="4563102" y="1575653"/>
            <a:ext cx="8921" cy="481955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6"/>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0F15752-4705-4ACB-9B02-570134FCD0A2}" type="datetimeFigureOut">
              <a:rPr lang="en-US" smtClean="0"/>
              <a:pPr/>
              <a:t>5/28/17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7"/>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29"/>
            <a:ext cx="457200" cy="441325"/>
          </a:xfrm>
        </p:spPr>
        <p:txBody>
          <a:bodyPr/>
          <a:lstStyle>
            <a:lvl1pPr algn="ctr">
              <a:defRPr/>
            </a:lvl1pPr>
          </a:lstStyle>
          <a:p>
            <a:fld id="{F5ABBDF4-AE83-4159-8F2B-68BA29F659F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0F15752-4705-4ACB-9B02-570134FCD0A2}" type="datetimeFigureOut">
              <a:rPr lang="en-US" smtClean="0"/>
              <a:pPr/>
              <a:t>5/28/17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33"/>
            <a:ext cx="457200" cy="441325"/>
          </a:xfrm>
        </p:spPr>
        <p:txBody>
          <a:bodyPr/>
          <a:lstStyle/>
          <a:p>
            <a:fld id="{F5ABBDF4-AE83-4159-8F2B-68BA29F659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7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0F15752-4705-4ACB-9B02-570134FCD0A2}" type="datetimeFigureOut">
              <a:rPr lang="en-US" smtClean="0"/>
              <a:pPr/>
              <a:t>5/28/17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5ABBDF4-AE83-4159-8F2B-68BA29F659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1"/>
            <a:ext cx="457200" cy="441325"/>
          </a:xfrm>
        </p:spPr>
        <p:txBody>
          <a:bodyPr/>
          <a:lstStyle>
            <a:lvl1pPr>
              <a:defRPr>
                <a:solidFill>
                  <a:schemeClr val="accent3">
                    <a:shade val="75000"/>
                  </a:schemeClr>
                </a:solidFill>
              </a:defRPr>
            </a:lvl1pPr>
          </a:lstStyle>
          <a:p>
            <a:fld id="{F5ABBDF4-AE83-4159-8F2B-68BA29F659F4}" type="slidenum">
              <a:rPr lang="en-US" smtClean="0"/>
              <a:pPr/>
              <a:t>‹#›</a:t>
            </a:fld>
            <a:endParaRPr lang="en-US"/>
          </a:p>
        </p:txBody>
      </p:sp>
      <p:sp>
        <p:nvSpPr>
          <p:cNvPr id="21" name="Rectangle 20"/>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0F15752-4705-4ACB-9B02-570134FCD0A2}" type="datetimeFigureOut">
              <a:rPr lang="en-US" smtClean="0"/>
              <a:pPr/>
              <a:t>5/28/17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51"/>
            <a:ext cx="457200" cy="441325"/>
          </a:xfrm>
        </p:spPr>
        <p:txBody>
          <a:bodyPr/>
          <a:lstStyle/>
          <a:p>
            <a:fld id="{F5ABBDF4-AE83-4159-8F2B-68BA29F659F4}"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0F15752-4705-4ACB-9B02-570134FCD0A2}" type="datetimeFigureOut">
              <a:rPr lang="en-US" smtClean="0"/>
              <a:pPr/>
              <a:t>5/28/17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9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0F15752-4705-4ACB-9B02-570134FCD0A2}" type="datetimeFigureOut">
              <a:rPr lang="en-US" smtClean="0"/>
              <a:pPr/>
              <a:t>5/28/17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4"/>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87"/>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ABBDF4-AE83-4159-8F2B-68BA29F659F4}"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447800"/>
            <a:ext cx="5929890" cy="4038600"/>
          </a:xfrm>
        </p:spPr>
        <p:txBody>
          <a:bodyPr>
            <a:normAutofit/>
          </a:bodyPr>
          <a:lstStyle/>
          <a:p>
            <a:pPr algn="l">
              <a:lnSpc>
                <a:spcPct val="80000"/>
              </a:lnSpc>
            </a:pPr>
            <a:r>
              <a:rPr lang="en-US" sz="6800" b="1" dirty="0" smtClean="0">
                <a:solidFill>
                  <a:srgbClr val="FFC000"/>
                </a:solidFill>
              </a:rPr>
              <a:t>The Book of </a:t>
            </a:r>
            <a:r>
              <a:rPr lang="en-US" sz="12800" b="1" dirty="0" smtClean="0">
                <a:solidFill>
                  <a:srgbClr val="FFC000"/>
                </a:solidFill>
              </a:rPr>
              <a:t>Daniel</a:t>
            </a:r>
            <a:endParaRPr lang="en-US" sz="12800" b="1" dirty="0">
              <a:solidFill>
                <a:srgbClr val="FFC000"/>
              </a:solidFill>
            </a:endParaRPr>
          </a:p>
        </p:txBody>
      </p:sp>
    </p:spTree>
    <p:extLst>
      <p:ext uri="{BB962C8B-B14F-4D97-AF65-F5344CB8AC3E}">
        <p14:creationId xmlns:p14="http://schemas.microsoft.com/office/powerpoint/2010/main" val="11956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3" y="4714719"/>
            <a:ext cx="7772400" cy="1800224"/>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5400" dirty="0" smtClean="0">
                <a:solidFill>
                  <a:srgbClr val="FFFFFF"/>
                </a:solidFill>
              </a:rPr>
              <a:t>Consistent </a:t>
            </a:r>
            <a:r>
              <a:rPr lang="en-US" sz="5400" b="1" dirty="0" smtClean="0">
                <a:solidFill>
                  <a:srgbClr val="FFFF00"/>
                </a:solidFill>
              </a:rPr>
              <a:t>faith</a:t>
            </a:r>
            <a:r>
              <a:rPr lang="en-US" sz="5400" dirty="0" smtClean="0">
                <a:solidFill>
                  <a:srgbClr val="FFFFFF"/>
                </a:solidFill>
              </a:rPr>
              <a:t> in God.</a:t>
            </a:r>
            <a:endParaRPr lang="en-US" sz="5400" dirty="0">
              <a:solidFill>
                <a:srgbClr val="FFFFFF"/>
              </a:solidFill>
            </a:endParaRPr>
          </a:p>
        </p:txBody>
      </p:sp>
      <p:pic>
        <p:nvPicPr>
          <p:cNvPr id="5"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10" y="1066803"/>
            <a:ext cx="6213797" cy="28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a:t>
            </a:r>
            <a:r>
              <a:rPr lang="en-US" sz="3600" b="1" dirty="0" smtClean="0">
                <a:solidFill>
                  <a:schemeClr val="bg1"/>
                </a:solidFill>
              </a:rPr>
              <a:t>6:16</a:t>
            </a:r>
            <a:endParaRPr lang="en-US" sz="3600" b="1" dirty="0">
              <a:solidFill>
                <a:schemeClr val="bg1"/>
              </a:solidFill>
            </a:endParaRPr>
          </a:p>
          <a:p>
            <a:pPr marL="0" indent="0">
              <a:buNone/>
            </a:pPr>
            <a:r>
              <a:rPr lang="en-US" sz="3600" dirty="0" smtClean="0">
                <a:solidFill>
                  <a:schemeClr val="bg1"/>
                </a:solidFill>
              </a:rPr>
              <a:t>The king declared to Daniel, “May your God, </a:t>
            </a:r>
            <a:r>
              <a:rPr lang="en-US" sz="3600" b="1" u="sng" dirty="0" smtClean="0">
                <a:solidFill>
                  <a:srgbClr val="FFFF00"/>
                </a:solidFill>
              </a:rPr>
              <a:t>whom you serve continually</a:t>
            </a:r>
            <a:r>
              <a:rPr lang="en-US" sz="3600" dirty="0" smtClean="0">
                <a:solidFill>
                  <a:schemeClr val="bg1"/>
                </a:solidFill>
              </a:rPr>
              <a:t>, deliver you!”</a:t>
            </a:r>
            <a:endParaRPr lang="en-US" sz="3600" dirty="0">
              <a:solidFill>
                <a:schemeClr val="bg1"/>
              </a:solidFill>
            </a:endParaRPr>
          </a:p>
        </p:txBody>
      </p:sp>
    </p:spTree>
    <p:extLst>
      <p:ext uri="{BB962C8B-B14F-4D97-AF65-F5344CB8AC3E}">
        <p14:creationId xmlns:p14="http://schemas.microsoft.com/office/powerpoint/2010/main" val="501508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a:t>
            </a:r>
            <a:r>
              <a:rPr lang="en-US" sz="3600" b="1" dirty="0" smtClean="0">
                <a:solidFill>
                  <a:schemeClr val="bg1"/>
                </a:solidFill>
              </a:rPr>
              <a:t>1:8</a:t>
            </a:r>
            <a:endParaRPr lang="en-US" sz="3600" b="1" dirty="0">
              <a:solidFill>
                <a:schemeClr val="bg1"/>
              </a:solidFill>
            </a:endParaRPr>
          </a:p>
          <a:p>
            <a:pPr marL="0" indent="0">
              <a:buNone/>
            </a:pPr>
            <a:r>
              <a:rPr lang="en-US" sz="3600" dirty="0" smtClean="0">
                <a:solidFill>
                  <a:schemeClr val="bg1"/>
                </a:solidFill>
              </a:rPr>
              <a:t>Daniel resolved that he would </a:t>
            </a:r>
            <a:r>
              <a:rPr lang="en-US" sz="3600" b="1" u="sng" dirty="0" smtClean="0">
                <a:solidFill>
                  <a:srgbClr val="FFFF00"/>
                </a:solidFill>
              </a:rPr>
              <a:t>not defile himself</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521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smtClean="0">
                <a:solidFill>
                  <a:schemeClr val="bg1"/>
                </a:solidFill>
              </a:rPr>
              <a:t>Jeremiah 12:5</a:t>
            </a:r>
            <a:endParaRPr lang="en-US" sz="3600" b="1" dirty="0">
              <a:solidFill>
                <a:schemeClr val="bg1"/>
              </a:solidFill>
            </a:endParaRPr>
          </a:p>
          <a:p>
            <a:pPr marL="0" indent="0">
              <a:buNone/>
            </a:pPr>
            <a:r>
              <a:rPr lang="en-US" sz="3600" dirty="0" smtClean="0">
                <a:solidFill>
                  <a:schemeClr val="bg1"/>
                </a:solidFill>
              </a:rPr>
              <a:t>“If you have raced with men on foot, and they have wearied you, </a:t>
            </a:r>
            <a:r>
              <a:rPr lang="en-US" sz="3600" b="1" u="sng" dirty="0" smtClean="0">
                <a:solidFill>
                  <a:srgbClr val="FFFF00"/>
                </a:solidFill>
              </a:rPr>
              <a:t>how will you compete with horses</a:t>
            </a:r>
            <a:r>
              <a:rPr lang="en-US" sz="3600" dirty="0" smtClean="0">
                <a:solidFill>
                  <a:schemeClr val="bg1"/>
                </a:solidFill>
              </a:rPr>
              <a:t>? And if in a safe land you are so trusting, what will you do in the thickets of the Jordan?”</a:t>
            </a:r>
            <a:endParaRPr lang="en-US" sz="3600" dirty="0">
              <a:solidFill>
                <a:schemeClr val="bg1"/>
              </a:solidFill>
            </a:endParaRPr>
          </a:p>
        </p:txBody>
      </p:sp>
    </p:spTree>
    <p:extLst>
      <p:ext uri="{BB962C8B-B14F-4D97-AF65-F5344CB8AC3E}">
        <p14:creationId xmlns:p14="http://schemas.microsoft.com/office/powerpoint/2010/main" val="289272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genevaanderson.files.wordpress.com/2009/01/ishtarlion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479" b="34434"/>
          <a:stretch/>
        </p:blipFill>
        <p:spPr bwMode="auto">
          <a:xfrm>
            <a:off x="0" y="228600"/>
            <a:ext cx="9144000" cy="2348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762000" y="3048000"/>
            <a:ext cx="7772400" cy="29718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4000" dirty="0" smtClean="0">
                <a:solidFill>
                  <a:schemeClr val="bg1"/>
                </a:solidFill>
              </a:rPr>
              <a:t>But </a:t>
            </a:r>
            <a:r>
              <a:rPr lang="en-US" sz="4000" b="1" u="sng" dirty="0" smtClean="0">
                <a:solidFill>
                  <a:srgbClr val="FFFF00"/>
                </a:solidFill>
              </a:rPr>
              <a:t>our citizenship is in heaven</a:t>
            </a:r>
            <a:r>
              <a:rPr lang="en-US" sz="4000" dirty="0" smtClean="0">
                <a:solidFill>
                  <a:schemeClr val="bg1"/>
                </a:solidFill>
              </a:rPr>
              <a:t>, and from it we await a Savior, the Lord Jesus Christ…</a:t>
            </a:r>
          </a:p>
          <a:p>
            <a:pPr marL="0" indent="0">
              <a:buNone/>
            </a:pPr>
            <a:r>
              <a:rPr lang="en-US" sz="4000" dirty="0" smtClean="0">
                <a:solidFill>
                  <a:schemeClr val="bg1"/>
                </a:solidFill>
              </a:rPr>
              <a:t>Philippians 3:20</a:t>
            </a:r>
            <a:endParaRPr lang="en-US" sz="4000" dirty="0" smtClean="0">
              <a:solidFill>
                <a:srgbClr val="FFFF00"/>
              </a:solidFill>
            </a:endParaRPr>
          </a:p>
        </p:txBody>
      </p:sp>
    </p:spTree>
    <p:extLst>
      <p:ext uri="{BB962C8B-B14F-4D97-AF65-F5344CB8AC3E}">
        <p14:creationId xmlns:p14="http://schemas.microsoft.com/office/powerpoint/2010/main" val="5773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4800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4.bp.blogspot.com/_QVtPk6brgO4/TEOzDyBTygI/AAAAAAAABUg/54Sta0zOg9c/s1600/1080549-3-majestic-domin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980" y="-39476"/>
            <a:ext cx="5209020" cy="69369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4000" cy="6858000"/>
          </a:xfrm>
          <a:prstGeom prst="rect">
            <a:avLst/>
          </a:prstGeom>
          <a:solidFill>
            <a:srgbClr val="000000">
              <a:alpha val="2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1000" y="1981200"/>
            <a:ext cx="6324600" cy="4038600"/>
          </a:xfrm>
        </p:spPr>
        <p:txBody>
          <a:bodyPr>
            <a:normAutofit/>
          </a:bodyPr>
          <a:lstStyle/>
          <a:p>
            <a:pPr algn="l">
              <a:lnSpc>
                <a:spcPct val="70000"/>
              </a:lnSpc>
            </a:pPr>
            <a:r>
              <a:rPr lang="en-US" sz="8800" b="1" spc="-150" dirty="0" smtClean="0">
                <a:solidFill>
                  <a:schemeClr val="bg1"/>
                </a:solidFill>
              </a:rPr>
              <a:t>Preparing for the Lions</a:t>
            </a:r>
            <a:endParaRPr lang="en-US" sz="8800" b="1" spc="-150" dirty="0">
              <a:solidFill>
                <a:schemeClr val="bg1"/>
              </a:solidFill>
            </a:endParaRPr>
          </a:p>
        </p:txBody>
      </p:sp>
    </p:spTree>
    <p:extLst>
      <p:ext uri="{BB962C8B-B14F-4D97-AF65-F5344CB8AC3E}">
        <p14:creationId xmlns:p14="http://schemas.microsoft.com/office/powerpoint/2010/main" val="390116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22" y="4714719"/>
            <a:ext cx="7964487" cy="1800224"/>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5400" dirty="0" smtClean="0">
                <a:solidFill>
                  <a:srgbClr val="FFFFFF"/>
                </a:solidFill>
              </a:rPr>
              <a:t>Consistent </a:t>
            </a:r>
            <a:r>
              <a:rPr lang="en-US" sz="5400" b="1" dirty="0" smtClean="0">
                <a:solidFill>
                  <a:srgbClr val="FFFF00"/>
                </a:solidFill>
              </a:rPr>
              <a:t>conduct</a:t>
            </a:r>
            <a:r>
              <a:rPr lang="en-US" sz="5400" dirty="0" smtClean="0">
                <a:solidFill>
                  <a:srgbClr val="FFFFFF"/>
                </a:solidFill>
              </a:rPr>
              <a:t> before God.</a:t>
            </a:r>
            <a:endParaRPr lang="en-US" sz="5400" dirty="0">
              <a:solidFill>
                <a:srgbClr val="FFFFFF"/>
              </a:solidFill>
            </a:endParaRPr>
          </a:p>
        </p:txBody>
      </p:sp>
      <p:pic>
        <p:nvPicPr>
          <p:cNvPr id="5"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10" y="1066803"/>
            <a:ext cx="6213797" cy="28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4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smtClean="0">
                <a:solidFill>
                  <a:srgbClr val="FFFFFF"/>
                </a:solidFill>
              </a:rPr>
              <a:t>1 Peter 2:12</a:t>
            </a:r>
            <a:endParaRPr lang="en-US" sz="3600" b="1" dirty="0">
              <a:solidFill>
                <a:srgbClr val="FFFFFF"/>
              </a:solidFill>
            </a:endParaRPr>
          </a:p>
          <a:p>
            <a:pPr marL="0" indent="0">
              <a:buNone/>
            </a:pPr>
            <a:r>
              <a:rPr lang="en-US" sz="3600" dirty="0" smtClean="0">
                <a:solidFill>
                  <a:srgbClr val="FFFFFF"/>
                </a:solidFill>
              </a:rPr>
              <a:t>Keep your </a:t>
            </a:r>
            <a:r>
              <a:rPr lang="en-US" sz="3600" b="1" u="sng" dirty="0" smtClean="0">
                <a:solidFill>
                  <a:srgbClr val="FFFF00"/>
                </a:solidFill>
              </a:rPr>
              <a:t>conduct among the Gentiles honorable</a:t>
            </a:r>
            <a:r>
              <a:rPr lang="en-US" sz="3600" dirty="0" smtClean="0">
                <a:solidFill>
                  <a:srgbClr val="FFFFFF"/>
                </a:solidFill>
              </a:rPr>
              <a:t>, so that when they speak against you as evildoers, they may see your good deeds and glorify God on the day of visitation.</a:t>
            </a:r>
            <a:endParaRPr lang="en-US" sz="3600" dirty="0">
              <a:solidFill>
                <a:srgbClr val="FFFFFF"/>
              </a:solidFill>
            </a:endParaRPr>
          </a:p>
        </p:txBody>
      </p:sp>
    </p:spTree>
    <p:extLst>
      <p:ext uri="{BB962C8B-B14F-4D97-AF65-F5344CB8AC3E}">
        <p14:creationId xmlns:p14="http://schemas.microsoft.com/office/powerpoint/2010/main" val="9105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722312" y="4714719"/>
            <a:ext cx="8040688" cy="1800224"/>
          </a:xfrm>
          <a:prstGeom prst="rect">
            <a:avLst/>
          </a:prstGeom>
        </p:spPr>
        <p:txBody>
          <a:bodyP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nSpc>
                <a:spcPct val="80000"/>
              </a:lnSpc>
              <a:buNone/>
            </a:pPr>
            <a:r>
              <a:rPr lang="en-US" sz="5400" dirty="0" smtClean="0">
                <a:solidFill>
                  <a:srgbClr val="FFFFFF"/>
                </a:solidFill>
              </a:rPr>
              <a:t>A consistent </a:t>
            </a:r>
            <a:r>
              <a:rPr lang="en-US" sz="5400" b="1" dirty="0" smtClean="0">
                <a:solidFill>
                  <a:srgbClr val="FFFF00"/>
                </a:solidFill>
              </a:rPr>
              <a:t>prayer life</a:t>
            </a:r>
            <a:r>
              <a:rPr lang="en-US" sz="5400" dirty="0" smtClean="0">
                <a:solidFill>
                  <a:srgbClr val="FFFFFF"/>
                </a:solidFill>
              </a:rPr>
              <a:t> before God.</a:t>
            </a:r>
            <a:endParaRPr lang="en-US" sz="5400" dirty="0">
              <a:solidFill>
                <a:srgbClr val="FFFFFF"/>
              </a:solidFill>
            </a:endParaRPr>
          </a:p>
        </p:txBody>
      </p:sp>
      <p:pic>
        <p:nvPicPr>
          <p:cNvPr id="5" name="Picture 2" descr="http://genevaanderson.files.wordpress.com/2009/01/ishtarlion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410" y="1066803"/>
            <a:ext cx="6213797" cy="289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20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a:t>
            </a:r>
            <a:r>
              <a:rPr lang="en-US" sz="3600" b="1" dirty="0" smtClean="0">
                <a:solidFill>
                  <a:schemeClr val="bg1"/>
                </a:solidFill>
              </a:rPr>
              <a:t>6:10</a:t>
            </a:r>
            <a:endParaRPr lang="en-US" sz="3600" b="1" dirty="0">
              <a:solidFill>
                <a:schemeClr val="bg1"/>
              </a:solidFill>
            </a:endParaRPr>
          </a:p>
          <a:p>
            <a:pPr marL="0" indent="0">
              <a:buNone/>
            </a:pPr>
            <a:r>
              <a:rPr lang="en-US" sz="3600" dirty="0" smtClean="0">
                <a:solidFill>
                  <a:schemeClr val="bg1"/>
                </a:solidFill>
              </a:rPr>
              <a:t>When Daniel knew that the document had been signed, he went to his house where he had windows in his upper chamber open toward Jerusalem. He got down on his knees three times a day and prayed and gave thanks before his God, as he had done previously. </a:t>
            </a:r>
            <a:endParaRPr lang="en-US" sz="3600" dirty="0">
              <a:solidFill>
                <a:schemeClr val="bg1"/>
              </a:solidFill>
            </a:endParaRPr>
          </a:p>
        </p:txBody>
      </p:sp>
    </p:spTree>
    <p:extLst>
      <p:ext uri="{BB962C8B-B14F-4D97-AF65-F5344CB8AC3E}">
        <p14:creationId xmlns:p14="http://schemas.microsoft.com/office/powerpoint/2010/main" val="358821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a:solidFill>
                  <a:schemeClr val="bg1"/>
                </a:solidFill>
              </a:rPr>
              <a:t>Daniel </a:t>
            </a:r>
            <a:r>
              <a:rPr lang="en-US" sz="3600" b="1" dirty="0" smtClean="0">
                <a:solidFill>
                  <a:schemeClr val="bg1"/>
                </a:solidFill>
              </a:rPr>
              <a:t>6:10</a:t>
            </a:r>
            <a:endParaRPr lang="en-US" sz="3600" b="1" dirty="0">
              <a:solidFill>
                <a:schemeClr val="bg1"/>
              </a:solidFill>
            </a:endParaRPr>
          </a:p>
          <a:p>
            <a:pPr marL="0" indent="0">
              <a:buNone/>
            </a:pPr>
            <a:r>
              <a:rPr lang="en-US" sz="3600" dirty="0" smtClean="0">
                <a:solidFill>
                  <a:schemeClr val="bg1"/>
                </a:solidFill>
              </a:rPr>
              <a:t>When Daniel knew that the document had been signed, he went to his house where he had windows in his upper chamber open toward Jerusalem. He got down on his knees three times a day and prayed and gave thanks before his God, </a:t>
            </a:r>
            <a:r>
              <a:rPr lang="en-US" sz="3600" b="1" u="sng" dirty="0" smtClean="0">
                <a:solidFill>
                  <a:srgbClr val="FFFF00"/>
                </a:solidFill>
              </a:rPr>
              <a:t>as he had done previously</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40359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smtClean="0">
                <a:solidFill>
                  <a:schemeClr val="bg1"/>
                </a:solidFill>
              </a:rPr>
              <a:t>1 </a:t>
            </a:r>
            <a:r>
              <a:rPr lang="en-US" sz="3600" b="1" dirty="0" err="1" smtClean="0">
                <a:solidFill>
                  <a:schemeClr val="bg1"/>
                </a:solidFill>
              </a:rPr>
              <a:t>Thess</a:t>
            </a:r>
            <a:r>
              <a:rPr lang="en-US" sz="3600" b="1" dirty="0" smtClean="0">
                <a:solidFill>
                  <a:schemeClr val="bg1"/>
                </a:solidFill>
              </a:rPr>
              <a:t> 5:17</a:t>
            </a:r>
            <a:endParaRPr lang="en-US" sz="3600" b="1" dirty="0">
              <a:solidFill>
                <a:schemeClr val="bg1"/>
              </a:solidFill>
            </a:endParaRPr>
          </a:p>
          <a:p>
            <a:pPr marL="0" indent="0">
              <a:buNone/>
            </a:pPr>
            <a:r>
              <a:rPr lang="en-US" sz="3600" dirty="0" smtClean="0">
                <a:solidFill>
                  <a:schemeClr val="bg1"/>
                </a:solidFill>
              </a:rPr>
              <a:t>…pray </a:t>
            </a:r>
            <a:r>
              <a:rPr lang="en-US" sz="3600" b="1" u="sng" dirty="0" smtClean="0">
                <a:solidFill>
                  <a:srgbClr val="FFFF00"/>
                </a:solidFill>
              </a:rPr>
              <a:t>without ceasing</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92347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txBox="1">
            <a:spLocks/>
          </p:cNvSpPr>
          <p:nvPr/>
        </p:nvSpPr>
        <p:spPr>
          <a:xfrm>
            <a:off x="685800" y="1143000"/>
            <a:ext cx="7772400" cy="4572000"/>
          </a:xfrm>
          <a:prstGeom prst="rect">
            <a:avLst/>
          </a:prstGeom>
        </p:spPr>
        <p:txBody>
          <a:bodyPr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3600" b="1" dirty="0" smtClean="0">
                <a:solidFill>
                  <a:schemeClr val="bg1"/>
                </a:solidFill>
              </a:rPr>
              <a:t>Ephesians 5:20</a:t>
            </a:r>
            <a:endParaRPr lang="en-US" sz="3600" b="1" dirty="0">
              <a:solidFill>
                <a:schemeClr val="bg1"/>
              </a:solidFill>
            </a:endParaRPr>
          </a:p>
          <a:p>
            <a:pPr marL="0" indent="0">
              <a:buNone/>
            </a:pPr>
            <a:r>
              <a:rPr lang="en-US" sz="3600" dirty="0" smtClean="0">
                <a:solidFill>
                  <a:schemeClr val="bg1"/>
                </a:solidFill>
              </a:rPr>
              <a:t>…giving thanks </a:t>
            </a:r>
            <a:r>
              <a:rPr lang="en-US" sz="3600" b="1" u="sng" dirty="0" smtClean="0">
                <a:solidFill>
                  <a:srgbClr val="FFFF00"/>
                </a:solidFill>
              </a:rPr>
              <a:t>always</a:t>
            </a:r>
            <a:r>
              <a:rPr lang="en-US" sz="3600" dirty="0" smtClean="0">
                <a:solidFill>
                  <a:schemeClr val="bg1"/>
                </a:solidFill>
              </a:rPr>
              <a:t> and </a:t>
            </a:r>
            <a:r>
              <a:rPr lang="en-US" sz="3600" b="1" u="sng" dirty="0" smtClean="0">
                <a:solidFill>
                  <a:srgbClr val="FFFF00"/>
                </a:solidFill>
              </a:rPr>
              <a:t>for everything</a:t>
            </a:r>
            <a:r>
              <a:rPr lang="en-US" sz="3600" dirty="0" smtClean="0">
                <a:solidFill>
                  <a:schemeClr val="bg1"/>
                </a:solidFill>
              </a:rPr>
              <a:t> to God the Father in the name of our Lord Jesus Christ.</a:t>
            </a:r>
            <a:endParaRPr lang="en-US" sz="3600" dirty="0">
              <a:solidFill>
                <a:schemeClr val="bg1"/>
              </a:solidFill>
            </a:endParaRPr>
          </a:p>
        </p:txBody>
      </p:sp>
    </p:spTree>
    <p:extLst>
      <p:ext uri="{BB962C8B-B14F-4D97-AF65-F5344CB8AC3E}">
        <p14:creationId xmlns:p14="http://schemas.microsoft.com/office/powerpoint/2010/main" val="361156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2547</TotalTime>
  <Words>320</Words>
  <Application>Microsoft Macintosh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Civic</vt:lpstr>
      <vt:lpstr>The Book of Daniel</vt:lpstr>
      <vt:lpstr>Preparing for the Lions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 Maxson</cp:lastModifiedBy>
  <cp:revision>97</cp:revision>
  <cp:lastPrinted>2015-01-16T17:16:45Z</cp:lastPrinted>
  <dcterms:created xsi:type="dcterms:W3CDTF">2014-03-13T10:56:08Z</dcterms:created>
  <dcterms:modified xsi:type="dcterms:W3CDTF">2017-05-29T01:40:36Z</dcterms:modified>
</cp:coreProperties>
</file>