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7" r:id="rId2"/>
    <p:sldId id="260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25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66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93724-BC00-C72A-8045-76F1CFE6B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175DA-1D5C-F7BA-5C4B-D2D736F96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4F1AA-65CA-18DB-5A66-DD7E2DCB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6D573-BF83-6982-AC58-D60B69C24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DED10-227A-2B2D-BB52-96D6ADEB4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15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F5334-B3E3-3855-A3EF-A97A6F582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77E8E0-B061-1761-C3C2-5BEE58C17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55D79-E5F1-B0AC-E5D0-827AEFBED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54CB9-B648-6E29-9173-EC0171139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60127-AB08-BB9B-0210-D9E050F4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3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1C51C-919C-4824-D2F7-BE66F5B5E2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7E222-DFAA-80CC-E2CF-72EC4D157C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C58C0-8DA7-5E25-E966-BDBBA5D2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3D5F8-2219-B006-1106-44824209E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2D4B8-B4F5-EB73-B80F-D4954406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1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F524-B7C9-0B3E-AA4C-99CECEAAC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EAA16-0F6E-1CF2-FD9F-23375B185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C50AA-EC75-333C-EA55-42C791298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2A68C-AE7C-3958-CE24-24F5D0649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58628-D54E-D2BC-5C6A-818CBF062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7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FD8A-CEC9-2E9E-1282-B7CDCCA4D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8D5A7-482B-4006-6C8D-620440386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D4E18-DA23-A95B-A1CE-1A5BDFAE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8D6AA-312A-21A3-D90F-765DF4A45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46D72-2D80-FEB0-B4FA-6472D72E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9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E3068-EE27-C821-F275-F8527F62E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96A66-CB98-C19A-0E32-4CA244312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817D7-3396-7CA2-7EB2-E0E8DBAEB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EA191-59AA-DA26-9E05-7965A20B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37820-1673-D551-10C3-40C080C2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4F721-1249-68DF-4DB3-C4223281C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7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8FD84-D24B-92C6-BF24-C44B15CED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EA072-628D-413F-408A-59E1AC3CA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F7B4C-3915-1828-FC77-B61C1433C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DF5503-E060-C114-06D5-46FFC68C4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157B0B-D7CF-D4EC-94CC-B6DCD7B5BC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DA1C9-B77E-A77A-CCB5-417D7865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3322EB-19BF-C079-3455-E6231A012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646A3F-3303-7715-CC9D-4AC8BE7FB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716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CCD0F-618F-204D-89BA-DAFD7CBCC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816BF0-00F0-1C8C-F3B8-D33F2B201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E7CBF5-5570-3E53-B94D-3703F420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681399-8333-4688-E652-C66EF823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8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00952C-5B1B-5010-C68E-B4CED978D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4E8980-6302-BF41-8A8E-28885A8D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AF5C2F-040B-5EA9-4F12-CCEBDCAED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4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9FA49-A855-A240-2E40-5F00C1E69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9A424-2A0B-AE8C-B590-1EB2F2692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F340A-3960-70C0-8344-F96A33F68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184A9-BDA8-F1AE-123A-549D9623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067E1-16AD-B0B9-DBE1-1CB624359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B68BA-BA6E-1896-3485-E04E2854C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04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5F870-9186-E8E3-D03A-064268F04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70CB3F-8375-AAFB-8E80-DCFB20B10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7A6C6-8508-809B-39CC-44C6F1E97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09D3F-9375-17CE-D2CF-27B73566F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83426-B43B-24AA-41E0-9E2C84B13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A4E0A-FBFB-C69A-EA7C-9B6C8829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2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4480D2-2C64-0855-B880-93549DD7B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76017-47AC-99E7-8509-E2CD8C0D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0D6BA-E727-AEF4-B29A-5F4C95B4E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1/18/26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C3E95-A566-1746-2806-7D9545702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2674E-758F-6E77-C754-EB33226F1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EE846ED-3B23-5576-971A-536E44A827D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4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D4FDE-B543-8E59-98FE-D6CCF9AAD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DFD4AAE-8289-C442-7C5E-E8C5E5A589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83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81553-2E1C-D48D-17AE-4BAD62994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CE2467-B37D-59DC-7AE7-8C78B200034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20D5C61E-92A7-3FD5-36D5-C831A6F459F4}"/>
              </a:ext>
            </a:extLst>
          </p:cNvPr>
          <p:cNvSpPr/>
          <p:nvPr/>
        </p:nvSpPr>
        <p:spPr>
          <a:xfrm>
            <a:off x="2631688" y="1182029"/>
            <a:ext cx="3880626" cy="4828478"/>
          </a:xfrm>
          <a:prstGeom prst="triangle">
            <a:avLst>
              <a:gd name="adj" fmla="val 50287"/>
            </a:avLst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A71A7C-7643-31D8-2C33-E339D23B8CB8}"/>
              </a:ext>
            </a:extLst>
          </p:cNvPr>
          <p:cNvSpPr txBox="1"/>
          <p:nvPr/>
        </p:nvSpPr>
        <p:spPr>
          <a:xfrm>
            <a:off x="2062976" y="5718119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08434F-BEB7-3C45-7E61-C1F28215BDFC}"/>
              </a:ext>
            </a:extLst>
          </p:cNvPr>
          <p:cNvSpPr txBox="1"/>
          <p:nvPr/>
        </p:nvSpPr>
        <p:spPr>
          <a:xfrm>
            <a:off x="6620108" y="5718118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4462D8-F1F8-B0B7-0200-9CE85EFBA025}"/>
              </a:ext>
            </a:extLst>
          </p:cNvPr>
          <p:cNvSpPr txBox="1"/>
          <p:nvPr/>
        </p:nvSpPr>
        <p:spPr>
          <a:xfrm>
            <a:off x="4382429" y="555105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7" name="Left Arrow 6">
            <a:extLst>
              <a:ext uri="{FF2B5EF4-FFF2-40B4-BE49-F238E27FC236}">
                <a16:creationId xmlns:a16="http://schemas.microsoft.com/office/drawing/2014/main" id="{9A179C06-0605-8B28-DD0B-D6D57116B5C7}"/>
              </a:ext>
            </a:extLst>
          </p:cNvPr>
          <p:cNvSpPr/>
          <p:nvPr/>
        </p:nvSpPr>
        <p:spPr>
          <a:xfrm rot="6728539">
            <a:off x="1733232" y="4570151"/>
            <a:ext cx="1818868" cy="356841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>
            <a:extLst>
              <a:ext uri="{FF2B5EF4-FFF2-40B4-BE49-F238E27FC236}">
                <a16:creationId xmlns:a16="http://schemas.microsoft.com/office/drawing/2014/main" id="{ED96728D-9A66-A193-6FAE-87A8C6C2F4E7}"/>
              </a:ext>
            </a:extLst>
          </p:cNvPr>
          <p:cNvSpPr/>
          <p:nvPr/>
        </p:nvSpPr>
        <p:spPr>
          <a:xfrm rot="4045627">
            <a:off x="5516333" y="4637056"/>
            <a:ext cx="1818868" cy="356841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E88AA7-310D-759E-19FB-7FEBE177373E}"/>
              </a:ext>
            </a:extLst>
          </p:cNvPr>
          <p:cNvSpPr txBox="1"/>
          <p:nvPr/>
        </p:nvSpPr>
        <p:spPr>
          <a:xfrm>
            <a:off x="2866346" y="3236180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  <a:r>
              <a:rPr lang="en-US" sz="16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609CEA-7B35-50BF-56DC-3B508353426D}"/>
              </a:ext>
            </a:extLst>
          </p:cNvPr>
          <p:cNvSpPr txBox="1"/>
          <p:nvPr/>
        </p:nvSpPr>
        <p:spPr>
          <a:xfrm>
            <a:off x="5708944" y="3236179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16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1DCD10-E605-5A6C-1972-13ED0C455CFC}"/>
              </a:ext>
            </a:extLst>
          </p:cNvPr>
          <p:cNvSpPr txBox="1"/>
          <p:nvPr/>
        </p:nvSpPr>
        <p:spPr>
          <a:xfrm>
            <a:off x="4293220" y="5364435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b</a:t>
            </a:r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3817182C-2A54-0C9C-C5D1-33C8EB96A0A5}"/>
              </a:ext>
            </a:extLst>
          </p:cNvPr>
          <p:cNvSpPr/>
          <p:nvPr/>
        </p:nvSpPr>
        <p:spPr>
          <a:xfrm>
            <a:off x="3554225" y="1180413"/>
            <a:ext cx="2053639" cy="2555246"/>
          </a:xfrm>
          <a:prstGeom prst="triangle">
            <a:avLst>
              <a:gd name="adj" fmla="val 50287"/>
            </a:avLst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91BC17-8CA5-2EB7-03A1-B1BB907BF81B}"/>
              </a:ext>
            </a:extLst>
          </p:cNvPr>
          <p:cNvSpPr txBox="1"/>
          <p:nvPr/>
        </p:nvSpPr>
        <p:spPr>
          <a:xfrm>
            <a:off x="4265343" y="3150884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b</a:t>
            </a:r>
            <a:r>
              <a:rPr lang="en-US" sz="1600" dirty="0"/>
              <a:t>1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4790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A0852-1876-7124-FA2F-8A1DB5860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406DFE-3D33-A780-0371-6A56A2BF72D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BBF8C593-A818-4402-37F1-5CAD70674981}"/>
              </a:ext>
            </a:extLst>
          </p:cNvPr>
          <p:cNvSpPr/>
          <p:nvPr/>
        </p:nvSpPr>
        <p:spPr>
          <a:xfrm>
            <a:off x="2631688" y="1182029"/>
            <a:ext cx="3880626" cy="4828478"/>
          </a:xfrm>
          <a:prstGeom prst="triangle">
            <a:avLst>
              <a:gd name="adj" fmla="val 50287"/>
            </a:avLst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B9E978-CD8B-89B8-7FAF-C4D167ABF4D7}"/>
              </a:ext>
            </a:extLst>
          </p:cNvPr>
          <p:cNvSpPr txBox="1"/>
          <p:nvPr/>
        </p:nvSpPr>
        <p:spPr>
          <a:xfrm>
            <a:off x="780585" y="5718119"/>
            <a:ext cx="1851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Brother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63684-F091-89B9-FA0C-06526E5B5CCD}"/>
              </a:ext>
            </a:extLst>
          </p:cNvPr>
          <p:cNvSpPr txBox="1"/>
          <p:nvPr/>
        </p:nvSpPr>
        <p:spPr>
          <a:xfrm>
            <a:off x="6620108" y="5718118"/>
            <a:ext cx="1851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Brother 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3AA6FC-1D66-23D2-39DA-673FE389EA6D}"/>
              </a:ext>
            </a:extLst>
          </p:cNvPr>
          <p:cNvSpPr txBox="1"/>
          <p:nvPr/>
        </p:nvSpPr>
        <p:spPr>
          <a:xfrm>
            <a:off x="4068088" y="555105"/>
            <a:ext cx="1025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God</a:t>
            </a:r>
          </a:p>
        </p:txBody>
      </p:sp>
      <p:sp>
        <p:nvSpPr>
          <p:cNvPr id="7" name="Left Arrow 6">
            <a:extLst>
              <a:ext uri="{FF2B5EF4-FFF2-40B4-BE49-F238E27FC236}">
                <a16:creationId xmlns:a16="http://schemas.microsoft.com/office/drawing/2014/main" id="{5EB0F13C-C4DB-D23B-6225-ACB02BA6387D}"/>
              </a:ext>
            </a:extLst>
          </p:cNvPr>
          <p:cNvSpPr/>
          <p:nvPr/>
        </p:nvSpPr>
        <p:spPr>
          <a:xfrm rot="6728539">
            <a:off x="1733232" y="4570151"/>
            <a:ext cx="1818868" cy="356841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>
            <a:extLst>
              <a:ext uri="{FF2B5EF4-FFF2-40B4-BE49-F238E27FC236}">
                <a16:creationId xmlns:a16="http://schemas.microsoft.com/office/drawing/2014/main" id="{D499906C-37E1-AAFF-003E-8B5110AC6BD1}"/>
              </a:ext>
            </a:extLst>
          </p:cNvPr>
          <p:cNvSpPr/>
          <p:nvPr/>
        </p:nvSpPr>
        <p:spPr>
          <a:xfrm rot="4045627">
            <a:off x="5516333" y="4637056"/>
            <a:ext cx="1818868" cy="356841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5B0235-7B1C-8AD5-5CF6-43FD23B8F722}"/>
              </a:ext>
            </a:extLst>
          </p:cNvPr>
          <p:cNvSpPr txBox="1"/>
          <p:nvPr/>
        </p:nvSpPr>
        <p:spPr>
          <a:xfrm>
            <a:off x="1381419" y="3236180"/>
            <a:ext cx="2053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Brother A</a:t>
            </a:r>
            <a:r>
              <a:rPr lang="en-US" sz="16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A29BE5-299C-999D-741A-823B352B14B0}"/>
              </a:ext>
            </a:extLst>
          </p:cNvPr>
          <p:cNvSpPr txBox="1"/>
          <p:nvPr/>
        </p:nvSpPr>
        <p:spPr>
          <a:xfrm>
            <a:off x="5708944" y="3236179"/>
            <a:ext cx="1945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Brother B</a:t>
            </a:r>
            <a:r>
              <a:rPr lang="en-US" sz="16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7211E4-0FC6-3096-0FEA-91FC90E39C79}"/>
              </a:ext>
            </a:extLst>
          </p:cNvPr>
          <p:cNvSpPr txBox="1"/>
          <p:nvPr/>
        </p:nvSpPr>
        <p:spPr>
          <a:xfrm>
            <a:off x="4293220" y="5364435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b</a:t>
            </a:r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365926EC-1400-BDE0-CBC5-549C1ADC96A7}"/>
              </a:ext>
            </a:extLst>
          </p:cNvPr>
          <p:cNvSpPr/>
          <p:nvPr/>
        </p:nvSpPr>
        <p:spPr>
          <a:xfrm>
            <a:off x="3554225" y="1180413"/>
            <a:ext cx="2053639" cy="2555246"/>
          </a:xfrm>
          <a:prstGeom prst="triangle">
            <a:avLst>
              <a:gd name="adj" fmla="val 50287"/>
            </a:avLst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89980B-DEDA-5142-D5ED-A2BB445C40DC}"/>
              </a:ext>
            </a:extLst>
          </p:cNvPr>
          <p:cNvSpPr txBox="1"/>
          <p:nvPr/>
        </p:nvSpPr>
        <p:spPr>
          <a:xfrm>
            <a:off x="4265343" y="3150884"/>
            <a:ext cx="56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b</a:t>
            </a:r>
            <a:r>
              <a:rPr lang="en-US" sz="1600" dirty="0"/>
              <a:t>1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34213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18</Words>
  <Application>Microsoft Macintosh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Lorenzo C</dc:creator>
  <cp:lastModifiedBy>Lorenzo C</cp:lastModifiedBy>
  <cp:revision>21</cp:revision>
  <dcterms:created xsi:type="dcterms:W3CDTF">2022-09-24T18:12:15Z</dcterms:created>
  <dcterms:modified xsi:type="dcterms:W3CDTF">2026-01-18T13:04:17Z</dcterms:modified>
</cp:coreProperties>
</file>