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64" r:id="rId2"/>
    <p:sldId id="265" r:id="rId3"/>
    <p:sldId id="269" r:id="rId4"/>
    <p:sldId id="266" r:id="rId5"/>
    <p:sldId id="270" r:id="rId6"/>
    <p:sldId id="263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08A1C-3BC7-458F-B4D4-338EE23DCAE8}" v="62" dt="2026-01-18T03:26:10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2151-4306-DEC9-139F-CC6940095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FEE95-EBDD-13EC-45D9-3D6C11454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5B1C-4B4F-97C2-A586-7B11BEB2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B2DF0-2E1C-754D-4DAD-9980014A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EBD41-A621-CF9A-0EFC-95BD95C6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9036-684D-FB3A-4E11-7FA83B9C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B8A2D-1219-DF14-F5D0-95C9891B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1615-DF57-F0A9-FAAF-4F93D6B7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252EF-807B-8056-1752-22C1FF2B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D0673-00D3-EF5C-47D4-CF27014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7664F-51F8-D8A8-7449-56266ED31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8E881-4FFD-D021-32F4-08FEA3DF3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7C6B-6216-F6B3-27BF-AC6B5335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7030A-CE24-F345-AE4C-A4262D2D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8F64E-338C-4624-1BB0-9BE298E5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5EBD-79CA-2F5E-FFEF-B518D60A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69645-621F-EDEF-618B-5008B30A2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F14EE-8398-5324-9646-726C2FC0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7A1C-24D3-0961-0D06-22B346FC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CCEF6-F529-2C77-849A-C5B6E542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1C6D-5FF7-F563-B3A8-E2F29C07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AE3D5-ABCC-1558-7343-C316D9D6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8E3FD-13C7-951D-F276-37114D6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0348-2FF3-E6FF-5A78-B6B28046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11DC6-2D09-C7C0-24DC-8AC44CA8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4B86-0078-5741-7E98-AB714B17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5FD-D99A-2119-95C9-0B4F90714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AC794-804E-0179-9F62-25F93FB7E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D0E7A-1D0D-9FE7-72A8-18D348CE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8C59-AE9A-ABA2-3A70-B41D6887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FD6A0-6FE8-6B02-EF21-55184819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FDA4-9B0E-309A-7195-106624D8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E5382-55BD-198D-6A8F-AB9EB6156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E60EF-7842-E793-0028-52CD0A874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D2C30-9CD6-A340-3792-926EC816D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3AEAF-4BAF-5739-F738-2E31D81A1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57F72-660E-2E02-C6CD-1F54A527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88948-2347-5168-53F0-CAD36A37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3EC7F-4185-262E-B8C3-A2DEB80C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12AB-F71F-6CB6-83DF-E70D96EF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DE037-3708-2707-F67C-C6655ED9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B4979-C1D4-434F-3667-A0FF2CE8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D2746-31CB-F177-BF4C-5E29C837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8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7ECA3-A5A7-144D-9EE7-325C1910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662F8-EE48-4534-1E59-3A4E2705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FD79F-FD1B-CF48-1E6D-E911415F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3E01-8968-BB29-FCB1-7A565A32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47C0-96A6-222B-1D40-9AFEF3F8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E2B16-EC16-3663-3110-7A5F0F7B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74D27-0D2D-7EE6-4F69-B621F098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1C4E7-16CF-927B-4906-DD4456BE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24DE6-E083-A59C-4789-FB592A22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5535-3C13-6FA1-7CCC-520F5BE0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3FEEC-4D3C-771F-7A0B-131F88BFB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3B7BB-2D04-B36A-C374-B3445E879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2B6F0-9283-3D04-F286-C40349E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40B82-6888-D032-7563-1B807372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878F0-77EE-9E88-F33E-45E625D8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39154-5466-766B-FBE0-2EB61043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05D5C-9DD2-9A49-D4D4-6F52645B8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EDE10-E56D-395C-DB95-05B3CBAD5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D5E48-3833-3677-0958-CF196E06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73937-E7A9-8938-516F-B370D3BB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0135B7-9206-B24F-DFD1-666245CCBD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03" r="873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5EDFA-C36D-3A2B-CE13-B5F210DE54DE}"/>
              </a:ext>
            </a:extLst>
          </p:cNvPr>
          <p:cNvSpPr txBox="1"/>
          <p:nvPr/>
        </p:nvSpPr>
        <p:spPr>
          <a:xfrm>
            <a:off x="5236533" y="3258172"/>
            <a:ext cx="3849901" cy="1973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all" spc="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Faith That Drives Out Fear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BF70F-DD63-E2D7-464B-22F71E374DED}"/>
              </a:ext>
            </a:extLst>
          </p:cNvPr>
          <p:cNvSpPr txBox="1"/>
          <p:nvPr/>
        </p:nvSpPr>
        <p:spPr>
          <a:xfrm>
            <a:off x="5358303" y="5308611"/>
            <a:ext cx="3606363" cy="93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u="sng" kern="1200" spc="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we should trust God instead of fearing things in life.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1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106128-9D3B-AC0F-9B0B-C25BF95C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57" r="16277" b="1"/>
          <a:stretch>
            <a:fillRect/>
          </a:stretch>
        </p:blipFill>
        <p:spPr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8F1AB-22DC-BFAF-C9DC-C40C29B3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0" y="5266313"/>
            <a:ext cx="4149570" cy="1003666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Moses and The Burning Bush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D116DF-FBA2-64C1-FF90-750A94CC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30" y="6203166"/>
            <a:ext cx="3408906" cy="535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Exodus 3-4</a:t>
            </a:r>
          </a:p>
        </p:txBody>
      </p:sp>
    </p:spTree>
    <p:extLst>
      <p:ext uri="{BB962C8B-B14F-4D97-AF65-F5344CB8AC3E}">
        <p14:creationId xmlns:p14="http://schemas.microsoft.com/office/powerpoint/2010/main" val="110699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B9F93E-7467-77BD-4A0C-8C8225366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5C3E7-FF59-A135-908C-7D6ABA2D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20" y="-22"/>
            <a:ext cx="9143977" cy="68580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684783" y="1682484"/>
            <a:ext cx="6858003" cy="3493010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97890" y="2511887"/>
            <a:ext cx="6858003" cy="1834218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E62E2C-EBB0-5D8C-3393-EBF3E8110805}"/>
              </a:ext>
            </a:extLst>
          </p:cNvPr>
          <p:cNvSpPr/>
          <p:nvPr/>
        </p:nvSpPr>
        <p:spPr>
          <a:xfrm>
            <a:off x="483747" y="310885"/>
            <a:ext cx="3713349" cy="2862083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Joshua Taking The Lead of The People From Moses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Joshua 1:1-9</a:t>
            </a:r>
          </a:p>
        </p:txBody>
      </p:sp>
    </p:spTree>
    <p:extLst>
      <p:ext uri="{BB962C8B-B14F-4D97-AF65-F5344CB8AC3E}">
        <p14:creationId xmlns:p14="http://schemas.microsoft.com/office/powerpoint/2010/main" val="189593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BE1D1-D71D-F807-87B2-358CF9086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707" r="4613" b="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B4230C-6E63-DBA4-F3AA-FBDE2111A0C6}"/>
              </a:ext>
            </a:extLst>
          </p:cNvPr>
          <p:cNvSpPr/>
          <p:nvPr/>
        </p:nvSpPr>
        <p:spPr>
          <a:xfrm>
            <a:off x="6345936" y="100584"/>
            <a:ext cx="2706624" cy="23225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David and Goliath</a:t>
            </a:r>
          </a:p>
          <a:p>
            <a:pPr algn="ctr"/>
            <a:r>
              <a:rPr lang="en-US" sz="2400" dirty="0"/>
              <a:t>1 Samuel 17</a:t>
            </a:r>
          </a:p>
        </p:txBody>
      </p:sp>
    </p:spTree>
    <p:extLst>
      <p:ext uri="{BB962C8B-B14F-4D97-AF65-F5344CB8AC3E}">
        <p14:creationId xmlns:p14="http://schemas.microsoft.com/office/powerpoint/2010/main" val="269659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A63C6-1ED0-4035-FA2C-8B8E4D2C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9216" cy="508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684F63-2841-79AB-1D61-FF8F1B24A06A}"/>
              </a:ext>
            </a:extLst>
          </p:cNvPr>
          <p:cNvSpPr txBox="1"/>
          <p:nvPr/>
        </p:nvSpPr>
        <p:spPr>
          <a:xfrm>
            <a:off x="1680210" y="5238584"/>
            <a:ext cx="57835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Elisha and His Servant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2 Kings 6:14-17</a:t>
            </a:r>
          </a:p>
        </p:txBody>
      </p:sp>
    </p:spTree>
    <p:extLst>
      <p:ext uri="{BB962C8B-B14F-4D97-AF65-F5344CB8AC3E}">
        <p14:creationId xmlns:p14="http://schemas.microsoft.com/office/powerpoint/2010/main" val="179375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3DA53-E89D-D3A2-109A-128174F25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13A14-DA96-ECA0-73A4-E3B1A657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300" dirty="0"/>
              <a:t>What do we do when we have fear?</a:t>
            </a:r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ABF5-0A78-1696-AD4D-89110BCC8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Talk to God! Have a relationship with Him!</a:t>
            </a:r>
          </a:p>
          <a:p>
            <a:pPr marL="628650" lvl="1" indent="-285750"/>
            <a:r>
              <a:rPr lang="en-US" dirty="0"/>
              <a:t>Phil 4:6-7; Col 3:15; Matt 6:25-34; Rom 8:6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BD7AE-EF90-2897-0BAF-3A8828F23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36" r="137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86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1120B-49D3-DAC5-F604-148958442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31" b="7804"/>
          <a:stretch>
            <a:fillRect/>
          </a:stretch>
        </p:blipFill>
        <p:spPr>
          <a:xfrm>
            <a:off x="20" y="10"/>
            <a:ext cx="9143980" cy="416965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ACC8B-19FC-E5F3-701B-9C1E338F1E57}"/>
              </a:ext>
            </a:extLst>
          </p:cNvPr>
          <p:cNvSpPr txBox="1"/>
          <p:nvPr/>
        </p:nvSpPr>
        <p:spPr>
          <a:xfrm>
            <a:off x="1062785" y="3615690"/>
            <a:ext cx="7018430" cy="299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930"/>
              </a:spcBef>
            </a:pPr>
            <a:r>
              <a:rPr lang="en-US" sz="3600" b="1" spc="150" dirty="0"/>
              <a:t>Isaiah 41:10 </a:t>
            </a:r>
          </a:p>
          <a:p>
            <a:pPr algn="ctr">
              <a:lnSpc>
                <a:spcPct val="90000"/>
              </a:lnSpc>
              <a:spcBef>
                <a:spcPts val="930"/>
              </a:spcBef>
            </a:pPr>
            <a:r>
              <a:rPr lang="en-US" sz="2400" b="1" spc="150" dirty="0"/>
              <a:t>“Fear not, for I am with you; Be not dismayed, for I am your God. I will strengthen you, Yes, I will help you, I will uphold you with My righteous right hand.”</a:t>
            </a:r>
          </a:p>
        </p:txBody>
      </p:sp>
    </p:spTree>
    <p:extLst>
      <p:ext uri="{BB962C8B-B14F-4D97-AF65-F5344CB8AC3E}">
        <p14:creationId xmlns:p14="http://schemas.microsoft.com/office/powerpoint/2010/main" val="218215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24BCC-AA7F-DF8D-B661-D34C9E50A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122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Moses and The Burning Bush</vt:lpstr>
      <vt:lpstr>PowerPoint Presentation</vt:lpstr>
      <vt:lpstr>PowerPoint Presentation</vt:lpstr>
      <vt:lpstr>PowerPoint Presentation</vt:lpstr>
      <vt:lpstr>What do we do when we have fear?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 Moyers</dc:creator>
  <cp:lastModifiedBy>Lee Moyers</cp:lastModifiedBy>
  <cp:revision>2</cp:revision>
  <dcterms:created xsi:type="dcterms:W3CDTF">2024-11-30T18:30:21Z</dcterms:created>
  <dcterms:modified xsi:type="dcterms:W3CDTF">2026-01-18T21:34:03Z</dcterms:modified>
</cp:coreProperties>
</file>