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2"/>
  </p:sldMasterIdLst>
  <p:notesMasterIdLst>
    <p:notesMasterId r:id="rId14"/>
  </p:notesMasterIdLst>
  <p:handoutMasterIdLst>
    <p:handoutMasterId r:id="rId15"/>
  </p:handoutMasterIdLst>
  <p:sldIdLst>
    <p:sldId id="266" r:id="rId3"/>
    <p:sldId id="257" r:id="rId4"/>
    <p:sldId id="259" r:id="rId5"/>
    <p:sldId id="264" r:id="rId6"/>
    <p:sldId id="258" r:id="rId7"/>
    <p:sldId id="261" r:id="rId8"/>
    <p:sldId id="263" r:id="rId9"/>
    <p:sldId id="260" r:id="rId10"/>
    <p:sldId id="265" r:id="rId11"/>
    <p:sldId id="262" r:id="rId12"/>
    <p:sldId id="267" r:id="rId13"/>
  </p:sldIdLst>
  <p:sldSz cx="12188825"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2496">
          <p15:clr>
            <a:srgbClr val="A4A3A4"/>
          </p15:clr>
        </p15:guide>
        <p15:guide id="3" orient="horz" pos="2880">
          <p15:clr>
            <a:srgbClr val="A4A3A4"/>
          </p15:clr>
        </p15:guide>
        <p15:guide id="4" orient="horz" pos="1056">
          <p15:clr>
            <a:srgbClr val="A4A3A4"/>
          </p15:clr>
        </p15:guide>
        <p15:guide id="5" orient="horz" pos="3888">
          <p15:clr>
            <a:srgbClr val="A4A3A4"/>
          </p15:clr>
        </p15:guide>
        <p15:guide id="6" orient="horz" pos="240">
          <p15:clr>
            <a:srgbClr val="A4A3A4"/>
          </p15:clr>
        </p15:guide>
        <p15:guide id="7" pos="3839">
          <p15:clr>
            <a:srgbClr val="A4A3A4"/>
          </p15:clr>
        </p15:guide>
        <p15:guide id="8" pos="527">
          <p15:clr>
            <a:srgbClr val="A4A3A4"/>
          </p15:clr>
        </p15:guide>
        <p15:guide id="9" pos="815">
          <p15:clr>
            <a:srgbClr val="A4A3A4"/>
          </p15:clr>
        </p15:guide>
        <p15:guide id="10" pos="6863">
          <p15:clr>
            <a:srgbClr val="A4A3A4"/>
          </p15:clr>
        </p15:guide>
        <p15:guide id="11" pos="6143">
          <p15:clr>
            <a:srgbClr val="A4A3A4"/>
          </p15:clr>
        </p15:guide>
        <p15:guide id="12" pos="4703">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81" autoAdjust="0"/>
    <p:restoredTop sz="94660"/>
  </p:normalViewPr>
  <p:slideViewPr>
    <p:cSldViewPr>
      <p:cViewPr varScale="1">
        <p:scale>
          <a:sx n="81" d="100"/>
          <a:sy n="81" d="100"/>
        </p:scale>
        <p:origin x="96" y="336"/>
      </p:cViewPr>
      <p:guideLst>
        <p:guide orient="horz" pos="2160"/>
        <p:guide orient="horz" pos="2496"/>
        <p:guide orient="horz" pos="2880"/>
        <p:guide orient="horz" pos="1056"/>
        <p:guide orient="horz" pos="3888"/>
        <p:guide orient="horz" pos="240"/>
        <p:guide pos="3839"/>
        <p:guide pos="527"/>
        <p:guide pos="815"/>
        <p:guide pos="6863"/>
        <p:guide pos="6143"/>
        <p:guide pos="4703"/>
      </p:guideLst>
    </p:cSldViewPr>
  </p:slideViewPr>
  <p:notesTextViewPr>
    <p:cViewPr>
      <p:scale>
        <a:sx n="3" d="2"/>
        <a:sy n="3" d="2"/>
      </p:scale>
      <p:origin x="0" y="0"/>
    </p:cViewPr>
  </p:notesTextViewPr>
  <p:sorterViewPr>
    <p:cViewPr>
      <p:scale>
        <a:sx n="100" d="100"/>
        <a:sy n="100" d="100"/>
      </p:scale>
      <p:origin x="0" y="-1548"/>
    </p:cViewPr>
  </p:sorterViewPr>
  <p:notesViewPr>
    <p:cSldViewPr>
      <p:cViewPr varScale="1">
        <p:scale>
          <a:sx n="76" d="100"/>
          <a:sy n="76" d="100"/>
        </p:scale>
        <p:origin x="1680"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1.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A5A207F-0F91-42F2-96D0-049C6003623B}" type="datetimeFigureOut">
              <a:rPr lang="en-US"/>
              <a:pPr/>
              <a:t>1/26/2014</a:t>
            </a:fld>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9C567D4A-04CB-4EDF-8FB1-342A02FC8EC5}" type="slidenum">
              <a:rPr/>
              <a:pPr/>
              <a:t>‹#›</a:t>
            </a:fld>
            <a:endParaRPr/>
          </a:p>
        </p:txBody>
      </p:sp>
    </p:spTree>
    <p:extLst>
      <p:ext uri="{BB962C8B-B14F-4D97-AF65-F5344CB8AC3E}">
        <p14:creationId xmlns:p14="http://schemas.microsoft.com/office/powerpoint/2010/main" val="158012531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8CC13F5-F2B1-464B-BE8F-27ABFBD2FBDE}" type="datetimeFigureOut">
              <a:rPr lang="en-US"/>
              <a:pPr/>
              <a:t>1/26/2014</a:t>
            </a:fld>
            <a:endParaRPr/>
          </a:p>
        </p:txBody>
      </p:sp>
      <p:sp>
        <p:nvSpPr>
          <p:cNvPr id="4" name="Slide Image Placeholder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a:t>Click to edit Master text styles</a:t>
            </a:r>
          </a:p>
          <a:p>
            <a:pPr lvl="1"/>
            <a:r>
              <a:rPr/>
              <a:t>Second level</a:t>
            </a:r>
          </a:p>
          <a:p>
            <a:pPr lvl="2"/>
            <a:r>
              <a:rPr/>
              <a:t>Third level</a:t>
            </a:r>
          </a:p>
          <a:p>
            <a:pPr lvl="3"/>
            <a:r>
              <a:rPr/>
              <a:t>Fourth level</a:t>
            </a:r>
          </a:p>
          <a:p>
            <a:pPr lvl="4"/>
            <a:r>
              <a:rPr/>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E61351F-DBB1-4664-ADA9-83BC7CB8848D}" type="slidenum">
              <a:rPr/>
              <a:pPr/>
              <a:t>‹#›</a:t>
            </a:fld>
            <a:endParaRPr/>
          </a:p>
        </p:txBody>
      </p:sp>
    </p:spTree>
    <p:extLst>
      <p:ext uri="{BB962C8B-B14F-4D97-AF65-F5344CB8AC3E}">
        <p14:creationId xmlns:p14="http://schemas.microsoft.com/office/powerpoint/2010/main" val="36423620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bwMode="ltGray">
      <p:bgPr>
        <a:blipFill dpi="0" rotWithShape="1">
          <a:blip r:embed="rId2" cstate="print">
            <a:lum/>
          </a:blip>
          <a:srcRect/>
          <a:stretch>
            <a:fillRect t="-17000" b="-17000"/>
          </a:stretch>
        </a:blip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3CD9712D-992A-4AB1-A5C2-575F75921AA2}" type="datetimeFigureOut">
              <a:rPr lang="en-US" smtClean="0"/>
              <a:pPr/>
              <a:t>1/26/2014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FEFA0A-2F20-4B60-98C6-5FFDA469AA1C}" type="slidenum">
              <a:rPr lang="en-US" smtClean="0"/>
              <a:pPr/>
              <a:t>‹#›</a:t>
            </a:fld>
            <a:endParaRPr lang="en-US"/>
          </a:p>
        </p:txBody>
      </p:sp>
      <p:sp>
        <p:nvSpPr>
          <p:cNvPr id="3" name="Subtitle 2"/>
          <p:cNvSpPr>
            <a:spLocks noGrp="1"/>
          </p:cNvSpPr>
          <p:nvPr>
            <p:ph type="subTitle" idx="1"/>
          </p:nvPr>
        </p:nvSpPr>
        <p:spPr>
          <a:xfrm>
            <a:off x="1293813" y="4267200"/>
            <a:ext cx="8458200" cy="1371600"/>
          </a:xfrm>
          <a:noFill/>
        </p:spPr>
        <p:txBody>
          <a:bodyPr>
            <a:normAutofit/>
          </a:bodyPr>
          <a:lstStyle>
            <a:lvl1pPr marL="0" indent="0" algn="l">
              <a:spcBef>
                <a:spcPts val="0"/>
              </a:spcBef>
              <a:buNone/>
              <a:defRPr sz="24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2" name="Title 1"/>
          <p:cNvSpPr>
            <a:spLocks noGrp="1"/>
          </p:cNvSpPr>
          <p:nvPr>
            <p:ph type="ctrTitle"/>
          </p:nvPr>
        </p:nvSpPr>
        <p:spPr>
          <a:xfrm>
            <a:off x="1293814" y="990600"/>
            <a:ext cx="8458200" cy="3200400"/>
          </a:xfrm>
        </p:spPr>
        <p:txBody>
          <a:bodyPr>
            <a:normAutofit/>
          </a:bodyPr>
          <a:lstStyle>
            <a:lvl1pPr>
              <a:defRPr sz="6000"/>
            </a:lvl1pPr>
          </a:lstStyle>
          <a:p>
            <a:r>
              <a:rPr lang="en-US" smtClean="0"/>
              <a:t>Click to edit Master title style</a:t>
            </a:r>
            <a:endParaRPr/>
          </a:p>
        </p:txBody>
      </p:sp>
    </p:spTree>
    <p:extLst>
      <p:ext uri="{BB962C8B-B14F-4D97-AF65-F5344CB8AC3E}">
        <p14:creationId xmlns:p14="http://schemas.microsoft.com/office/powerpoint/2010/main" val="28785936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3CD9712D-992A-4AB1-A5C2-575F75921AA2}" type="datetimeFigureOut">
              <a:rPr lang="en-US" smtClean="0"/>
              <a:pPr/>
              <a:t>1/26/2014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FEFA0A-2F20-4B60-98C6-5FFDA469AA1C}" type="slidenum">
              <a:rPr lang="en-US" smtClean="0"/>
              <a:pPr/>
              <a:t>‹#›</a:t>
            </a:fld>
            <a:endParaRPr lang="en-US"/>
          </a:p>
        </p:txBody>
      </p:sp>
      <p:sp>
        <p:nvSpPr>
          <p:cNvPr id="3" name="Vertical Text Placeholder 2"/>
          <p:cNvSpPr>
            <a:spLocks noGrp="1"/>
          </p:cNvSpPr>
          <p:nvPr>
            <p:ph type="body" orient="vert" idx="1"/>
          </p:nvPr>
        </p:nvSpPr>
        <p:spPr/>
        <p:txBody>
          <a:bodyPr vert="eaVert"/>
          <a:lstStyle>
            <a:lvl5pPr>
              <a:defRPr/>
            </a:lvl5pPr>
            <a:lvl6pPr marL="1600200">
              <a:defRPr/>
            </a:lvl6pPr>
            <a:lvl7pPr marL="1874520">
              <a:defRPr/>
            </a:lvl7pPr>
            <a:lvl8pPr marL="2148840">
              <a:defRPr/>
            </a:lvl8pPr>
            <a:lvl9pPr marL="2423160">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2" name="Title 1"/>
          <p:cNvSpPr>
            <a:spLocks noGrp="1"/>
          </p:cNvSpPr>
          <p:nvPr>
            <p:ph type="title"/>
          </p:nvPr>
        </p:nvSpPr>
        <p:spPr/>
        <p:txBody>
          <a:bodyPr/>
          <a:lstStyle/>
          <a:p>
            <a:r>
              <a:rPr lang="en-US" smtClean="0"/>
              <a:t>Click to edit Master title style</a:t>
            </a:r>
            <a:endParaRPr/>
          </a:p>
        </p:txBody>
      </p:sp>
    </p:spTree>
    <p:extLst>
      <p:ext uri="{BB962C8B-B14F-4D97-AF65-F5344CB8AC3E}">
        <p14:creationId xmlns:p14="http://schemas.microsoft.com/office/powerpoint/2010/main" val="33870325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3CD9712D-992A-4AB1-A5C2-575F75921AA2}" type="datetimeFigureOut">
              <a:rPr lang="en-US" smtClean="0"/>
              <a:pPr/>
              <a:t>1/26/2014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FEFA0A-2F20-4B60-98C6-5FFDA469AA1C}" type="slidenum">
              <a:rPr lang="en-US" smtClean="0"/>
              <a:pPr/>
              <a:t>‹#›</a:t>
            </a:fld>
            <a:endParaRPr lang="en-US"/>
          </a:p>
        </p:txBody>
      </p:sp>
      <p:sp>
        <p:nvSpPr>
          <p:cNvPr id="3" name="Vertical Text Placeholder 2"/>
          <p:cNvSpPr>
            <a:spLocks noGrp="1"/>
          </p:cNvSpPr>
          <p:nvPr>
            <p:ph type="body" orient="vert" idx="1"/>
          </p:nvPr>
        </p:nvSpPr>
        <p:spPr>
          <a:xfrm>
            <a:off x="1293814" y="381000"/>
            <a:ext cx="8305800" cy="5791200"/>
          </a:xfrm>
        </p:spPr>
        <p:txBody>
          <a:bodyPr vert="eaVert"/>
          <a:lstStyle>
            <a:lvl5pPr>
              <a:defRPr/>
            </a:lvl5pPr>
            <a:lvl6pPr>
              <a:defRPr/>
            </a:lvl6pPr>
            <a:lvl7pPr>
              <a:defRPr/>
            </a:lvl7pPr>
            <a:lvl8pPr>
              <a:defRPr/>
            </a:lvl8pPr>
            <a:lvl9pP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2" name="Vertical Title 1"/>
          <p:cNvSpPr>
            <a:spLocks noGrp="1"/>
          </p:cNvSpPr>
          <p:nvPr>
            <p:ph type="title" orient="vert"/>
          </p:nvPr>
        </p:nvSpPr>
        <p:spPr>
          <a:xfrm>
            <a:off x="9752014" y="381000"/>
            <a:ext cx="1904998" cy="5791200"/>
          </a:xfrm>
        </p:spPr>
        <p:txBody>
          <a:bodyPr vert="eaVert"/>
          <a:lstStyle/>
          <a:p>
            <a:r>
              <a:rPr lang="en-US" smtClean="0"/>
              <a:t>Click to edit Master title style</a:t>
            </a:r>
            <a:endParaRPr/>
          </a:p>
        </p:txBody>
      </p:sp>
    </p:spTree>
    <p:extLst>
      <p:ext uri="{BB962C8B-B14F-4D97-AF65-F5344CB8AC3E}">
        <p14:creationId xmlns:p14="http://schemas.microsoft.com/office/powerpoint/2010/main" val="619852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3CD9712D-992A-4AB1-A5C2-575F75921AA2}" type="datetimeFigureOut">
              <a:rPr lang="en-US" smtClean="0"/>
              <a:pPr/>
              <a:t>1/26/2014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FEFA0A-2F20-4B60-98C6-5FFDA469AA1C}" type="slidenum">
              <a:rPr lang="en-US" smtClean="0"/>
              <a:pPr/>
              <a:t>‹#›</a:t>
            </a:fld>
            <a:endParaRPr lang="en-US"/>
          </a:p>
        </p:txBody>
      </p:sp>
      <p:sp>
        <p:nvSpPr>
          <p:cNvPr id="3" name="Content Placeholder 2"/>
          <p:cNvSpPr>
            <a:spLocks noGrp="1"/>
          </p:cNvSpPr>
          <p:nvPr>
            <p:ph idx="1"/>
          </p:nvPr>
        </p:nvSpPr>
        <p:spPr/>
        <p:txBody>
          <a:bodyPr/>
          <a:lstStyle>
            <a:lvl5pPr>
              <a:defRPr/>
            </a:lvl5pPr>
            <a:lvl6pPr>
              <a:defRPr/>
            </a:lvl6pPr>
            <a:lvl7pPr>
              <a:defRPr/>
            </a:lvl7pPr>
            <a:lvl8pPr>
              <a:defRPr/>
            </a:lvl8pPr>
            <a:lvl9pP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2" name="Title 1"/>
          <p:cNvSpPr>
            <a:spLocks noGrp="1"/>
          </p:cNvSpPr>
          <p:nvPr>
            <p:ph type="title"/>
          </p:nvPr>
        </p:nvSpPr>
        <p:spPr/>
        <p:txBody>
          <a:bodyPr/>
          <a:lstStyle/>
          <a:p>
            <a:r>
              <a:rPr lang="en-US" smtClean="0"/>
              <a:t>Click to edit Master title style</a:t>
            </a:r>
            <a:endParaRPr/>
          </a:p>
        </p:txBody>
      </p:sp>
    </p:spTree>
    <p:extLst>
      <p:ext uri="{BB962C8B-B14F-4D97-AF65-F5344CB8AC3E}">
        <p14:creationId xmlns:p14="http://schemas.microsoft.com/office/powerpoint/2010/main" val="21944926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3CD9712D-992A-4AB1-A5C2-575F75921AA2}" type="datetimeFigureOut">
              <a:rPr lang="en-US" smtClean="0"/>
              <a:pPr/>
              <a:t>1/26/2014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FEFA0A-2F20-4B60-98C6-5FFDA469AA1C}" type="slidenum">
              <a:rPr lang="en-US" smtClean="0"/>
              <a:pPr/>
              <a:t>‹#›</a:t>
            </a:fld>
            <a:endParaRPr lang="en-US"/>
          </a:p>
        </p:txBody>
      </p:sp>
      <p:sp>
        <p:nvSpPr>
          <p:cNvPr id="3" name="Text Placeholder 2"/>
          <p:cNvSpPr>
            <a:spLocks noGrp="1"/>
          </p:cNvSpPr>
          <p:nvPr>
            <p:ph type="body" idx="1"/>
          </p:nvPr>
        </p:nvSpPr>
        <p:spPr>
          <a:xfrm>
            <a:off x="1293813" y="4876800"/>
            <a:ext cx="8458201" cy="1143000"/>
          </a:xfrm>
          <a:noFill/>
        </p:spPr>
        <p:txBody>
          <a:bodyPr anchor="t">
            <a:normAutofit/>
          </a:bodyPr>
          <a:lstStyle>
            <a:lvl1pPr marL="0" indent="0">
              <a:spcBef>
                <a:spcPts val="0"/>
              </a:spcBef>
              <a:buNone/>
              <a:defRPr sz="24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2" name="Title 1"/>
          <p:cNvSpPr>
            <a:spLocks noGrp="1"/>
          </p:cNvSpPr>
          <p:nvPr>
            <p:ph type="title"/>
          </p:nvPr>
        </p:nvSpPr>
        <p:spPr>
          <a:xfrm>
            <a:off x="1293813" y="2057400"/>
            <a:ext cx="8458201" cy="2666999"/>
          </a:xfrm>
        </p:spPr>
        <p:txBody>
          <a:bodyPr anchor="b">
            <a:normAutofit/>
          </a:bodyPr>
          <a:lstStyle>
            <a:lvl1pPr algn="l">
              <a:defRPr sz="4800" b="0" i="0" cap="none" baseline="0"/>
            </a:lvl1pPr>
          </a:lstStyle>
          <a:p>
            <a:r>
              <a:rPr lang="en-US" smtClean="0"/>
              <a:t>Click to edit Master title style</a:t>
            </a:r>
            <a:endParaRPr/>
          </a:p>
        </p:txBody>
      </p:sp>
    </p:spTree>
    <p:extLst>
      <p:ext uri="{BB962C8B-B14F-4D97-AF65-F5344CB8AC3E}">
        <p14:creationId xmlns:p14="http://schemas.microsoft.com/office/powerpoint/2010/main" val="2215614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3CD9712D-992A-4AB1-A5C2-575F75921AA2}" type="datetimeFigureOut">
              <a:rPr lang="en-US" smtClean="0"/>
              <a:pPr/>
              <a:t>1/26/2014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1FEFA0A-2F20-4B60-98C6-5FFDA469AA1C}" type="slidenum">
              <a:rPr lang="en-US" smtClean="0"/>
              <a:pPr/>
              <a:t>‹#›</a:t>
            </a:fld>
            <a:endParaRPr lang="en-US"/>
          </a:p>
        </p:txBody>
      </p:sp>
      <p:sp>
        <p:nvSpPr>
          <p:cNvPr id="4" name="Content Placeholder 3"/>
          <p:cNvSpPr>
            <a:spLocks noGrp="1"/>
          </p:cNvSpPr>
          <p:nvPr>
            <p:ph sz="half" idx="2"/>
          </p:nvPr>
        </p:nvSpPr>
        <p:spPr>
          <a:xfrm>
            <a:off x="6202035" y="1676401"/>
            <a:ext cx="4700016" cy="4495800"/>
          </a:xfrm>
        </p:spPr>
        <p:txBody>
          <a:bodyPr>
            <a:normAutofit/>
          </a:bodyPr>
          <a:lstStyle>
            <a:lvl1pPr>
              <a:defRPr sz="2400"/>
            </a:lvl1pPr>
            <a:lvl2pPr>
              <a:defRPr sz="2000"/>
            </a:lvl2pPr>
            <a:lvl3pPr>
              <a:defRPr sz="1800"/>
            </a:lvl3pPr>
            <a:lvl4pPr>
              <a:defRPr sz="1600"/>
            </a:lvl4pPr>
            <a:lvl5pPr>
              <a:defRPr sz="1600"/>
            </a:lvl5pPr>
            <a:lvl6pPr marL="1600200">
              <a:defRPr sz="1600"/>
            </a:lvl6pPr>
            <a:lvl7pPr marL="1874520">
              <a:defRPr sz="1600"/>
            </a:lvl7pPr>
            <a:lvl8pPr marL="2148840">
              <a:defRPr sz="1600"/>
            </a:lvl8pPr>
            <a:lvl9pPr marL="2423160">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3" name="Content Placeholder 2"/>
          <p:cNvSpPr>
            <a:spLocks noGrp="1"/>
          </p:cNvSpPr>
          <p:nvPr>
            <p:ph sz="half" idx="1"/>
          </p:nvPr>
        </p:nvSpPr>
        <p:spPr>
          <a:xfrm>
            <a:off x="1293812" y="1676400"/>
            <a:ext cx="4700016" cy="4495800"/>
          </a:xfrm>
        </p:spPr>
        <p:txBody>
          <a:bodyPr>
            <a:normAutofit/>
          </a:bodyPr>
          <a:lstStyle>
            <a:lvl1pPr>
              <a:defRPr sz="2400"/>
            </a:lvl1pPr>
            <a:lvl2pPr>
              <a:defRPr sz="2000"/>
            </a:lvl2pPr>
            <a:lvl3pPr>
              <a:defRPr sz="1800"/>
            </a:lvl3pPr>
            <a:lvl4pPr>
              <a:defRPr sz="1600"/>
            </a:lvl4pPr>
            <a:lvl5pPr>
              <a:defRPr sz="1600"/>
            </a:lvl5pPr>
            <a:lvl6pPr marL="1600200">
              <a:defRPr sz="1600"/>
            </a:lvl6pPr>
            <a:lvl7pPr marL="1874520">
              <a:defRPr sz="1600"/>
            </a:lvl7pPr>
            <a:lvl8pPr marL="2148840">
              <a:defRPr sz="1600"/>
            </a:lvl8pPr>
            <a:lvl9pPr marL="2423160">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2" name="Title 1"/>
          <p:cNvSpPr>
            <a:spLocks noGrp="1"/>
          </p:cNvSpPr>
          <p:nvPr>
            <p:ph type="title"/>
          </p:nvPr>
        </p:nvSpPr>
        <p:spPr/>
        <p:txBody>
          <a:bodyPr/>
          <a:lstStyle/>
          <a:p>
            <a:r>
              <a:rPr lang="en-US" smtClean="0"/>
              <a:t>Click to edit Master title style</a:t>
            </a:r>
            <a:endParaRPr/>
          </a:p>
        </p:txBody>
      </p:sp>
    </p:spTree>
    <p:extLst>
      <p:ext uri="{BB962C8B-B14F-4D97-AF65-F5344CB8AC3E}">
        <p14:creationId xmlns:p14="http://schemas.microsoft.com/office/powerpoint/2010/main" val="21934511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7" name="Date Placeholder 6"/>
          <p:cNvSpPr>
            <a:spLocks noGrp="1"/>
          </p:cNvSpPr>
          <p:nvPr>
            <p:ph type="dt" sz="half" idx="10"/>
          </p:nvPr>
        </p:nvSpPr>
        <p:spPr/>
        <p:txBody>
          <a:bodyPr/>
          <a:lstStyle/>
          <a:p>
            <a:fld id="{3CD9712D-992A-4AB1-A5C2-575F75921AA2}" type="datetimeFigureOut">
              <a:rPr lang="en-US" smtClean="0"/>
              <a:pPr/>
              <a:t>1/26/2014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1FEFA0A-2F20-4B60-98C6-5FFDA469AA1C}" type="slidenum">
              <a:rPr lang="en-US" smtClean="0"/>
              <a:pPr/>
              <a:t>‹#›</a:t>
            </a:fld>
            <a:endParaRPr lang="en-US"/>
          </a:p>
        </p:txBody>
      </p:sp>
      <p:sp>
        <p:nvSpPr>
          <p:cNvPr id="6" name="Content Placeholder 5"/>
          <p:cNvSpPr>
            <a:spLocks noGrp="1"/>
          </p:cNvSpPr>
          <p:nvPr>
            <p:ph sz="quarter" idx="4"/>
          </p:nvPr>
        </p:nvSpPr>
        <p:spPr>
          <a:xfrm>
            <a:off x="6191754" y="2516457"/>
            <a:ext cx="4703259" cy="3655743"/>
          </a:xfrm>
        </p:spPr>
        <p:txBody>
          <a:bodyPr/>
          <a:lstStyle>
            <a:lvl1pPr>
              <a:defRPr sz="2200"/>
            </a:lvl1pPr>
            <a:lvl2pPr>
              <a:defRPr sz="2000"/>
            </a:lvl2pPr>
            <a:lvl3pPr>
              <a:defRPr sz="1800"/>
            </a:lvl3pPr>
            <a:lvl4pPr>
              <a:defRPr sz="1600"/>
            </a:lvl4pPr>
            <a:lvl5pPr>
              <a:defRPr sz="1600"/>
            </a:lvl5pPr>
            <a:lvl6pPr marL="1600200">
              <a:defRPr sz="1600"/>
            </a:lvl6pPr>
            <a:lvl7pPr marL="1874520">
              <a:defRPr sz="1600"/>
            </a:lvl7pPr>
            <a:lvl8pPr marL="2148840">
              <a:defRPr sz="1600"/>
            </a:lvl8pPr>
            <a:lvl9pPr marL="2423160">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Text Placeholder 4"/>
          <p:cNvSpPr>
            <a:spLocks noGrp="1"/>
          </p:cNvSpPr>
          <p:nvPr>
            <p:ph type="body" sz="quarter" idx="3"/>
          </p:nvPr>
        </p:nvSpPr>
        <p:spPr>
          <a:xfrm>
            <a:off x="6191754" y="1676399"/>
            <a:ext cx="4703259" cy="762001"/>
          </a:xfrm>
        </p:spPr>
        <p:txBody>
          <a:bodyPr anchor="ctr">
            <a:noAutofit/>
          </a:bodyPr>
          <a:lstStyle>
            <a:lvl1pPr marL="0" indent="0">
              <a:spcBef>
                <a:spcPts val="0"/>
              </a:spcBef>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293813" y="2516457"/>
            <a:ext cx="4701142" cy="3655743"/>
          </a:xfrm>
        </p:spPr>
        <p:txBody>
          <a:bodyPr/>
          <a:lstStyle>
            <a:lvl1pPr>
              <a:defRPr sz="2200"/>
            </a:lvl1pPr>
            <a:lvl2pPr>
              <a:defRPr sz="2000"/>
            </a:lvl2pPr>
            <a:lvl3pPr>
              <a:defRPr sz="1800"/>
            </a:lvl3pPr>
            <a:lvl4pPr>
              <a:defRPr sz="1600"/>
            </a:lvl4pPr>
            <a:lvl5pPr>
              <a:defRPr sz="1600"/>
            </a:lvl5pPr>
            <a:lvl6pPr marL="1600200">
              <a:defRPr sz="1600"/>
            </a:lvl6pPr>
            <a:lvl7pPr marL="1874520">
              <a:defRPr sz="1600"/>
            </a:lvl7pPr>
            <a:lvl8pPr marL="2148840">
              <a:defRPr sz="1600"/>
            </a:lvl8pPr>
            <a:lvl9pPr marL="2423160">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3" name="Text Placeholder 2"/>
          <p:cNvSpPr>
            <a:spLocks noGrp="1"/>
          </p:cNvSpPr>
          <p:nvPr>
            <p:ph type="body" idx="1"/>
          </p:nvPr>
        </p:nvSpPr>
        <p:spPr>
          <a:xfrm>
            <a:off x="1293813" y="1676399"/>
            <a:ext cx="4701142" cy="762001"/>
          </a:xfrm>
        </p:spPr>
        <p:txBody>
          <a:bodyPr anchor="ctr">
            <a:noAutofit/>
          </a:bodyPr>
          <a:lstStyle>
            <a:lvl1pPr marL="0" indent="0">
              <a:spcBef>
                <a:spcPts val="0"/>
              </a:spcBef>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 name="Title 1"/>
          <p:cNvSpPr>
            <a:spLocks noGrp="1"/>
          </p:cNvSpPr>
          <p:nvPr>
            <p:ph type="title"/>
          </p:nvPr>
        </p:nvSpPr>
        <p:spPr>
          <a:xfrm>
            <a:off x="1293813" y="381000"/>
            <a:ext cx="9601200" cy="1143000"/>
          </a:xfrm>
        </p:spPr>
        <p:txBody>
          <a:bodyPr/>
          <a:lstStyle>
            <a:lvl1pPr>
              <a:defRPr/>
            </a:lvl1pPr>
          </a:lstStyle>
          <a:p>
            <a:r>
              <a:rPr lang="en-US" smtClean="0"/>
              <a:t>Click to edit Master title style</a:t>
            </a:r>
            <a:endParaRPr/>
          </a:p>
        </p:txBody>
      </p:sp>
    </p:spTree>
    <p:extLst>
      <p:ext uri="{BB962C8B-B14F-4D97-AF65-F5344CB8AC3E}">
        <p14:creationId xmlns:p14="http://schemas.microsoft.com/office/powerpoint/2010/main" val="30576845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3CD9712D-992A-4AB1-A5C2-575F75921AA2}" type="datetimeFigureOut">
              <a:rPr lang="en-US" smtClean="0"/>
              <a:pPr/>
              <a:t>1/26/2014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1FEFA0A-2F20-4B60-98C6-5FFDA469AA1C}" type="slidenum">
              <a:rPr lang="en-US" smtClean="0"/>
              <a:pPr/>
              <a:t>‹#›</a:t>
            </a:fld>
            <a:endParaRPr lang="en-US"/>
          </a:p>
        </p:txBody>
      </p:sp>
      <p:sp>
        <p:nvSpPr>
          <p:cNvPr id="2" name="Title 1"/>
          <p:cNvSpPr>
            <a:spLocks noGrp="1"/>
          </p:cNvSpPr>
          <p:nvPr>
            <p:ph type="title"/>
          </p:nvPr>
        </p:nvSpPr>
        <p:spPr/>
        <p:txBody>
          <a:bodyPr/>
          <a:lstStyle/>
          <a:p>
            <a:r>
              <a:rPr lang="en-US" smtClean="0"/>
              <a:t>Click to edit Master title style</a:t>
            </a:r>
            <a:endParaRPr/>
          </a:p>
        </p:txBody>
      </p:sp>
    </p:spTree>
    <p:extLst>
      <p:ext uri="{BB962C8B-B14F-4D97-AF65-F5344CB8AC3E}">
        <p14:creationId xmlns:p14="http://schemas.microsoft.com/office/powerpoint/2010/main" val="9511801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CD9712D-992A-4AB1-A5C2-575F75921AA2}" type="datetimeFigureOut">
              <a:rPr lang="en-US" smtClean="0"/>
              <a:pPr/>
              <a:t>1/26/2014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1FEFA0A-2F20-4B60-98C6-5FFDA469AA1C}" type="slidenum">
              <a:rPr lang="en-US" smtClean="0"/>
              <a:pPr/>
              <a:t>‹#›</a:t>
            </a:fld>
            <a:endParaRPr lang="en-US"/>
          </a:p>
        </p:txBody>
      </p:sp>
    </p:spTree>
    <p:extLst>
      <p:ext uri="{BB962C8B-B14F-4D97-AF65-F5344CB8AC3E}">
        <p14:creationId xmlns:p14="http://schemas.microsoft.com/office/powerpoint/2010/main" val="33391544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3CD9712D-992A-4AB1-A5C2-575F75921AA2}" type="datetimeFigureOut">
              <a:rPr lang="en-US" smtClean="0"/>
              <a:pPr/>
              <a:t>1/26/2014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1FEFA0A-2F20-4B60-98C6-5FFDA469AA1C}" type="slidenum">
              <a:rPr lang="en-US" smtClean="0"/>
              <a:pPr/>
              <a:t>‹#›</a:t>
            </a:fld>
            <a:endParaRPr lang="en-US"/>
          </a:p>
        </p:txBody>
      </p:sp>
      <p:sp>
        <p:nvSpPr>
          <p:cNvPr id="4" name="Text Placeholder 3"/>
          <p:cNvSpPr>
            <a:spLocks noGrp="1"/>
          </p:cNvSpPr>
          <p:nvPr>
            <p:ph type="body" sz="half" idx="2"/>
          </p:nvPr>
        </p:nvSpPr>
        <p:spPr>
          <a:xfrm>
            <a:off x="7770811" y="4191000"/>
            <a:ext cx="3810000" cy="1524000"/>
          </a:xfrm>
          <a:noFill/>
        </p:spPr>
        <p:txBody>
          <a:bodyP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Content Placeholder 2"/>
          <p:cNvSpPr>
            <a:spLocks noGrp="1"/>
          </p:cNvSpPr>
          <p:nvPr>
            <p:ph idx="1"/>
          </p:nvPr>
        </p:nvSpPr>
        <p:spPr>
          <a:xfrm>
            <a:off x="1293813" y="685800"/>
            <a:ext cx="6172200" cy="5486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2" name="Title 1"/>
          <p:cNvSpPr>
            <a:spLocks noGrp="1"/>
          </p:cNvSpPr>
          <p:nvPr>
            <p:ph type="title"/>
          </p:nvPr>
        </p:nvSpPr>
        <p:spPr>
          <a:xfrm>
            <a:off x="7770811" y="1676400"/>
            <a:ext cx="3810000" cy="2438400"/>
          </a:xfrm>
        </p:spPr>
        <p:txBody>
          <a:bodyPr anchor="b">
            <a:normAutofit/>
          </a:bodyPr>
          <a:lstStyle>
            <a:lvl1pPr algn="l">
              <a:defRPr sz="3200" b="0"/>
            </a:lvl1pPr>
          </a:lstStyle>
          <a:p>
            <a:r>
              <a:rPr lang="en-US" smtClean="0"/>
              <a:t>Click to edit Master title style</a:t>
            </a:r>
            <a:endParaRPr/>
          </a:p>
        </p:txBody>
      </p:sp>
    </p:spTree>
    <p:extLst>
      <p:ext uri="{BB962C8B-B14F-4D97-AF65-F5344CB8AC3E}">
        <p14:creationId xmlns:p14="http://schemas.microsoft.com/office/powerpoint/2010/main" val="32280378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1522412" y="0"/>
            <a:ext cx="5943601" cy="6858000"/>
          </a:xfrm>
        </p:spPr>
        <p:txBody>
          <a:bodyPr tIns="91440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4" name="Text Placeholder 3"/>
          <p:cNvSpPr>
            <a:spLocks noGrp="1"/>
          </p:cNvSpPr>
          <p:nvPr>
            <p:ph type="body" sz="half" idx="2"/>
          </p:nvPr>
        </p:nvSpPr>
        <p:spPr>
          <a:xfrm>
            <a:off x="7770812" y="4191000"/>
            <a:ext cx="3810000" cy="1524000"/>
          </a:xfrm>
          <a:noFill/>
        </p:spPr>
        <p:txBody>
          <a:bodyP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 name="Title 1"/>
          <p:cNvSpPr>
            <a:spLocks noGrp="1"/>
          </p:cNvSpPr>
          <p:nvPr>
            <p:ph type="title"/>
          </p:nvPr>
        </p:nvSpPr>
        <p:spPr>
          <a:xfrm>
            <a:off x="7770812" y="1676400"/>
            <a:ext cx="3810000" cy="2438400"/>
          </a:xfrm>
        </p:spPr>
        <p:txBody>
          <a:bodyPr anchor="b">
            <a:noAutofit/>
          </a:bodyPr>
          <a:lstStyle>
            <a:lvl1pPr algn="l">
              <a:defRPr sz="3200" b="0"/>
            </a:lvl1pPr>
          </a:lstStyle>
          <a:p>
            <a:r>
              <a:rPr lang="en-US" smtClean="0"/>
              <a:t>Click to edit Master title style</a:t>
            </a:r>
            <a:endParaRPr/>
          </a:p>
        </p:txBody>
      </p:sp>
    </p:spTree>
    <p:extLst>
      <p:ext uri="{BB962C8B-B14F-4D97-AF65-F5344CB8AC3E}">
        <p14:creationId xmlns:p14="http://schemas.microsoft.com/office/powerpoint/2010/main" val="20999514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ltGray">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1271781" y="6356351"/>
            <a:ext cx="2844059" cy="365125"/>
          </a:xfrm>
          <a:prstGeom prst="rect">
            <a:avLst/>
          </a:prstGeom>
        </p:spPr>
        <p:txBody>
          <a:bodyPr vert="horz" lIns="91440" tIns="45720" rIns="91440" bIns="45720" rtlCol="0" anchor="ctr"/>
          <a:lstStyle>
            <a:lvl1pPr algn="l">
              <a:defRPr sz="900">
                <a:solidFill>
                  <a:schemeClr val="tx1"/>
                </a:solidFill>
              </a:defRPr>
            </a:lvl1pPr>
          </a:lstStyle>
          <a:p>
            <a:fld id="{3CD9712D-992A-4AB1-A5C2-575F75921AA2}" type="datetimeFigureOut">
              <a:rPr lang="en-US" smtClean="0"/>
              <a:pPr/>
              <a:t>1/26/2014</a:t>
            </a:fld>
            <a:endParaRPr lang="en-US"/>
          </a:p>
        </p:txBody>
      </p:sp>
      <p:sp>
        <p:nvSpPr>
          <p:cNvPr id="5" name="Footer Placeholder 4"/>
          <p:cNvSpPr>
            <a:spLocks noGrp="1"/>
          </p:cNvSpPr>
          <p:nvPr>
            <p:ph type="ftr" sz="quarter" idx="3"/>
          </p:nvPr>
        </p:nvSpPr>
        <p:spPr>
          <a:xfrm>
            <a:off x="4164515" y="6356351"/>
            <a:ext cx="3859795" cy="365125"/>
          </a:xfrm>
          <a:prstGeom prst="rect">
            <a:avLst/>
          </a:prstGeom>
        </p:spPr>
        <p:txBody>
          <a:bodyPr vert="horz" lIns="91440" tIns="45720" rIns="91440" bIns="45720" rtlCol="0" anchor="ctr"/>
          <a:lstStyle>
            <a:lvl1pPr algn="ctr">
              <a:defRPr sz="900">
                <a:solidFill>
                  <a:schemeClr val="tx1"/>
                </a:solidFill>
              </a:defRPr>
            </a:lvl1pPr>
          </a:lstStyle>
          <a:p>
            <a:endParaRPr lang="en-US"/>
          </a:p>
        </p:txBody>
      </p:sp>
      <p:sp>
        <p:nvSpPr>
          <p:cNvPr id="6" name="Slide Number Placeholder 5"/>
          <p:cNvSpPr>
            <a:spLocks noGrp="1"/>
          </p:cNvSpPr>
          <p:nvPr>
            <p:ph type="sldNum" sz="quarter" idx="4"/>
          </p:nvPr>
        </p:nvSpPr>
        <p:spPr>
          <a:xfrm>
            <a:off x="8051225" y="6356351"/>
            <a:ext cx="2844059" cy="365125"/>
          </a:xfrm>
          <a:prstGeom prst="rect">
            <a:avLst/>
          </a:prstGeom>
        </p:spPr>
        <p:txBody>
          <a:bodyPr vert="horz" lIns="91440" tIns="45720" rIns="91440" bIns="45720" rtlCol="0" anchor="ctr"/>
          <a:lstStyle>
            <a:lvl1pPr algn="r">
              <a:defRPr sz="900">
                <a:solidFill>
                  <a:schemeClr val="tx1"/>
                </a:solidFill>
              </a:defRPr>
            </a:lvl1pPr>
          </a:lstStyle>
          <a:p>
            <a:fld id="{81FEFA0A-2F20-4B60-98C6-5FFDA469AA1C}" type="slidenum">
              <a:rPr lang="en-US" smtClean="0"/>
              <a:pPr/>
              <a:t>‹#›</a:t>
            </a:fld>
            <a:endParaRPr lang="en-US"/>
          </a:p>
        </p:txBody>
      </p:sp>
      <p:sp>
        <p:nvSpPr>
          <p:cNvPr id="3" name="Text Placeholder 2"/>
          <p:cNvSpPr>
            <a:spLocks noGrp="1"/>
          </p:cNvSpPr>
          <p:nvPr>
            <p:ph type="body" idx="1"/>
          </p:nvPr>
        </p:nvSpPr>
        <p:spPr>
          <a:xfrm>
            <a:off x="1293813" y="1676400"/>
            <a:ext cx="9601200" cy="4495800"/>
          </a:xfrm>
          <a:prstGeom prst="rect">
            <a:avLst/>
          </a:prstGeom>
          <a:solidFill>
            <a:schemeClr val="bg2">
              <a:alpha val="70000"/>
            </a:schemeClr>
          </a:solidFill>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2" name="Title Placeholder 1"/>
          <p:cNvSpPr>
            <a:spLocks noGrp="1"/>
          </p:cNvSpPr>
          <p:nvPr>
            <p:ph type="title"/>
          </p:nvPr>
        </p:nvSpPr>
        <p:spPr>
          <a:xfrm>
            <a:off x="1293813" y="381000"/>
            <a:ext cx="9601200" cy="1143000"/>
          </a:xfrm>
          <a:prstGeom prst="rect">
            <a:avLst/>
          </a:prstGeom>
        </p:spPr>
        <p:txBody>
          <a:bodyPr vert="horz" lIns="91440" tIns="45720" rIns="91440" bIns="45720" rtlCol="0" anchor="b">
            <a:normAutofit/>
          </a:bodyPr>
          <a:lstStyle/>
          <a:p>
            <a:r>
              <a:rPr lang="en-US" smtClean="0"/>
              <a:t>Click to edit Master title style</a:t>
            </a:r>
            <a:endParaRPr dirty="0"/>
          </a:p>
        </p:txBody>
      </p:sp>
    </p:spTree>
    <p:extLst>
      <p:ext uri="{BB962C8B-B14F-4D97-AF65-F5344CB8AC3E}">
        <p14:creationId xmlns:p14="http://schemas.microsoft.com/office/powerpoint/2010/main" val="269573961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3838" indent="-228600" algn="l" defTabSz="914400" rtl="0" eaLnBrk="1" latinLnBrk="0" hangingPunct="1">
        <a:lnSpc>
          <a:spcPct val="90000"/>
        </a:lnSpc>
        <a:spcBef>
          <a:spcPts val="1600"/>
        </a:spcBef>
        <a:buClr>
          <a:schemeClr val="accent6"/>
        </a:buClr>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6"/>
        </a:buClr>
        <a:buFont typeface="Euphemia" pitchFamily="34" charset="0"/>
        <a:buChar char="–"/>
        <a:defRPr sz="2000" kern="1200">
          <a:solidFill>
            <a:schemeClr val="tx1"/>
          </a:solidFill>
          <a:latin typeface="+mn-lt"/>
          <a:ea typeface="+mn-ea"/>
          <a:cs typeface="+mn-cs"/>
        </a:defRPr>
      </a:lvl2pPr>
      <a:lvl3pPr marL="777240" indent="-228600" algn="l" defTabSz="914400" rtl="0" eaLnBrk="1" latinLnBrk="0" hangingPunct="1">
        <a:lnSpc>
          <a:spcPct val="90000"/>
        </a:lnSpc>
        <a:spcBef>
          <a:spcPts val="600"/>
        </a:spcBef>
        <a:buClr>
          <a:schemeClr val="accent6"/>
        </a:buClr>
        <a:buFont typeface="Euphemia" pitchFamily="34" charset="0"/>
        <a:buChar char="–"/>
        <a:defRPr sz="1800" kern="1200">
          <a:solidFill>
            <a:schemeClr val="tx1"/>
          </a:solidFill>
          <a:latin typeface="+mn-lt"/>
          <a:ea typeface="+mn-ea"/>
          <a:cs typeface="+mn-cs"/>
        </a:defRPr>
      </a:lvl3pPr>
      <a:lvl4pPr marL="1051560" indent="-228600" algn="l" defTabSz="914400" rtl="0" eaLnBrk="1" latinLnBrk="0" hangingPunct="1">
        <a:lnSpc>
          <a:spcPct val="90000"/>
        </a:lnSpc>
        <a:spcBef>
          <a:spcPts val="600"/>
        </a:spcBef>
        <a:buClr>
          <a:schemeClr val="accent6"/>
        </a:buClr>
        <a:buFont typeface="Euphemia" pitchFamily="34" charset="0"/>
        <a:buChar char="–"/>
        <a:defRPr sz="1600" kern="1200">
          <a:solidFill>
            <a:schemeClr val="tx1"/>
          </a:solidFill>
          <a:latin typeface="+mn-lt"/>
          <a:ea typeface="+mn-ea"/>
          <a:cs typeface="+mn-cs"/>
        </a:defRPr>
      </a:lvl4pPr>
      <a:lvl5pPr marL="1325880" indent="-228600" algn="l" defTabSz="914400" rtl="0" eaLnBrk="1" latinLnBrk="0" hangingPunct="1">
        <a:lnSpc>
          <a:spcPct val="90000"/>
        </a:lnSpc>
        <a:spcBef>
          <a:spcPts val="600"/>
        </a:spcBef>
        <a:buClr>
          <a:schemeClr val="accent6"/>
        </a:buClr>
        <a:buFont typeface="Euphemia" pitchFamily="34" charset="0"/>
        <a:buChar char="–"/>
        <a:defRPr sz="1600" kern="1200">
          <a:solidFill>
            <a:schemeClr val="tx1"/>
          </a:solidFill>
          <a:latin typeface="+mn-lt"/>
          <a:ea typeface="+mn-ea"/>
          <a:cs typeface="+mn-cs"/>
        </a:defRPr>
      </a:lvl5pPr>
      <a:lvl6pPr marL="1600200" indent="-228600" algn="l" defTabSz="914400" rtl="0" eaLnBrk="1" latinLnBrk="0" hangingPunct="1">
        <a:spcBef>
          <a:spcPts val="600"/>
        </a:spcBef>
        <a:buFont typeface="Euphemia" pitchFamily="34" charset="0"/>
        <a:buChar char="–"/>
        <a:defRPr sz="1600" kern="1200">
          <a:solidFill>
            <a:schemeClr val="tx1"/>
          </a:solidFill>
          <a:latin typeface="+mn-lt"/>
          <a:ea typeface="+mn-ea"/>
          <a:cs typeface="+mn-cs"/>
        </a:defRPr>
      </a:lvl6pPr>
      <a:lvl7pPr marL="1874520" indent="-228600" algn="l" defTabSz="914400" rtl="0" eaLnBrk="1" latinLnBrk="0" hangingPunct="1">
        <a:spcBef>
          <a:spcPts val="600"/>
        </a:spcBef>
        <a:buFont typeface="Euphemia" pitchFamily="34" charset="0"/>
        <a:buChar char="–"/>
        <a:defRPr sz="1600" kern="1200">
          <a:solidFill>
            <a:schemeClr val="tx1"/>
          </a:solidFill>
          <a:latin typeface="+mn-lt"/>
          <a:ea typeface="+mn-ea"/>
          <a:cs typeface="+mn-cs"/>
        </a:defRPr>
      </a:lvl7pPr>
      <a:lvl8pPr marL="2148840" indent="-228600" algn="l" defTabSz="914400" rtl="0" eaLnBrk="1" latinLnBrk="0" hangingPunct="1">
        <a:spcBef>
          <a:spcPts val="600"/>
        </a:spcBef>
        <a:buFont typeface="Euphemia" pitchFamily="34" charset="0"/>
        <a:buChar char="–"/>
        <a:defRPr sz="1600" kern="1200">
          <a:solidFill>
            <a:schemeClr val="tx1"/>
          </a:solidFill>
          <a:latin typeface="+mn-lt"/>
          <a:ea typeface="+mn-ea"/>
          <a:cs typeface="+mn-cs"/>
        </a:defRPr>
      </a:lvl8pPr>
      <a:lvl9pPr marL="2423160" indent="-228600" algn="l" defTabSz="914400" rtl="0" eaLnBrk="1" latinLnBrk="0" hangingPunct="1">
        <a:spcBef>
          <a:spcPts val="600"/>
        </a:spcBef>
        <a:buFont typeface="Euphemia" pitchFamily="34" charset="0"/>
        <a:buChar char="–"/>
        <a:defRPr sz="16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78496115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293813" y="1676400"/>
            <a:ext cx="9601200" cy="4876800"/>
          </a:xfrm>
        </p:spPr>
        <p:txBody>
          <a:bodyPr>
            <a:noAutofit/>
          </a:bodyPr>
          <a:lstStyle/>
          <a:p>
            <a:r>
              <a:rPr lang="en-US" sz="3200" dirty="0" smtClean="0"/>
              <a:t>Straight Answers</a:t>
            </a:r>
          </a:p>
          <a:p>
            <a:pPr lvl="1"/>
            <a:r>
              <a:rPr lang="en-US" sz="3200" dirty="0" smtClean="0"/>
              <a:t>Matthew 5:37</a:t>
            </a:r>
          </a:p>
          <a:p>
            <a:r>
              <a:rPr lang="en-US" sz="3200" dirty="0" smtClean="0"/>
              <a:t>Speak Truth</a:t>
            </a:r>
          </a:p>
          <a:p>
            <a:pPr lvl="1"/>
            <a:r>
              <a:rPr lang="en-US" sz="3200" dirty="0" smtClean="0"/>
              <a:t>Ephesians 4:25</a:t>
            </a:r>
          </a:p>
          <a:p>
            <a:r>
              <a:rPr lang="en-US" sz="3200" dirty="0" smtClean="0"/>
              <a:t>Silence</a:t>
            </a:r>
          </a:p>
          <a:p>
            <a:pPr lvl="1"/>
            <a:r>
              <a:rPr lang="en-US" sz="3200" dirty="0" smtClean="0"/>
              <a:t>Luke 8:56, Acts 23:22</a:t>
            </a:r>
          </a:p>
          <a:p>
            <a:r>
              <a:rPr lang="en-US" sz="3200" dirty="0" smtClean="0"/>
              <a:t>Set Christ In Our Heart</a:t>
            </a:r>
          </a:p>
          <a:p>
            <a:pPr lvl="1"/>
            <a:r>
              <a:rPr lang="en-US" sz="3200" dirty="0" smtClean="0"/>
              <a:t>Philippians 4:8, 1 Peter 3:15</a:t>
            </a:r>
          </a:p>
          <a:p>
            <a:pPr lvl="1"/>
            <a:endParaRPr lang="en-US" sz="3200" dirty="0"/>
          </a:p>
        </p:txBody>
      </p:sp>
      <p:sp>
        <p:nvSpPr>
          <p:cNvPr id="3" name="Title 2"/>
          <p:cNvSpPr>
            <a:spLocks noGrp="1"/>
          </p:cNvSpPr>
          <p:nvPr>
            <p:ph type="title"/>
          </p:nvPr>
        </p:nvSpPr>
        <p:spPr/>
        <p:txBody>
          <a:bodyPr>
            <a:normAutofit/>
          </a:bodyPr>
          <a:lstStyle/>
          <a:p>
            <a:r>
              <a:rPr lang="en-US" sz="4000" b="1" dirty="0" smtClean="0"/>
              <a:t>3. Choose Honesty This Week</a:t>
            </a:r>
            <a:endParaRPr lang="en-US" sz="4000" b="1"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34821711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0012" y="4267200"/>
            <a:ext cx="8458200" cy="1371600"/>
          </a:xfrm>
        </p:spPr>
        <p:txBody>
          <a:bodyPr>
            <a:normAutofit/>
          </a:bodyPr>
          <a:lstStyle/>
          <a:p>
            <a:r>
              <a:rPr lang="en-US" sz="4000" b="1" dirty="0" smtClean="0"/>
              <a:t>Lessons From Genesis 20</a:t>
            </a:r>
            <a:endParaRPr lang="en-US" sz="4000" b="1" dirty="0"/>
          </a:p>
        </p:txBody>
      </p:sp>
      <p:sp>
        <p:nvSpPr>
          <p:cNvPr id="2" name="Title 1"/>
          <p:cNvSpPr>
            <a:spLocks noGrp="1"/>
          </p:cNvSpPr>
          <p:nvPr>
            <p:ph type="ctrTitle"/>
          </p:nvPr>
        </p:nvSpPr>
        <p:spPr>
          <a:xfrm>
            <a:off x="1293814" y="990600"/>
            <a:ext cx="10363198" cy="3200400"/>
          </a:xfrm>
        </p:spPr>
        <p:txBody>
          <a:bodyPr/>
          <a:lstStyle/>
          <a:p>
            <a:r>
              <a:rPr lang="en-US" dirty="0" smtClean="0"/>
              <a:t>Choosing </a:t>
            </a:r>
            <a:r>
              <a:rPr lang="en-US" dirty="0" smtClean="0"/>
              <a:t>Honesty</a:t>
            </a:r>
            <a:endParaRPr lang="en-US" dirty="0"/>
          </a:p>
        </p:txBody>
      </p:sp>
    </p:spTree>
    <p:extLst>
      <p:ext uri="{BB962C8B-B14F-4D97-AF65-F5344CB8AC3E}">
        <p14:creationId xmlns:p14="http://schemas.microsoft.com/office/powerpoint/2010/main" val="7522808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Robert Feldman- </a:t>
            </a:r>
            <a:r>
              <a:rPr lang="en-US" i="1" dirty="0" smtClean="0"/>
              <a:t>The Liar in Your Life: How Lies Work and What They Tell Us About Ourselves</a:t>
            </a:r>
            <a:r>
              <a:rPr lang="en-US" dirty="0" smtClean="0"/>
              <a:t>,</a:t>
            </a:r>
            <a:endParaRPr lang="en-US" dirty="0"/>
          </a:p>
        </p:txBody>
      </p:sp>
      <p:sp>
        <p:nvSpPr>
          <p:cNvPr id="4" name="Content Placeholder 3"/>
          <p:cNvSpPr>
            <a:spLocks noGrp="1"/>
          </p:cNvSpPr>
          <p:nvPr>
            <p:ph idx="1"/>
          </p:nvPr>
        </p:nvSpPr>
        <p:spPr/>
        <p:txBody>
          <a:bodyPr>
            <a:normAutofit/>
          </a:bodyPr>
          <a:lstStyle/>
          <a:p>
            <a:r>
              <a:rPr lang="en-US" dirty="0" smtClean="0"/>
              <a:t>Not only do we lie frequently, but we lie without even thinking about it. People lie while they are getting acquainted an average of three times in a 10-minute period. Participants in my studies actually are not aware that they are lying that much until they watch videos of their interactions.</a:t>
            </a:r>
          </a:p>
          <a:p>
            <a:r>
              <a:rPr lang="en-US" dirty="0" smtClean="0"/>
              <a:t>We are living in a time and culture in which it's easier to lie than it has been in the past. The message that pervades society is that it's O.K. to lie — you can get away with it. </a:t>
            </a:r>
          </a:p>
          <a:p>
            <a:r>
              <a:rPr lang="en-US" dirty="0" smtClean="0"/>
              <a:t>Lying is not seen as being morally reprehensible in any strong way.</a:t>
            </a:r>
            <a:br>
              <a:rPr lang="en-US" dirty="0" smtClean="0"/>
            </a:br>
            <a:r>
              <a:rPr lang="en-US" dirty="0" smtClean="0"/>
              <a:t/>
            </a:r>
            <a:br>
              <a:rPr lang="en-US" dirty="0" smtClean="0"/>
            </a:br>
            <a:endParaRPr lang="en-US" dirty="0"/>
          </a:p>
        </p:txBody>
      </p:sp>
    </p:spTree>
    <p:extLst>
      <p:ext uri="{BB962C8B-B14F-4D97-AF65-F5344CB8AC3E}">
        <p14:creationId xmlns:p14="http://schemas.microsoft.com/office/powerpoint/2010/main" val="30882502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3200" dirty="0" smtClean="0"/>
              <a:t>91 percent lie routinely about matters they consider trivial </a:t>
            </a:r>
          </a:p>
          <a:p>
            <a:r>
              <a:rPr lang="en-US" sz="3200" dirty="0" smtClean="0"/>
              <a:t>36 percent lie about important matters; </a:t>
            </a:r>
          </a:p>
          <a:p>
            <a:r>
              <a:rPr lang="en-US" sz="3200" dirty="0" smtClean="0"/>
              <a:t>86 percent lie regularly to parents, </a:t>
            </a:r>
          </a:p>
          <a:p>
            <a:r>
              <a:rPr lang="en-US" sz="3200" dirty="0" smtClean="0"/>
              <a:t>75 percent to friends, 73 percent to siblings, </a:t>
            </a:r>
          </a:p>
          <a:p>
            <a:r>
              <a:rPr lang="en-US" sz="3200" dirty="0" smtClean="0"/>
              <a:t>69 percent to spouses. </a:t>
            </a:r>
            <a:endParaRPr lang="en-US" sz="3200" dirty="0"/>
          </a:p>
        </p:txBody>
      </p:sp>
      <p:sp>
        <p:nvSpPr>
          <p:cNvPr id="3" name="Title 2"/>
          <p:cNvSpPr>
            <a:spLocks noGrp="1"/>
          </p:cNvSpPr>
          <p:nvPr>
            <p:ph type="title"/>
          </p:nvPr>
        </p:nvSpPr>
        <p:spPr/>
        <p:txBody>
          <a:bodyPr>
            <a:normAutofit/>
          </a:bodyPr>
          <a:lstStyle/>
          <a:p>
            <a:r>
              <a:rPr lang="en-US" i="1" dirty="0" smtClean="0"/>
              <a:t>The Day America Told the Truth- Patterson</a:t>
            </a:r>
            <a:endParaRPr lang="en-US" i="1"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13"/>
          <p:cNvSpPr>
            <a:spLocks noGrp="1"/>
          </p:cNvSpPr>
          <p:nvPr>
            <p:ph idx="1"/>
          </p:nvPr>
        </p:nvSpPr>
        <p:spPr>
          <a:xfrm>
            <a:off x="1293813" y="1676400"/>
            <a:ext cx="9601200" cy="3733800"/>
          </a:xfrm>
        </p:spPr>
        <p:txBody>
          <a:bodyPr>
            <a:noAutofit/>
          </a:bodyPr>
          <a:lstStyle/>
          <a:p>
            <a:pPr lvl="0">
              <a:buNone/>
            </a:pPr>
            <a:r>
              <a:rPr lang="en-US" sz="2800" b="1" baseline="30000" dirty="0" smtClean="0"/>
              <a:t>12 </a:t>
            </a:r>
            <a:r>
              <a:rPr lang="en-US" sz="2800" dirty="0" smtClean="0"/>
              <a:t>Therefore let anyone who thinks that he stands take heed lest he fall. </a:t>
            </a:r>
            <a:r>
              <a:rPr lang="en-US" sz="2800" b="1" baseline="30000" dirty="0" smtClean="0"/>
              <a:t>13 </a:t>
            </a:r>
            <a:r>
              <a:rPr lang="en-US" sz="2800" dirty="0" smtClean="0"/>
              <a:t>No temptation has overtaken you that is not common to man. God is faithful, and he will not let you be tempted beyond your ability, but with the temptation he will also provide the way of escape, that you may be able to endure it. </a:t>
            </a:r>
          </a:p>
          <a:p>
            <a:pPr lvl="0">
              <a:buNone/>
            </a:pPr>
            <a:r>
              <a:rPr lang="en-US" sz="2800" dirty="0" smtClean="0"/>
              <a:t>								1 Corinthians 10</a:t>
            </a:r>
            <a:endParaRPr lang="en-US" sz="2800" dirty="0"/>
          </a:p>
        </p:txBody>
      </p:sp>
      <p:sp>
        <p:nvSpPr>
          <p:cNvPr id="13" name="Title 12"/>
          <p:cNvSpPr>
            <a:spLocks noGrp="1"/>
          </p:cNvSpPr>
          <p:nvPr>
            <p:ph type="title"/>
          </p:nvPr>
        </p:nvSpPr>
        <p:spPr/>
        <p:txBody>
          <a:bodyPr/>
          <a:lstStyle/>
          <a:p>
            <a:r>
              <a:rPr lang="en-US" dirty="0" smtClean="0"/>
              <a:t>Being Honest About Dishonesty?</a:t>
            </a:r>
            <a:endParaRPr lang="en-US" dirty="0"/>
          </a:p>
        </p:txBody>
      </p:sp>
    </p:spTree>
    <p:extLst>
      <p:ext uri="{BB962C8B-B14F-4D97-AF65-F5344CB8AC3E}">
        <p14:creationId xmlns:p14="http://schemas.microsoft.com/office/powerpoint/2010/main" val="1081817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293813" y="1676400"/>
            <a:ext cx="9601200" cy="4876800"/>
          </a:xfrm>
        </p:spPr>
        <p:txBody>
          <a:bodyPr>
            <a:normAutofit lnSpcReduction="10000"/>
          </a:bodyPr>
          <a:lstStyle/>
          <a:p>
            <a:r>
              <a:rPr lang="en-US" sz="3200" dirty="0" smtClean="0"/>
              <a:t>The world may misunderstand who God is-v2-7</a:t>
            </a:r>
          </a:p>
          <a:p>
            <a:r>
              <a:rPr lang="en-US" sz="3200" dirty="0" smtClean="0"/>
              <a:t> </a:t>
            </a:r>
            <a:r>
              <a:rPr lang="en-US" sz="3200" b="1" baseline="30000" dirty="0" smtClean="0"/>
              <a:t>4 </a:t>
            </a:r>
            <a:r>
              <a:rPr lang="en-US" sz="3200" dirty="0" smtClean="0"/>
              <a:t>Now </a:t>
            </a:r>
            <a:r>
              <a:rPr lang="en-US" sz="3200" dirty="0" err="1" smtClean="0"/>
              <a:t>Abimelech</a:t>
            </a:r>
            <a:r>
              <a:rPr lang="en-US" sz="3200" dirty="0" smtClean="0"/>
              <a:t> had not approached her. So he said, </a:t>
            </a:r>
            <a:r>
              <a:rPr lang="en-US" sz="3200" u="sng" dirty="0" smtClean="0"/>
              <a:t>“Lord, will you kill an innocent people?</a:t>
            </a:r>
            <a:r>
              <a:rPr lang="en-US" sz="3200" dirty="0" smtClean="0"/>
              <a:t> </a:t>
            </a:r>
            <a:r>
              <a:rPr lang="en-US" sz="3200" b="1" baseline="30000" dirty="0" smtClean="0"/>
              <a:t>5 </a:t>
            </a:r>
            <a:r>
              <a:rPr lang="en-US" sz="3200" dirty="0" smtClean="0"/>
              <a:t>Did he not himself say to me, ‘She is my sister’? And she herself said, ‘He is my brother.’ </a:t>
            </a:r>
            <a:r>
              <a:rPr lang="en-US" sz="3200" u="sng" dirty="0" smtClean="0"/>
              <a:t>In the integrity of my heart </a:t>
            </a:r>
            <a:r>
              <a:rPr lang="en-US" sz="3200" dirty="0" smtClean="0"/>
              <a:t>and the </a:t>
            </a:r>
            <a:r>
              <a:rPr lang="en-US" sz="3200" u="sng" dirty="0" smtClean="0"/>
              <a:t>innocence of my hands </a:t>
            </a:r>
            <a:r>
              <a:rPr lang="en-US" sz="3200" dirty="0" smtClean="0"/>
              <a:t>I have done this.” </a:t>
            </a:r>
            <a:r>
              <a:rPr lang="en-US" sz="3200" b="1" baseline="30000" dirty="0" smtClean="0"/>
              <a:t>6 </a:t>
            </a:r>
            <a:r>
              <a:rPr lang="en-US" sz="3200" dirty="0" smtClean="0"/>
              <a:t>Then God said to him in the dream, “Yes, I know that you have done this in the integrity of your heart, and it was I who kept you from sinning against me. Therefore I did not let you touch her. </a:t>
            </a:r>
          </a:p>
        </p:txBody>
      </p:sp>
      <p:sp>
        <p:nvSpPr>
          <p:cNvPr id="3" name="Title 2"/>
          <p:cNvSpPr>
            <a:spLocks noGrp="1"/>
          </p:cNvSpPr>
          <p:nvPr>
            <p:ph type="title"/>
          </p:nvPr>
        </p:nvSpPr>
        <p:spPr>
          <a:xfrm>
            <a:off x="1293812" y="381000"/>
            <a:ext cx="9829799" cy="1143000"/>
          </a:xfrm>
        </p:spPr>
        <p:txBody>
          <a:bodyPr>
            <a:noAutofit/>
          </a:bodyPr>
          <a:lstStyle/>
          <a:p>
            <a:r>
              <a:rPr lang="en-US" sz="4000" b="1" dirty="0" smtClean="0"/>
              <a:t>1. The Impact Of Dishonesty On All</a:t>
            </a:r>
            <a:endParaRPr lang="en-US" sz="4000" b="1"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293813" y="1676400"/>
            <a:ext cx="9601200" cy="4648200"/>
          </a:xfrm>
        </p:spPr>
        <p:txBody>
          <a:bodyPr>
            <a:normAutofit/>
          </a:bodyPr>
          <a:lstStyle/>
          <a:p>
            <a:r>
              <a:rPr lang="en-US" sz="3200" dirty="0" smtClean="0"/>
              <a:t>The world may misunderstand who God is-v2-7</a:t>
            </a:r>
          </a:p>
          <a:p>
            <a:r>
              <a:rPr lang="en-US" sz="3200" dirty="0" smtClean="0"/>
              <a:t>Causes unnecessary worry and anxiety-v8</a:t>
            </a:r>
          </a:p>
          <a:p>
            <a:r>
              <a:rPr lang="en-US" sz="3200" dirty="0" smtClean="0"/>
              <a:t>It causes sin-v9</a:t>
            </a:r>
          </a:p>
          <a:p>
            <a:r>
              <a:rPr lang="en-US" sz="3200" dirty="0" smtClean="0"/>
              <a:t>Encourages the world to say we have done evil-v9</a:t>
            </a:r>
          </a:p>
        </p:txBody>
      </p:sp>
      <p:sp>
        <p:nvSpPr>
          <p:cNvPr id="3" name="Title 2"/>
          <p:cNvSpPr>
            <a:spLocks noGrp="1"/>
          </p:cNvSpPr>
          <p:nvPr>
            <p:ph type="title"/>
          </p:nvPr>
        </p:nvSpPr>
        <p:spPr>
          <a:xfrm>
            <a:off x="1293812" y="381000"/>
            <a:ext cx="9829799" cy="1143000"/>
          </a:xfrm>
        </p:spPr>
        <p:txBody>
          <a:bodyPr>
            <a:noAutofit/>
          </a:bodyPr>
          <a:lstStyle/>
          <a:p>
            <a:r>
              <a:rPr lang="en-US" sz="4000" b="1" dirty="0" smtClean="0"/>
              <a:t>1. The Impact Of Dishonesty On All</a:t>
            </a:r>
            <a:endParaRPr lang="en-US" sz="4000" b="1"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293813" y="1676400"/>
            <a:ext cx="9601200" cy="4495800"/>
          </a:xfrm>
        </p:spPr>
        <p:txBody>
          <a:bodyPr>
            <a:normAutofit/>
          </a:bodyPr>
          <a:lstStyle/>
          <a:p>
            <a:pPr>
              <a:buNone/>
            </a:pPr>
            <a:endParaRPr lang="en-US" sz="3200" dirty="0"/>
          </a:p>
        </p:txBody>
      </p:sp>
      <p:sp>
        <p:nvSpPr>
          <p:cNvPr id="3" name="Title 2"/>
          <p:cNvSpPr>
            <a:spLocks noGrp="1"/>
          </p:cNvSpPr>
          <p:nvPr>
            <p:ph type="title"/>
          </p:nvPr>
        </p:nvSpPr>
        <p:spPr/>
        <p:txBody>
          <a:bodyPr>
            <a:normAutofit/>
          </a:bodyPr>
          <a:lstStyle/>
          <a:p>
            <a:r>
              <a:rPr lang="en-US" sz="4000" b="1" dirty="0" smtClean="0"/>
              <a:t>2. Why Do People Of Faith Struggle?</a:t>
            </a:r>
            <a:endParaRPr lang="en-US" sz="4000" b="1" dirty="0"/>
          </a:p>
        </p:txBody>
      </p:sp>
      <p:pic>
        <p:nvPicPr>
          <p:cNvPr id="26626" name="Picture 2" descr="http://i1.ytimg.com/vi/3EVzoolYugA/hqdefault.jpg"/>
          <p:cNvPicPr>
            <a:picLocks noChangeAspect="1" noChangeArrowheads="1"/>
          </p:cNvPicPr>
          <p:nvPr/>
        </p:nvPicPr>
        <p:blipFill>
          <a:blip r:embed="rId2" cstate="print"/>
          <a:srcRect/>
          <a:stretch>
            <a:fillRect/>
          </a:stretch>
        </p:blipFill>
        <p:spPr bwMode="auto">
          <a:xfrm>
            <a:off x="1" y="0"/>
            <a:ext cx="12188824" cy="6858000"/>
          </a:xfrm>
          <a:prstGeom prst="rect">
            <a:avLst/>
          </a:prstGeom>
          <a:noFill/>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293813" y="1676400"/>
            <a:ext cx="9601200" cy="4495800"/>
          </a:xfrm>
        </p:spPr>
        <p:txBody>
          <a:bodyPr>
            <a:normAutofit/>
          </a:bodyPr>
          <a:lstStyle/>
          <a:p>
            <a:r>
              <a:rPr lang="en-US" sz="3200" dirty="0" smtClean="0"/>
              <a:t>Because we think too much-v11a</a:t>
            </a:r>
          </a:p>
          <a:p>
            <a:r>
              <a:rPr lang="en-US" sz="3200" dirty="0" smtClean="0"/>
              <a:t>Because we are afraid of other people-v11b</a:t>
            </a:r>
          </a:p>
          <a:p>
            <a:r>
              <a:rPr lang="en-US" sz="3200" dirty="0" smtClean="0"/>
              <a:t>Because we are fine with half-truths-v12</a:t>
            </a:r>
          </a:p>
          <a:p>
            <a:r>
              <a:rPr lang="en-US" sz="3200" dirty="0" smtClean="0"/>
              <a:t>Because we dress it up-v13a</a:t>
            </a:r>
          </a:p>
          <a:p>
            <a:r>
              <a:rPr lang="en-US" sz="3200" dirty="0" smtClean="0"/>
              <a:t>Because our friends let us do it-v13b</a:t>
            </a:r>
            <a:endParaRPr lang="en-US" sz="3200" dirty="0"/>
          </a:p>
        </p:txBody>
      </p:sp>
      <p:sp>
        <p:nvSpPr>
          <p:cNvPr id="3" name="Title 2"/>
          <p:cNvSpPr>
            <a:spLocks noGrp="1"/>
          </p:cNvSpPr>
          <p:nvPr>
            <p:ph type="title"/>
          </p:nvPr>
        </p:nvSpPr>
        <p:spPr/>
        <p:txBody>
          <a:bodyPr>
            <a:normAutofit/>
          </a:bodyPr>
          <a:lstStyle/>
          <a:p>
            <a:r>
              <a:rPr lang="en-US" sz="4000" b="1" dirty="0" smtClean="0"/>
              <a:t>2. Why Do People Of Faith Struggle?</a:t>
            </a:r>
            <a:endParaRPr lang="en-US" sz="4000" b="1"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TS103460519">
  <a:themeElements>
    <a:clrScheme name="Orange Red">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Century Gothic-Palatino Linotype">
      <a:maj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1Subtle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dirty="0"/>
        </a:defPPr>
      </a:lstStyle>
      <a:style>
        <a:lnRef idx="1">
          <a:schemeClr val="accent4"/>
        </a:lnRef>
        <a:fillRef idx="3">
          <a:schemeClr val="accent4"/>
        </a:fillRef>
        <a:effectRef idx="2">
          <a:schemeClr val="accent4"/>
        </a:effectRef>
        <a:fontRef idx="minor">
          <a:schemeClr val="lt1"/>
        </a:fontRef>
      </a:style>
    </a:spDef>
    <a:lnDef>
      <a:spPr/>
      <a:bodyPr/>
      <a:lstStyle/>
      <a:style>
        <a:lnRef idx="1">
          <a:schemeClr val="accent1"/>
        </a:lnRef>
        <a:fillRef idx="0">
          <a:schemeClr val="accent1"/>
        </a:fillRef>
        <a:effectRef idx="0">
          <a:schemeClr val="accent1"/>
        </a:effectRef>
        <a:fontRef idx="minor">
          <a:schemeClr val="tx1"/>
        </a:fontRef>
      </a:style>
    </a:lnDef>
    <a:txDef>
      <a:spPr>
        <a:noFill/>
        <a:ln>
          <a:solidFill>
            <a:schemeClr val="accent4"/>
          </a:solidFill>
        </a:ln>
      </a:spPr>
      <a:bodyPr wrap="square" rtlCol="0" anchor="ctr" anchorCtr="1">
        <a:spAutoFit/>
      </a:bodyPr>
      <a:lstStyle>
        <a:defPPr>
          <a:defRPr dirty="0" smtClean="0"/>
        </a:defPPr>
      </a:lstStyle>
    </a:txDef>
  </a:objectDefaults>
  <a:extraClrSchemeLst/>
  <a:extLst>
    <a:ext uri="{05A4C25C-085E-4340-85A3-A5531E510DB2}">
      <thm15:themeFamily xmlns:thm15="http://schemas.microsoft.com/office/thememl/2012/main" name="Hexagonal design template" id="{699B46E6-0BF5-4F40-8108-3B66A2589EB2}" vid="{FB18B41F-6995-4495-BAC8-6848877324AF}"/>
    </a:ext>
  </a:extLst>
</a:theme>
</file>

<file path=ppt/theme/theme2.xml><?xml version="1.0" encoding="utf-8"?>
<a:theme xmlns:a="http://schemas.openxmlformats.org/drawingml/2006/main" name="Office Theme">
  <a:themeElements>
    <a:clrScheme name="Orange Red">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Century Gothic-Palatino Linotype">
      <a:maj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1Subtle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range Red">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Century Gothic-Palatino Linotype">
      <a:maj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1Subtle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0553AA20-4B5D-49AF-879B-967C234CE5D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TS103460519</Template>
  <TotalTime>0</TotalTime>
  <Words>312</Words>
  <Application>Microsoft Office PowerPoint</Application>
  <PresentationFormat>Custom</PresentationFormat>
  <Paragraphs>39</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Century Gothic</vt:lpstr>
      <vt:lpstr>Euphemia</vt:lpstr>
      <vt:lpstr>Palatino Linotype</vt:lpstr>
      <vt:lpstr>TS103460519</vt:lpstr>
      <vt:lpstr>PowerPoint Presentation</vt:lpstr>
      <vt:lpstr>Choosing Honesty</vt:lpstr>
      <vt:lpstr>Robert Feldman- The Liar in Your Life: How Lies Work and What They Tell Us About Ourselves,</vt:lpstr>
      <vt:lpstr>The Day America Told the Truth- Patterson</vt:lpstr>
      <vt:lpstr>Being Honest About Dishonesty?</vt:lpstr>
      <vt:lpstr>1. The Impact Of Dishonesty On All</vt:lpstr>
      <vt:lpstr>1. The Impact Of Dishonesty On All</vt:lpstr>
      <vt:lpstr>2. Why Do People Of Faith Struggle?</vt:lpstr>
      <vt:lpstr>2. Why Do People Of Faith Struggle?</vt:lpstr>
      <vt:lpstr>3. Choose Honesty This Week</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2014-01-12T02:19:39Z</dcterms:created>
  <dcterms:modified xsi:type="dcterms:W3CDTF">2014-01-26T21:56:15Z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TC034605199991</vt:lpwstr>
  </property>
</Properties>
</file>