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63" r:id="rId3"/>
    <p:sldId id="260" r:id="rId4"/>
    <p:sldId id="259" r:id="rId5"/>
    <p:sldId id="264" r:id="rId6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7"/>
      <p:bold r:id="rId8"/>
      <p:italic r:id="rId9"/>
      <p:boldItalic r:id="rId10"/>
    </p:embeddedFont>
    <p:embeddedFont>
      <p:font typeface="Britannic Bold" panose="020B0903060703020204" pitchFamily="34" charset="0"/>
      <p:regular r:id="rId11"/>
    </p:embeddedFont>
    <p:embeddedFont>
      <p:font typeface="Candara" panose="020E0502030303020204" pitchFamily="34" charset="0"/>
      <p:regular r:id="rId12"/>
      <p:bold r:id="rId13"/>
      <p:italic r:id="rId14"/>
      <p:boldItalic r:id="rId15"/>
    </p:embeddedFont>
    <p:embeddedFont>
      <p:font typeface="Berlin Sans FB Demi" panose="020E0802020502020306" pitchFamily="34" charset="0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715F-B621-4A09-97F9-FAE94BEC6FEB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4D6A-5F7D-44AB-AB53-469F27610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1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715F-B621-4A09-97F9-FAE94BEC6FEB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4D6A-5F7D-44AB-AB53-469F27610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4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715F-B621-4A09-97F9-FAE94BEC6FEB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4D6A-5F7D-44AB-AB53-469F27610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84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715F-B621-4A09-97F9-FAE94BEC6FEB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4D6A-5F7D-44AB-AB53-469F27610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73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715F-B621-4A09-97F9-FAE94BEC6FEB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4D6A-5F7D-44AB-AB53-469F27610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42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715F-B621-4A09-97F9-FAE94BEC6FEB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4D6A-5F7D-44AB-AB53-469F27610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64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715F-B621-4A09-97F9-FAE94BEC6FEB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4D6A-5F7D-44AB-AB53-469F27610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03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715F-B621-4A09-97F9-FAE94BEC6FEB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4D6A-5F7D-44AB-AB53-469F27610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25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715F-B621-4A09-97F9-FAE94BEC6FEB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4D6A-5F7D-44AB-AB53-469F27610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3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715F-B621-4A09-97F9-FAE94BEC6FEB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4D6A-5F7D-44AB-AB53-469F27610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57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715F-B621-4A09-97F9-FAE94BEC6FEB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4D6A-5F7D-44AB-AB53-469F27610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2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715F-B621-4A09-97F9-FAE94BEC6FEB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4D6A-5F7D-44AB-AB53-469F27610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4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715F-B621-4A09-97F9-FAE94BEC6FEB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4D6A-5F7D-44AB-AB53-469F27610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2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715F-B621-4A09-97F9-FAE94BEC6FEB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4D6A-5F7D-44AB-AB53-469F27610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1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715F-B621-4A09-97F9-FAE94BEC6FEB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4D6A-5F7D-44AB-AB53-469F27610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6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715F-B621-4A09-97F9-FAE94BEC6FEB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4D6A-5F7D-44AB-AB53-469F27610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80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7359715F-B621-4A09-97F9-FAE94BEC6FEB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29E94D6A-5F7D-44AB-AB53-469F27610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6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359715F-B621-4A09-97F9-FAE94BEC6FEB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9E94D6A-5F7D-44AB-AB53-469F27610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96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00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>
            <a:noAutofit/>
          </a:bodyPr>
          <a:lstStyle/>
          <a:p>
            <a:r>
              <a:rPr lang="en-US" sz="88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Berlin Sans FB Demi" panose="020E0802020502020306" pitchFamily="34" charset="0"/>
              </a:rPr>
              <a:t>We Are Family</a:t>
            </a:r>
            <a:endParaRPr lang="en-US" sz="8800" b="1" cap="none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Berlin Sans FB Demi" panose="020E0802020502020306" pitchFamily="34" charset="0"/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1447800"/>
          </a:xfrm>
        </p:spPr>
        <p:txBody>
          <a:bodyPr>
            <a:normAutofit/>
          </a:bodyPr>
          <a:lstStyle/>
          <a:p>
            <a:r>
              <a:rPr lang="en-US" sz="32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God’s people working together</a:t>
            </a:r>
            <a:endParaRPr lang="en-US" sz="32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10172" b="28075"/>
          <a:stretch/>
        </p:blipFill>
        <p:spPr>
          <a:xfrm>
            <a:off x="1257300" y="3950501"/>
            <a:ext cx="6629400" cy="2831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311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2286000"/>
          </a:xfrm>
        </p:spPr>
        <p:txBody>
          <a:bodyPr>
            <a:noAutofit/>
          </a:bodyPr>
          <a:lstStyle/>
          <a:p>
            <a:r>
              <a:rPr lang="en-US" sz="72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Berlin Sans FB Demi" panose="020E0802020502020306" pitchFamily="34" charset="0"/>
              </a:rPr>
              <a:t>The Greatest Family</a:t>
            </a:r>
            <a:endParaRPr lang="en-US" sz="7200" b="1" cap="none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Berlin Sans FB Demi" panose="020E0802020502020306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10172" b="25938"/>
          <a:stretch/>
        </p:blipFill>
        <p:spPr>
          <a:xfrm>
            <a:off x="4572000" y="4724400"/>
            <a:ext cx="4572000" cy="2020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724400" y="6287386"/>
            <a:ext cx="4267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We Are Family</a:t>
            </a:r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90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Berlin Sans FB Demi" panose="020E0802020502020306" pitchFamily="34" charset="0"/>
              </a:rPr>
              <a:t>The Greatest Family</a:t>
            </a:r>
            <a:endParaRPr lang="en-US" sz="6600" b="1" cap="none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458200" cy="4495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5400"/>
              </a:spcAft>
              <a:buClr>
                <a:srgbClr val="FFC000"/>
              </a:buClr>
              <a:buSzPct val="85000"/>
              <a:buFont typeface="Wingdings" pitchFamily="2" charset="2"/>
              <a:buChar char="ü"/>
            </a:pPr>
            <a:r>
              <a:rPr lang="en-US" sz="3600" b="1" cap="none" dirty="0" smtClean="0">
                <a:solidFill>
                  <a:schemeClr val="tx1"/>
                </a:solidFill>
                <a:latin typeface="Candara" pitchFamily="34" charset="0"/>
              </a:rPr>
              <a:t> I have the best Father.</a:t>
            </a:r>
          </a:p>
          <a:p>
            <a:pPr>
              <a:spcBef>
                <a:spcPts val="1200"/>
              </a:spcBef>
              <a:spcAft>
                <a:spcPts val="5400"/>
              </a:spcAft>
              <a:buClr>
                <a:srgbClr val="FFC000"/>
              </a:buClr>
              <a:buSzPct val="85000"/>
              <a:buFont typeface="Wingdings" pitchFamily="2" charset="2"/>
              <a:buChar char="ü"/>
            </a:pPr>
            <a:r>
              <a:rPr lang="en-US" sz="3600" b="1" cap="none" dirty="0" smtClean="0">
                <a:solidFill>
                  <a:schemeClr val="tx1"/>
                </a:solidFill>
                <a:latin typeface="Candara" pitchFamily="34" charset="0"/>
              </a:rPr>
              <a:t> I have the best Older Brother.</a:t>
            </a:r>
          </a:p>
          <a:p>
            <a:pPr>
              <a:spcBef>
                <a:spcPts val="1200"/>
              </a:spcBef>
              <a:spcAft>
                <a:spcPts val="5400"/>
              </a:spcAft>
              <a:buClr>
                <a:srgbClr val="FFC000"/>
              </a:buClr>
              <a:buSzPct val="85000"/>
              <a:buFont typeface="Wingdings" pitchFamily="2" charset="2"/>
              <a:buChar char="ü"/>
            </a:pPr>
            <a:r>
              <a:rPr lang="en-US" sz="3600" b="1" cap="none" dirty="0" smtClean="0">
                <a:solidFill>
                  <a:schemeClr val="tx1"/>
                </a:solidFill>
                <a:latin typeface="Candara" pitchFamily="34" charset="0"/>
              </a:rPr>
              <a:t> I have the best brothers and sisters.</a:t>
            </a:r>
            <a:endParaRPr lang="en-US" sz="3600" b="1" cap="none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172" b="25938"/>
          <a:stretch/>
        </p:blipFill>
        <p:spPr>
          <a:xfrm>
            <a:off x="5943600" y="5410200"/>
            <a:ext cx="327660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96000" y="6308271"/>
            <a:ext cx="2971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itannic Bold" pitchFamily="34" charset="0"/>
              </a:rPr>
              <a:t>We Are Family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17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01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2840</TotalTime>
  <Words>43</Words>
  <Application>Microsoft Office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Century Gothic</vt:lpstr>
      <vt:lpstr>Britannic Bold</vt:lpstr>
      <vt:lpstr>Candara</vt:lpstr>
      <vt:lpstr>Wingdings</vt:lpstr>
      <vt:lpstr>Berlin Sans FB Demi</vt:lpstr>
      <vt:lpstr>Arial</vt:lpstr>
      <vt:lpstr>Mesh</vt:lpstr>
      <vt:lpstr>PowerPoint Presentation</vt:lpstr>
      <vt:lpstr>We Are Family</vt:lpstr>
      <vt:lpstr>The Greatest Family</vt:lpstr>
      <vt:lpstr>The Greatest Family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Home</dc:title>
  <dc:creator>Ken</dc:creator>
  <cp:lastModifiedBy>Ken Chapman</cp:lastModifiedBy>
  <cp:revision>22</cp:revision>
  <dcterms:created xsi:type="dcterms:W3CDTF">2012-06-21T19:36:22Z</dcterms:created>
  <dcterms:modified xsi:type="dcterms:W3CDTF">2015-02-13T01:14:54Z</dcterms:modified>
</cp:coreProperties>
</file>