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2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BE19FF-7FED-4459-AA26-A0E473F01CF8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3CA55-F0D4-4BD2-88C9-168A0AB3F7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701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With so much misunderstanding</a:t>
            </a:r>
            <a:r>
              <a:rPr lang="en-US" baseline="0" dirty="0" smtClean="0"/>
              <a:t> of the purpose of water baptism in the religious world, a study of its connection to the blood of Christ and to entering the body of Christ is remarkably clarifying!  The Scriptures </a:t>
            </a:r>
            <a:r>
              <a:rPr lang="en-US" baseline="0" smtClean="0"/>
              <a:t>show that one </a:t>
            </a:r>
            <a:r>
              <a:rPr lang="en-US" baseline="0" dirty="0" smtClean="0"/>
              <a:t>must be baptized into Christ in order to receive the benefits of the blood of Christ and become part of His body.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3CA55-F0D4-4BD2-88C9-168A0AB3F7D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20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56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65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743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54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561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24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93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95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2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6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46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89A10B-D72F-45EA-A386-9C8CC029A4C3}" type="datetimeFigureOut">
              <a:rPr lang="en-US" smtClean="0"/>
              <a:t>3/1/2015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E01022-E7A5-456D-A996-70B5DE3457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368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2568" y="0"/>
            <a:ext cx="8719490" cy="3160450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C00000"/>
                </a:solidFill>
                <a:latin typeface="Lucida Sans" panose="020B0602030504020204" pitchFamily="34" charset="0"/>
              </a:rPr>
              <a:t>THE BLOOD OF CHRIST, </a:t>
            </a:r>
            <a:r>
              <a:rPr lang="en-US" sz="4400" b="1" dirty="0" smtClean="0">
                <a:latin typeface="Lucida Sans" panose="020B0602030504020204" pitchFamily="34" charset="0"/>
              </a:rPr>
              <a:t/>
            </a:r>
            <a:br>
              <a:rPr lang="en-US" sz="4400" b="1" dirty="0" smtClean="0">
                <a:latin typeface="Lucida Sans" panose="020B0602030504020204" pitchFamily="34" charset="0"/>
              </a:rPr>
            </a:b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  <a:latin typeface="Lucida Sans" panose="020B0602030504020204" pitchFamily="34" charset="0"/>
              </a:rPr>
              <a:t>THE BODY OF CHRIST</a:t>
            </a:r>
            <a:endParaRPr lang="en-US" b="1" dirty="0">
              <a:solidFill>
                <a:schemeClr val="accent1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2798" y="5143431"/>
            <a:ext cx="6858000" cy="16557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30" name="Picture 6" descr="http://www.desertsunchurch.org/wp-content/uploads/2013/01/baptism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0500"/>
            <a:ext cx="9144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media.tumblr.com/tumblr_mao7gsDoND1r0931y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0797" y="2526624"/>
            <a:ext cx="1762002" cy="1473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433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29942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622" y="204698"/>
            <a:ext cx="7886700" cy="939891"/>
          </a:xfrm>
        </p:spPr>
        <p:txBody>
          <a:bodyPr>
            <a:normAutofit fontScale="90000"/>
          </a:bodyPr>
          <a:lstStyle/>
          <a:p>
            <a:r>
              <a:rPr lang="en-US" b="1" i="1" cap="small" dirty="0"/>
              <a:t>The Blood of Jesus &amp; </a:t>
            </a:r>
            <a:r>
              <a:rPr lang="en-US" b="1" i="1" cap="small" dirty="0" smtClean="0"/>
              <a:t>Water Baptism               </a:t>
            </a:r>
            <a:br>
              <a:rPr lang="en-US" b="1" i="1" cap="small" dirty="0" smtClean="0"/>
            </a:br>
            <a:r>
              <a:rPr lang="en-US" b="1" i="1" cap="small" dirty="0" smtClean="0"/>
              <a:t>are united in purpose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99317"/>
            <a:ext cx="7886700" cy="3877646"/>
          </a:xfrm>
        </p:spPr>
        <p:txBody>
          <a:bodyPr>
            <a:normAutofit lnSpcReduction="10000"/>
          </a:bodyPr>
          <a:lstStyle/>
          <a:p>
            <a:pPr lvl="0"/>
            <a:r>
              <a:rPr lang="en-US" sz="3200" b="1" dirty="0" smtClean="0"/>
              <a:t>Remission </a:t>
            </a:r>
            <a:r>
              <a:rPr lang="en-US" sz="3200" b="1" dirty="0"/>
              <a:t>of </a:t>
            </a:r>
            <a:r>
              <a:rPr lang="en-US" sz="3200" b="1" dirty="0" smtClean="0"/>
              <a:t>sins</a:t>
            </a:r>
            <a:r>
              <a:rPr lang="en-US" sz="3200" dirty="0" smtClean="0"/>
              <a:t> </a:t>
            </a:r>
          </a:p>
          <a:p>
            <a:pPr marL="457200" lvl="1" indent="0">
              <a:buNone/>
            </a:pPr>
            <a:r>
              <a:rPr lang="en-US" sz="2800" dirty="0" smtClean="0"/>
              <a:t>(Hebrews </a:t>
            </a:r>
            <a:r>
              <a:rPr lang="en-US" sz="2800" dirty="0"/>
              <a:t>9:22-28; </a:t>
            </a:r>
            <a:r>
              <a:rPr lang="en-US" sz="2800" dirty="0" smtClean="0"/>
              <a:t>Matthew </a:t>
            </a:r>
            <a:r>
              <a:rPr lang="en-US" sz="2800" dirty="0"/>
              <a:t>26:28; Acts </a:t>
            </a:r>
            <a:r>
              <a:rPr lang="en-US" sz="2800" dirty="0" smtClean="0"/>
              <a:t>2:38)</a:t>
            </a:r>
            <a:endParaRPr lang="en-US" sz="2800" dirty="0"/>
          </a:p>
          <a:p>
            <a:pPr lvl="0"/>
            <a:r>
              <a:rPr lang="en-US" sz="3200" b="1" dirty="0"/>
              <a:t>Cleansing from </a:t>
            </a:r>
            <a:r>
              <a:rPr lang="en-US" sz="3200" b="1" dirty="0" smtClean="0"/>
              <a:t>sins</a:t>
            </a:r>
            <a:endParaRPr lang="en-US" sz="3200" dirty="0" smtClean="0"/>
          </a:p>
          <a:p>
            <a:pPr marL="457200" lvl="1" indent="0">
              <a:buNone/>
            </a:pPr>
            <a:r>
              <a:rPr lang="en-US" sz="2800" dirty="0"/>
              <a:t>(</a:t>
            </a:r>
            <a:r>
              <a:rPr lang="en-US" sz="2800" dirty="0" smtClean="0"/>
              <a:t>1 </a:t>
            </a:r>
            <a:r>
              <a:rPr lang="en-US" sz="2800" dirty="0"/>
              <a:t>John 1:7; Revelation 1:5; 7:13-14; Acts </a:t>
            </a:r>
            <a:r>
              <a:rPr lang="en-US" sz="2800" dirty="0" smtClean="0"/>
              <a:t>22:16)</a:t>
            </a:r>
            <a:endParaRPr lang="en-US" sz="2800" dirty="0"/>
          </a:p>
          <a:p>
            <a:pPr lvl="0"/>
            <a:r>
              <a:rPr lang="en-US" sz="3200" b="1" dirty="0" smtClean="0"/>
              <a:t>Salvation</a:t>
            </a:r>
            <a:endParaRPr lang="en-US" sz="3200" dirty="0"/>
          </a:p>
          <a:p>
            <a:pPr marL="457200" lvl="1" indent="0">
              <a:buNone/>
            </a:pPr>
            <a:r>
              <a:rPr lang="en-US" sz="2800" dirty="0" smtClean="0"/>
              <a:t>(Ephesians </a:t>
            </a:r>
            <a:r>
              <a:rPr lang="en-US" sz="2800" dirty="0"/>
              <a:t>1:7; 1 Peter </a:t>
            </a:r>
            <a:r>
              <a:rPr lang="en-US" sz="2800" dirty="0" smtClean="0"/>
              <a:t>3:21)</a:t>
            </a:r>
            <a:endParaRPr lang="en-US" sz="2800" dirty="0"/>
          </a:p>
          <a:p>
            <a:pPr lvl="0"/>
            <a:r>
              <a:rPr lang="en-US" sz="3200" b="1" dirty="0" smtClean="0"/>
              <a:t>Death</a:t>
            </a:r>
          </a:p>
          <a:p>
            <a:pPr marL="457200" lvl="1" indent="0">
              <a:buNone/>
            </a:pPr>
            <a:r>
              <a:rPr lang="en-US" sz="2800" dirty="0"/>
              <a:t>(</a:t>
            </a:r>
            <a:r>
              <a:rPr lang="en-US" sz="2800" dirty="0" smtClean="0"/>
              <a:t>John </a:t>
            </a:r>
            <a:r>
              <a:rPr lang="en-US" sz="2800" dirty="0"/>
              <a:t>19:33-34; Romans 6:3-4; Colossians </a:t>
            </a:r>
            <a:r>
              <a:rPr lang="en-US" sz="2800" dirty="0" smtClean="0"/>
              <a:t>2:12)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9301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29942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458907" cy="922136"/>
          </a:xfrm>
        </p:spPr>
        <p:txBody>
          <a:bodyPr>
            <a:normAutofit fontScale="90000"/>
          </a:bodyPr>
          <a:lstStyle/>
          <a:p>
            <a:r>
              <a:rPr lang="en-US" b="1" i="1" cap="small" dirty="0"/>
              <a:t>Baptism puts one </a:t>
            </a:r>
            <a:r>
              <a:rPr lang="en-US" b="1" i="1" cap="small" dirty="0" smtClean="0"/>
              <a:t>into                        </a:t>
            </a:r>
            <a:r>
              <a:rPr lang="en-US" b="1" i="1" cap="small" dirty="0"/>
              <a:t>the Body of Christ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2396971"/>
            <a:ext cx="8071467" cy="3779992"/>
          </a:xfrm>
        </p:spPr>
        <p:txBody>
          <a:bodyPr/>
          <a:lstStyle/>
          <a:p>
            <a:pPr lvl="0"/>
            <a:r>
              <a:rPr lang="en-US" sz="3200" b="1" dirty="0" smtClean="0"/>
              <a:t>Christ's </a:t>
            </a:r>
            <a:r>
              <a:rPr lang="en-US" sz="3200" b="1" dirty="0"/>
              <a:t>body (the church) contains the </a:t>
            </a:r>
            <a:r>
              <a:rPr lang="en-US" sz="3200" b="1" dirty="0" smtClean="0"/>
              <a:t>saved</a:t>
            </a:r>
            <a:endParaRPr lang="en-US" sz="3200" dirty="0" smtClean="0"/>
          </a:p>
          <a:p>
            <a:pPr marL="457200" lvl="1" indent="0">
              <a:buNone/>
            </a:pPr>
            <a:r>
              <a:rPr lang="en-US" sz="2800" dirty="0"/>
              <a:t>(</a:t>
            </a:r>
            <a:r>
              <a:rPr lang="en-US" sz="2800" dirty="0" smtClean="0"/>
              <a:t>Ephesians </a:t>
            </a:r>
            <a:r>
              <a:rPr lang="en-US" sz="2800" dirty="0"/>
              <a:t>5:23; 1:22-23; Acts 2:41, </a:t>
            </a:r>
            <a:r>
              <a:rPr lang="en-US" sz="2800" dirty="0" smtClean="0"/>
              <a:t>47)</a:t>
            </a:r>
            <a:endParaRPr lang="en-US" sz="2800" dirty="0"/>
          </a:p>
          <a:p>
            <a:pPr lvl="0"/>
            <a:r>
              <a:rPr lang="en-US" sz="3200" b="1" dirty="0"/>
              <a:t>We are baptized into the </a:t>
            </a:r>
            <a:r>
              <a:rPr lang="en-US" sz="3200" b="1" dirty="0" smtClean="0"/>
              <a:t>body</a:t>
            </a:r>
            <a:r>
              <a:rPr lang="en-US" sz="3200" dirty="0" smtClean="0"/>
              <a:t> </a:t>
            </a:r>
          </a:p>
          <a:p>
            <a:pPr marL="457200" lvl="1" indent="0">
              <a:buNone/>
            </a:pPr>
            <a:r>
              <a:rPr lang="en-US" sz="2800" dirty="0" smtClean="0"/>
              <a:t>(1 </a:t>
            </a:r>
            <a:r>
              <a:rPr lang="en-US" sz="2800" dirty="0"/>
              <a:t>Corinthians </a:t>
            </a:r>
            <a:r>
              <a:rPr lang="en-US" sz="2800" dirty="0" smtClean="0"/>
              <a:t>12:12-13)</a:t>
            </a:r>
            <a:endParaRPr lang="en-US" sz="2800" dirty="0"/>
          </a:p>
          <a:p>
            <a:pPr lvl="0"/>
            <a:r>
              <a:rPr lang="en-US" sz="3200" b="1" dirty="0"/>
              <a:t>We are baptized into </a:t>
            </a:r>
            <a:r>
              <a:rPr lang="en-US" sz="3200" b="1" dirty="0" smtClean="0"/>
              <a:t>Christ</a:t>
            </a:r>
            <a:r>
              <a:rPr lang="en-US" sz="3200" dirty="0" smtClean="0"/>
              <a:t> </a:t>
            </a:r>
          </a:p>
          <a:p>
            <a:pPr marL="457200" lvl="1" indent="0">
              <a:buNone/>
            </a:pPr>
            <a:r>
              <a:rPr lang="en-US" sz="2800" dirty="0"/>
              <a:t>(</a:t>
            </a:r>
            <a:r>
              <a:rPr lang="en-US" sz="2800" dirty="0" smtClean="0"/>
              <a:t>Galatians </a:t>
            </a:r>
            <a:r>
              <a:rPr lang="en-US" sz="2800" dirty="0"/>
              <a:t>3:27; Romans 6:3; Ephesians </a:t>
            </a:r>
            <a:r>
              <a:rPr lang="en-US" sz="2800" dirty="0" smtClean="0"/>
              <a:t>5:30)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55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29942" cy="6857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840" y="533802"/>
            <a:ext cx="6562263" cy="1747759"/>
          </a:xfrm>
          <a:solidFill>
            <a:schemeClr val="accent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i="1" dirty="0"/>
              <a:t>What should YOU DO to receive the </a:t>
            </a:r>
            <a:r>
              <a:rPr lang="en-US" b="1" i="1" dirty="0" smtClean="0"/>
              <a:t>benefits of </a:t>
            </a:r>
            <a:r>
              <a:rPr lang="en-US" b="1" i="1" dirty="0"/>
              <a:t>Jesus' blood and become part of His body</a:t>
            </a:r>
            <a:r>
              <a:rPr lang="en-US" b="1" i="1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2466" y="2815363"/>
            <a:ext cx="8345010" cy="3078656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 smtClean="0"/>
              <a:t>The Bible answer is consistent!</a:t>
            </a:r>
          </a:p>
          <a:p>
            <a:pPr marL="0" indent="0" algn="ctr">
              <a:buNone/>
            </a:pPr>
            <a:r>
              <a:rPr lang="en-US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BAPTIZED FOR THE REMISSION OF SINS!</a:t>
            </a:r>
          </a:p>
          <a:p>
            <a:pPr marL="0" indent="0" algn="ctr">
              <a:buNone/>
            </a:pPr>
            <a:r>
              <a:rPr lang="en-US" dirty="0" smtClean="0"/>
              <a:t>(</a:t>
            </a:r>
            <a:r>
              <a:rPr lang="en-US" dirty="0"/>
              <a:t>Acts 2:38; 22:16; 8:12-13, 36-38;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10:47-48</a:t>
            </a:r>
            <a:r>
              <a:rPr lang="en-US" dirty="0"/>
              <a:t>; 16:15, 33; 18:8; 19:3)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653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233</Words>
  <Application>Microsoft Office PowerPoint</Application>
  <PresentationFormat>On-screen Show (4:3)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Lucida Sans</vt:lpstr>
      <vt:lpstr>Office Theme</vt:lpstr>
      <vt:lpstr>THE BLOOD OF CHRIST,  THE BODY OF CHRIST</vt:lpstr>
      <vt:lpstr>The Blood of Jesus &amp; Water Baptism                are united in purpose</vt:lpstr>
      <vt:lpstr>Baptism puts one into                        the Body of Christ </vt:lpstr>
      <vt:lpstr>What should YOU DO to receive the benefits of Jesus' blood and become part of His body?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Baptism The Blood  &amp; The Body of Christ</dc:title>
  <dc:creator>Steve</dc:creator>
  <cp:lastModifiedBy>Eastside Enlightener</cp:lastModifiedBy>
  <cp:revision>11</cp:revision>
  <dcterms:created xsi:type="dcterms:W3CDTF">2015-02-26T21:32:47Z</dcterms:created>
  <dcterms:modified xsi:type="dcterms:W3CDTF">2015-03-01T17:04:12Z</dcterms:modified>
</cp:coreProperties>
</file>