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AC553-5804-D0AB-BCBA-695D334FD7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Three Kings &amp; 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94CFC2-237D-87EC-2155-59A04458AE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Three Kings &amp; Me…Good or bad??</a:t>
            </a:r>
          </a:p>
        </p:txBody>
      </p:sp>
    </p:spTree>
    <p:extLst>
      <p:ext uri="{BB962C8B-B14F-4D97-AF65-F5344CB8AC3E}">
        <p14:creationId xmlns:p14="http://schemas.microsoft.com/office/powerpoint/2010/main" val="1840432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0B8BB-FF08-06D8-DDC8-77F874519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744363"/>
          </a:xfrm>
        </p:spPr>
        <p:txBody>
          <a:bodyPr/>
          <a:lstStyle/>
          <a:p>
            <a:r>
              <a:rPr lang="en-US" dirty="0"/>
              <a:t>Solomon’s Great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98652-04A0-B512-3F6F-F24B6801C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6792"/>
            <a:ext cx="9603275" cy="3609553"/>
          </a:xfrm>
        </p:spPr>
        <p:txBody>
          <a:bodyPr>
            <a:normAutofit/>
          </a:bodyPr>
          <a:lstStyle/>
          <a:p>
            <a:r>
              <a:rPr lang="en-US" sz="3200" dirty="0"/>
              <a:t>Solomon’s request for wisdom (1 Kings 3)</a:t>
            </a:r>
          </a:p>
          <a:p>
            <a:r>
              <a:rPr lang="en-US" sz="3200" dirty="0"/>
              <a:t>Solomon builds the house of the Lord (1 Kings 6)</a:t>
            </a:r>
          </a:p>
          <a:p>
            <a:r>
              <a:rPr lang="en-US" sz="3200" dirty="0"/>
              <a:t>Solomon dedicates the temple, offers a beautiful prayer, and leads Israel in worship to the Lord (1 Kings 8)</a:t>
            </a:r>
          </a:p>
        </p:txBody>
      </p:sp>
    </p:spTree>
    <p:extLst>
      <p:ext uri="{BB962C8B-B14F-4D97-AF65-F5344CB8AC3E}">
        <p14:creationId xmlns:p14="http://schemas.microsoft.com/office/powerpoint/2010/main" val="41957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0B8BB-FF08-06D8-DDC8-77F874519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744363"/>
          </a:xfrm>
        </p:spPr>
        <p:txBody>
          <a:bodyPr/>
          <a:lstStyle/>
          <a:p>
            <a:r>
              <a:rPr lang="en-US" dirty="0"/>
              <a:t>Solomon’s Failures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98652-04A0-B512-3F6F-F24B6801C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6792"/>
            <a:ext cx="9603275" cy="3609553"/>
          </a:xfrm>
        </p:spPr>
        <p:txBody>
          <a:bodyPr/>
          <a:lstStyle/>
          <a:p>
            <a:r>
              <a:rPr lang="en-US" sz="3200" dirty="0">
                <a:solidFill>
                  <a:srgbClr val="FF0000"/>
                </a:solidFill>
              </a:rPr>
              <a:t>Solomon failed to be loyal to God </a:t>
            </a:r>
            <a:r>
              <a:rPr lang="en-US" sz="3200" dirty="0"/>
              <a:t>(1 Kings 11:4)</a:t>
            </a:r>
          </a:p>
          <a:p>
            <a:r>
              <a:rPr lang="en-US" sz="3200" dirty="0"/>
              <a:t>Solomon’s unfaithfulness to God in his old age (1 Kings 11:1-2, 4-6, 9-11)</a:t>
            </a:r>
          </a:p>
          <a:p>
            <a:r>
              <a:rPr lang="en-US" sz="3200" dirty="0"/>
              <a:t>Solomon’s attitude towards his own sin (1 Kings 11:11b; 11;26, 40)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02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0B8BB-FF08-06D8-DDC8-77F874519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744363"/>
          </a:xfrm>
        </p:spPr>
        <p:txBody>
          <a:bodyPr/>
          <a:lstStyle/>
          <a:p>
            <a:r>
              <a:rPr lang="en-US" dirty="0"/>
              <a:t>Asa’s great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98652-04A0-B512-3F6F-F24B6801C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6792"/>
            <a:ext cx="9603275" cy="3609553"/>
          </a:xfrm>
        </p:spPr>
        <p:txBody>
          <a:bodyPr>
            <a:normAutofit/>
          </a:bodyPr>
          <a:lstStyle/>
          <a:p>
            <a:r>
              <a:rPr lang="en-US" dirty="0"/>
              <a:t>Attempted to remove all idol worship from the land and restored worship to the Lord (2 Chron. 14:3; 15:8)</a:t>
            </a:r>
          </a:p>
          <a:p>
            <a:r>
              <a:rPr lang="en-US" dirty="0"/>
              <a:t>Commanded Judah to seek the Lord and observe His law and commandments (2 Chron.14:4)</a:t>
            </a:r>
          </a:p>
          <a:p>
            <a:r>
              <a:rPr lang="en-US" dirty="0"/>
              <a:t>Lead Judah in entering a covenant with God (2 Chron.15:12-15)</a:t>
            </a:r>
          </a:p>
          <a:p>
            <a:r>
              <a:rPr lang="en-US" dirty="0"/>
              <a:t>Removed his grandmother from the throne because of her idol worship (2 Chron. 15:16)</a:t>
            </a:r>
          </a:p>
          <a:p>
            <a:r>
              <a:rPr lang="en-US" dirty="0"/>
              <a:t>Defeated the Ethiopian army of 1 million men because he trusted in God (2 Chron.14:9-13)</a:t>
            </a:r>
          </a:p>
        </p:txBody>
      </p:sp>
    </p:spTree>
    <p:extLst>
      <p:ext uri="{BB962C8B-B14F-4D97-AF65-F5344CB8AC3E}">
        <p14:creationId xmlns:p14="http://schemas.microsoft.com/office/powerpoint/2010/main" val="358148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0B8BB-FF08-06D8-DDC8-77F874519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744363"/>
          </a:xfrm>
        </p:spPr>
        <p:txBody>
          <a:bodyPr/>
          <a:lstStyle/>
          <a:p>
            <a:r>
              <a:rPr lang="en-US" dirty="0"/>
              <a:t>Asa’s failures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98652-04A0-B512-3F6F-F24B6801C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6792"/>
            <a:ext cx="9603275" cy="360955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Asa failed to be loyal to God </a:t>
            </a:r>
            <a:r>
              <a:rPr lang="en-US" sz="3200" dirty="0"/>
              <a:t>(2 Chron. 16:9)</a:t>
            </a:r>
          </a:p>
          <a:p>
            <a:r>
              <a:rPr lang="en-US" sz="3200" dirty="0"/>
              <a:t>Asa fails to trust in God &amp; seeks help from Syria instead (2 Chron. 16:1-5)</a:t>
            </a:r>
          </a:p>
          <a:p>
            <a:r>
              <a:rPr lang="en-US" sz="3200" dirty="0"/>
              <a:t>Asa fails to trust in God in his sickness (2 Chron. 16:12)</a:t>
            </a:r>
          </a:p>
          <a:p>
            <a:r>
              <a:rPr lang="en-US" sz="3200" dirty="0"/>
              <a:t>Asa’s attitude towards his own sin (2 Chron. 16:10)</a:t>
            </a:r>
          </a:p>
        </p:txBody>
      </p:sp>
    </p:spTree>
    <p:extLst>
      <p:ext uri="{BB962C8B-B14F-4D97-AF65-F5344CB8AC3E}">
        <p14:creationId xmlns:p14="http://schemas.microsoft.com/office/powerpoint/2010/main" val="172875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0B8BB-FF08-06D8-DDC8-77F874519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744363"/>
          </a:xfrm>
        </p:spPr>
        <p:txBody>
          <a:bodyPr/>
          <a:lstStyle/>
          <a:p>
            <a:r>
              <a:rPr lang="en-US" dirty="0"/>
              <a:t>David’s great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98652-04A0-B512-3F6F-F24B6801C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6792"/>
            <a:ext cx="9603275" cy="3609553"/>
          </a:xfrm>
        </p:spPr>
        <p:txBody>
          <a:bodyPr>
            <a:normAutofit/>
          </a:bodyPr>
          <a:lstStyle/>
          <a:p>
            <a:r>
              <a:rPr lang="en-US" sz="2800" dirty="0"/>
              <a:t>Nathan calls David out due to his sin of lust and murder (2 Sam. 12:13,19-20)</a:t>
            </a:r>
          </a:p>
          <a:p>
            <a:r>
              <a:rPr lang="en-US" sz="2800" dirty="0"/>
              <a:t>David fails to trust in God by ordering a census of his army (2 Sam. 24: 10,17,25)</a:t>
            </a:r>
          </a:p>
          <a:p>
            <a:r>
              <a:rPr lang="en-US" sz="2800" dirty="0"/>
              <a:t>David’s attitude toward his own sin (Psalm 51)</a:t>
            </a:r>
          </a:p>
          <a:p>
            <a:r>
              <a:rPr lang="en-US" sz="2800" dirty="0">
                <a:solidFill>
                  <a:srgbClr val="FF0000"/>
                </a:solidFill>
              </a:rPr>
              <a:t>David remained loyal to God </a:t>
            </a:r>
            <a:r>
              <a:rPr lang="en-US" sz="2800" dirty="0"/>
              <a:t>(1 Kings 2:1-3)</a:t>
            </a:r>
          </a:p>
        </p:txBody>
      </p:sp>
    </p:spTree>
    <p:extLst>
      <p:ext uri="{BB962C8B-B14F-4D97-AF65-F5344CB8AC3E}">
        <p14:creationId xmlns:p14="http://schemas.microsoft.com/office/powerpoint/2010/main" val="85433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0B8BB-FF08-06D8-DDC8-77F874519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744363"/>
          </a:xfrm>
        </p:spPr>
        <p:txBody>
          <a:bodyPr/>
          <a:lstStyle/>
          <a:p>
            <a:r>
              <a:rPr lang="en-US" dirty="0"/>
              <a:t>What about 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98652-04A0-B512-3F6F-F24B6801C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6792"/>
            <a:ext cx="9603275" cy="3609553"/>
          </a:xfrm>
        </p:spPr>
        <p:txBody>
          <a:bodyPr>
            <a:normAutofit/>
          </a:bodyPr>
          <a:lstStyle/>
          <a:p>
            <a:r>
              <a:rPr lang="en-US" sz="3200" dirty="0"/>
              <a:t>I’ve been a Christian for 5, 10, 20, 40 years…</a:t>
            </a:r>
          </a:p>
          <a:p>
            <a:r>
              <a:rPr lang="en-US" sz="3200" dirty="0"/>
              <a:t>I go to church on Sunday’s, participate in leading worship, and teach Bible class…</a:t>
            </a:r>
          </a:p>
          <a:p>
            <a:r>
              <a:rPr lang="en-US" sz="3200" dirty="0"/>
              <a:t>I study my Bible, pray everyday, and help the needy…</a:t>
            </a:r>
          </a:p>
          <a:p>
            <a:r>
              <a:rPr lang="en-US" sz="3200" dirty="0"/>
              <a:t>I’m a good person who has done a lot of good things…</a:t>
            </a:r>
          </a:p>
        </p:txBody>
      </p:sp>
    </p:spTree>
    <p:extLst>
      <p:ext uri="{BB962C8B-B14F-4D97-AF65-F5344CB8AC3E}">
        <p14:creationId xmlns:p14="http://schemas.microsoft.com/office/powerpoint/2010/main" val="30464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0B8BB-FF08-06D8-DDC8-77F874519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744363"/>
          </a:xfrm>
        </p:spPr>
        <p:txBody>
          <a:bodyPr/>
          <a:lstStyle/>
          <a:p>
            <a:r>
              <a:rPr lang="en-US" dirty="0"/>
              <a:t>What about 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98652-04A0-B512-3F6F-F24B6801C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6792"/>
            <a:ext cx="9603275" cy="3609553"/>
          </a:xfrm>
        </p:spPr>
        <p:txBody>
          <a:bodyPr/>
          <a:lstStyle/>
          <a:p>
            <a:r>
              <a:rPr lang="en-US" dirty="0"/>
              <a:t>At the end of my life, what will I be remembered for?</a:t>
            </a:r>
          </a:p>
          <a:p>
            <a:r>
              <a:rPr lang="en-US" dirty="0"/>
              <a:t>If I die today, will God see me as a </a:t>
            </a:r>
            <a:r>
              <a:rPr lang="en-US" dirty="0">
                <a:solidFill>
                  <a:srgbClr val="FF0000"/>
                </a:solidFill>
              </a:rPr>
              <a:t>faithful</a:t>
            </a:r>
            <a:r>
              <a:rPr lang="en-US" dirty="0"/>
              <a:t> Christian? OR Are there sinful behaviors in my life that will keep me from heaven, even with all of the “good” things that I’ve done?</a:t>
            </a:r>
          </a:p>
          <a:p>
            <a:r>
              <a:rPr lang="en-US" dirty="0"/>
              <a:t>Do I honor God as I should? Do I treat others as I should? Do I live as I should?</a:t>
            </a:r>
          </a:p>
          <a:p>
            <a:r>
              <a:rPr lang="en-US" dirty="0"/>
              <a:t>Will I die as I should?</a:t>
            </a:r>
          </a:p>
          <a:p>
            <a:r>
              <a:rPr lang="en-US" dirty="0"/>
              <a:t>Mark 10:17-22</a:t>
            </a:r>
          </a:p>
          <a:p>
            <a:r>
              <a:rPr lang="en-US" dirty="0"/>
              <a:t>Will sin keep me out of heaven or will I repent and serve God </a:t>
            </a:r>
            <a:r>
              <a:rPr lang="en-US" dirty="0">
                <a:solidFill>
                  <a:srgbClr val="FF0000"/>
                </a:solidFill>
              </a:rPr>
              <a:t>faithfully</a:t>
            </a:r>
            <a:r>
              <a:rPr lang="en-US" dirty="0"/>
              <a:t> as I should?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54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75</TotalTime>
  <Words>494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Gallery</vt:lpstr>
      <vt:lpstr>Three Kings &amp; Me</vt:lpstr>
      <vt:lpstr>Solomon’s Great works</vt:lpstr>
      <vt:lpstr>Solomon’s Failures</vt:lpstr>
      <vt:lpstr>Asa’s great works</vt:lpstr>
      <vt:lpstr>Asa’s failures</vt:lpstr>
      <vt:lpstr>David’s great works</vt:lpstr>
      <vt:lpstr>What about me?</vt:lpstr>
      <vt:lpstr>What about me?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Kings &amp; Me</dc:title>
  <dc:creator>Oscar Munoz</dc:creator>
  <cp:lastModifiedBy>Oscar Munoz</cp:lastModifiedBy>
  <cp:revision>3</cp:revision>
  <dcterms:created xsi:type="dcterms:W3CDTF">2024-03-10T12:59:04Z</dcterms:created>
  <dcterms:modified xsi:type="dcterms:W3CDTF">2024-04-21T21:15:22Z</dcterms:modified>
</cp:coreProperties>
</file>