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595959"/>
    <a:srgbClr val="7F7F7F"/>
    <a:srgbClr val="CC3300"/>
    <a:srgbClr val="632523"/>
    <a:srgbClr val="F2F2F2"/>
    <a:srgbClr val="0D0D0D"/>
    <a:srgbClr val="FF0000"/>
    <a:srgbClr val="C0504D"/>
    <a:srgbClr val="4A4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43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21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465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24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1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778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1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6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21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57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9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E944-F7E0-4C59-9F7C-B50E9B8981D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1F32-6AD4-4EE1-936D-B0039AE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34"/>
            <a:ext cx="9144000" cy="68356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hymnary.org/page/fetch/FHOP/152/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078">
            <a:off x="5098571" y="611207"/>
            <a:ext cx="3539388" cy="60030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08201"/>
            <a:ext cx="4724400" cy="3657599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Could we with ink the ocean fill</a:t>
            </a:r>
            <a:br>
              <a:rPr lang="en-US" dirty="0"/>
            </a:br>
            <a:r>
              <a:rPr lang="en-US" dirty="0"/>
              <a:t>And were the skies of parchment made</a:t>
            </a:r>
            <a:br>
              <a:rPr lang="en-US" dirty="0"/>
            </a:br>
            <a:r>
              <a:rPr lang="en-US" dirty="0"/>
              <a:t>Were every stalk on earth a quill</a:t>
            </a:r>
            <a:br>
              <a:rPr lang="en-US" dirty="0"/>
            </a:br>
            <a:r>
              <a:rPr lang="en-US" dirty="0"/>
              <a:t>And every man a scribe by trade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To write the love of God above</a:t>
            </a:r>
            <a:br>
              <a:rPr lang="en-US" dirty="0"/>
            </a:br>
            <a:r>
              <a:rPr lang="en-US" dirty="0"/>
              <a:t>Would drain the ocean dry </a:t>
            </a:r>
            <a:br>
              <a:rPr lang="en-US" dirty="0"/>
            </a:br>
            <a:r>
              <a:rPr lang="en-US" dirty="0"/>
              <a:t>Nor could the scroll contain the whole</a:t>
            </a:r>
            <a:br>
              <a:rPr lang="en-US" dirty="0"/>
            </a:br>
            <a:r>
              <a:rPr lang="en-US" dirty="0"/>
              <a:t>Though stretched from sky to sky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1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283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 loved your fathers…</a:t>
            </a:r>
          </a:p>
          <a:p>
            <a:pPr lvl="1"/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because he loved your fathers </a:t>
            </a:r>
            <a:r>
              <a:rPr lang="en-US" dirty="0"/>
              <a:t>and chose their offspring after </a:t>
            </a:r>
            <a:r>
              <a:rPr lang="en-US" dirty="0" smtClean="0"/>
              <a:t>them</a:t>
            </a:r>
            <a:r>
              <a:rPr lang="en-US" baseline="30000" dirty="0"/>
              <a:t> </a:t>
            </a:r>
            <a:r>
              <a:rPr lang="en-US" dirty="0" smtClean="0"/>
              <a:t>and </a:t>
            </a:r>
            <a:r>
              <a:rPr lang="en-US" dirty="0"/>
              <a:t>brought you out of Egypt with his own presence, by his </a:t>
            </a:r>
            <a:r>
              <a:rPr lang="en-US" dirty="0" smtClean="0"/>
              <a:t>great (4:37)</a:t>
            </a:r>
          </a:p>
          <a:p>
            <a:pPr lvl="1"/>
            <a:r>
              <a:rPr lang="en-US" dirty="0"/>
              <a:t>But the </a:t>
            </a:r>
            <a:r>
              <a:rPr lang="en-US" cap="small" dirty="0"/>
              <a:t>Lord</a:t>
            </a:r>
            <a:r>
              <a:rPr lang="en-US" dirty="0"/>
              <a:t> your God would not listen to Balaam; instead the </a:t>
            </a:r>
            <a:r>
              <a:rPr lang="en-US" cap="small" dirty="0"/>
              <a:t>Lord</a:t>
            </a:r>
            <a:r>
              <a:rPr lang="en-US" dirty="0"/>
              <a:t> your </a:t>
            </a:r>
            <a:r>
              <a:rPr lang="en-US" dirty="0">
                <a:solidFill>
                  <a:srgbClr val="C00000"/>
                </a:solidFill>
              </a:rPr>
              <a:t>God turned the curse into a blessing for you</a:t>
            </a:r>
            <a:r>
              <a:rPr lang="en-US" dirty="0"/>
              <a:t>, because the </a:t>
            </a:r>
            <a:r>
              <a:rPr lang="en-US" cap="small" dirty="0"/>
              <a:t>Lord</a:t>
            </a:r>
            <a:r>
              <a:rPr lang="en-US" dirty="0"/>
              <a:t> your God loved you</a:t>
            </a:r>
            <a:r>
              <a:rPr lang="en-US" dirty="0" smtClean="0"/>
              <a:t>.	</a:t>
            </a:r>
            <a:r>
              <a:rPr lang="en-US" dirty="0"/>
              <a:t>(23:5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19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86800" cy="6299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 love You</a:t>
            </a:r>
          </a:p>
          <a:p>
            <a:pPr lvl="1"/>
            <a:r>
              <a:rPr lang="en-US" dirty="0"/>
              <a:t>Know therefore that the </a:t>
            </a:r>
            <a:r>
              <a:rPr lang="en-US" cap="small" dirty="0"/>
              <a:t>Lord</a:t>
            </a:r>
            <a:r>
              <a:rPr lang="en-US" dirty="0"/>
              <a:t> your God is God, </a:t>
            </a:r>
            <a:r>
              <a:rPr lang="en-US" dirty="0">
                <a:solidFill>
                  <a:srgbClr val="C00000"/>
                </a:solidFill>
              </a:rPr>
              <a:t>the faithful God who keeps covenant and steadfast love with those who love him </a:t>
            </a:r>
            <a:r>
              <a:rPr lang="en-US" dirty="0"/>
              <a:t>and keep his commandments, to a thousand </a:t>
            </a:r>
            <a:r>
              <a:rPr lang="en-US" dirty="0" smtClean="0"/>
              <a:t>generations </a:t>
            </a:r>
            <a:r>
              <a:rPr lang="en-US" dirty="0"/>
              <a:t>	(7:9)</a:t>
            </a:r>
          </a:p>
          <a:p>
            <a:r>
              <a:rPr lang="en-US" dirty="0" smtClean="0"/>
              <a:t>I Want You To Love Me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shall not listen to the words of that prophet or that dreamer of dreams. For the </a:t>
            </a:r>
            <a:r>
              <a:rPr lang="en-US" cap="small" dirty="0"/>
              <a:t>Lord</a:t>
            </a:r>
            <a:r>
              <a:rPr lang="en-US" dirty="0"/>
              <a:t> your God is testing you, </a:t>
            </a:r>
            <a:r>
              <a:rPr lang="en-US" dirty="0">
                <a:solidFill>
                  <a:srgbClr val="C00000"/>
                </a:solidFill>
              </a:rPr>
              <a:t>to know whether you love the </a:t>
            </a:r>
            <a:r>
              <a:rPr lang="en-US" cap="small" dirty="0">
                <a:solidFill>
                  <a:srgbClr val="C00000"/>
                </a:solidFill>
              </a:rPr>
              <a:t>Lord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your God with all your heart and with all your soul</a:t>
            </a:r>
            <a:r>
              <a:rPr lang="en-US" dirty="0" smtClean="0"/>
              <a:t>. (13:3)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07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from Old Testament: Loyal Love</a:t>
            </a:r>
          </a:p>
          <a:p>
            <a:pPr lvl="1"/>
            <a:r>
              <a:rPr lang="en-US" dirty="0" smtClean="0"/>
              <a:t>God shows steadfastness, kindness in His actions</a:t>
            </a:r>
            <a:endParaRPr lang="en-US" dirty="0"/>
          </a:p>
        </p:txBody>
      </p:sp>
      <p:pic>
        <p:nvPicPr>
          <p:cNvPr id="3074" name="Picture 2" descr="https://2.bp.blogspot.com/-zPm000SS_x8/WJhlabIfjSI/AAAAAAAABPI/auLS8ORr3yo8xX10TzWUGY0hejw5cSk_QCLcB/s1600/loy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56200"/>
            <a:ext cx="3217333" cy="2413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530601"/>
            <a:ext cx="53340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By your </a:t>
            </a:r>
            <a:r>
              <a:rPr lang="en-US" sz="2800" b="1" dirty="0">
                <a:solidFill>
                  <a:srgbClr val="CC3300"/>
                </a:solidFill>
              </a:rPr>
              <a:t>loyal love </a:t>
            </a:r>
            <a:r>
              <a:rPr lang="en-US" sz="2800" dirty="0"/>
              <a:t>you will lead the people whom you have </a:t>
            </a:r>
            <a:r>
              <a:rPr lang="en-US" sz="2800" dirty="0" smtClean="0"/>
              <a:t>redeemed; you </a:t>
            </a:r>
            <a:r>
              <a:rPr lang="en-US" sz="2800" dirty="0"/>
              <a:t>will guide them by your strength to your holy dwelling place</a:t>
            </a:r>
            <a:r>
              <a:rPr lang="en-US" sz="2800" dirty="0" smtClean="0"/>
              <a:t>. – Exodus 15:13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710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978399"/>
          </a:xfrm>
        </p:spPr>
        <p:txBody>
          <a:bodyPr>
            <a:normAutofit/>
          </a:bodyPr>
          <a:lstStyle/>
          <a:p>
            <a:r>
              <a:rPr lang="en-US" dirty="0" smtClean="0"/>
              <a:t>Exodus 34:6,7</a:t>
            </a:r>
          </a:p>
          <a:p>
            <a:r>
              <a:rPr lang="en-US" dirty="0" smtClean="0"/>
              <a:t>Numbers 14:18,19</a:t>
            </a:r>
          </a:p>
          <a:p>
            <a:r>
              <a:rPr lang="en-US" dirty="0" smtClean="0"/>
              <a:t>II Samuel 7:15</a:t>
            </a:r>
          </a:p>
          <a:p>
            <a:r>
              <a:rPr lang="en-US" dirty="0" smtClean="0"/>
              <a:t>I Chronicles 16:34,41</a:t>
            </a:r>
          </a:p>
          <a:p>
            <a:r>
              <a:rPr lang="en-US" dirty="0" smtClean="0"/>
              <a:t>I Chronicles 17:13</a:t>
            </a:r>
          </a:p>
          <a:p>
            <a:r>
              <a:rPr lang="en-US" dirty="0" smtClean="0"/>
              <a:t>II Chronicles 5:13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1"/>
            <a:ext cx="4038600" cy="497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II Chronicles 7:3,6</a:t>
            </a:r>
          </a:p>
          <a:p>
            <a:r>
              <a:rPr lang="en-US" dirty="0" smtClean="0"/>
              <a:t>II Chronicles 20:21</a:t>
            </a:r>
          </a:p>
          <a:p>
            <a:r>
              <a:rPr lang="en-US" dirty="0" smtClean="0"/>
              <a:t>Ezra 3:11</a:t>
            </a:r>
          </a:p>
          <a:p>
            <a:r>
              <a:rPr lang="en-US" dirty="0" smtClean="0"/>
              <a:t>Nehemiah 9:17</a:t>
            </a:r>
          </a:p>
          <a:p>
            <a:r>
              <a:rPr lang="en-US" dirty="0" smtClean="0"/>
              <a:t>Micah 7:18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04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Loyal Love: The Epicenter of Old Testament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C3300"/>
                </a:solidFill>
              </a:rPr>
              <a:t>Psalms</a:t>
            </a:r>
            <a:endParaRPr lang="en-US" sz="3600" dirty="0">
              <a:solidFill>
                <a:srgbClr val="CC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8601"/>
            <a:ext cx="160020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36:5,7,10</a:t>
            </a:r>
          </a:p>
          <a:p>
            <a:pPr marL="0" indent="0">
              <a:buNone/>
            </a:pPr>
            <a:r>
              <a:rPr lang="en-US" sz="2600" dirty="0" smtClean="0"/>
              <a:t>40:10,11</a:t>
            </a:r>
          </a:p>
          <a:p>
            <a:pPr marL="0" indent="0">
              <a:buNone/>
            </a:pPr>
            <a:r>
              <a:rPr lang="en-US" sz="2600" dirty="0" smtClean="0"/>
              <a:t>42:8, 9</a:t>
            </a:r>
          </a:p>
          <a:p>
            <a:pPr marL="0" indent="0">
              <a:buNone/>
            </a:pPr>
            <a:r>
              <a:rPr lang="en-US" sz="2600" dirty="0" smtClean="0"/>
              <a:t>51:1</a:t>
            </a:r>
          </a:p>
          <a:p>
            <a:pPr marL="0" indent="0">
              <a:buNone/>
            </a:pPr>
            <a:r>
              <a:rPr lang="en-US" sz="2600" dirty="0" smtClean="0"/>
              <a:t>52:1,8</a:t>
            </a:r>
          </a:p>
          <a:p>
            <a:pPr marL="0" indent="0">
              <a:buNone/>
            </a:pPr>
            <a:r>
              <a:rPr lang="en-US" sz="2600" dirty="0" smtClean="0"/>
              <a:t>57,3,10</a:t>
            </a:r>
          </a:p>
          <a:p>
            <a:pPr marL="0" indent="0">
              <a:buNone/>
            </a:pPr>
            <a:r>
              <a:rPr lang="en-US" sz="2600" dirty="0" smtClean="0"/>
              <a:t>59:16</a:t>
            </a:r>
          </a:p>
          <a:p>
            <a:pPr marL="0" indent="0">
              <a:buNone/>
            </a:pPr>
            <a:r>
              <a:rPr lang="en-US" sz="2600" dirty="0" smtClean="0"/>
              <a:t>61:7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1498599"/>
            <a:ext cx="1905000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62:12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63:3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69:13,16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77:8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85:7,10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86:13,15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88:11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89:</a:t>
            </a:r>
            <a:r>
              <a:rPr lang="en-US" sz="1800" dirty="0" smtClean="0"/>
              <a:t>2,14,24,28,</a:t>
            </a:r>
            <a:r>
              <a:rPr lang="en-US" sz="1600" dirty="0" smtClean="0"/>
              <a:t>33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61038" y="1498596"/>
            <a:ext cx="2133600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90:14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92:2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94:18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100:5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103:</a:t>
            </a:r>
            <a:r>
              <a:rPr lang="en-US" sz="1800" dirty="0" smtClean="0"/>
              <a:t>4,8,11,17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106:7,45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107:</a:t>
            </a:r>
            <a:r>
              <a:rPr lang="en-US" sz="1600" dirty="0" smtClean="0"/>
              <a:t>1,8,15,21,31,43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108:4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86400" y="1565877"/>
            <a:ext cx="1600200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109:21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110:1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117:2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118:</a:t>
            </a:r>
            <a:r>
              <a:rPr lang="en-US" sz="2000" dirty="0" smtClean="0"/>
              <a:t>1-4, 29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119 </a:t>
            </a:r>
            <a:r>
              <a:rPr lang="en-US" sz="1800" dirty="0" smtClean="0"/>
              <a:t>(8 times)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130:7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136:1-26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138:2,8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75157" y="1651002"/>
            <a:ext cx="1600200" cy="51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143:8,12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145:8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147:11</a:t>
            </a:r>
          </a:p>
        </p:txBody>
      </p:sp>
    </p:spTree>
    <p:extLst>
      <p:ext uri="{BB962C8B-B14F-4D97-AF65-F5344CB8AC3E}">
        <p14:creationId xmlns:p14="http://schemas.microsoft.com/office/powerpoint/2010/main" val="258886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Proof of Loyal Love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dn.gospelherald.com/data/images/full/16995/good-friday-jesus-o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1"/>
            <a:ext cx="82296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9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9401"/>
            <a:ext cx="8839200" cy="62991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God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so loved the world </a:t>
            </a:r>
            <a:r>
              <a:rPr lang="en-US" dirty="0"/>
              <a:t>that He gave His only begotten Son, that whoever believes in Him should not perish but have everlasting </a:t>
            </a:r>
            <a:r>
              <a:rPr lang="en-US" dirty="0" smtClean="0"/>
              <a:t>life 							– John 3:16</a:t>
            </a:r>
          </a:p>
          <a:p>
            <a:r>
              <a:rPr lang="en-US" dirty="0" smtClean="0"/>
              <a:t>But </a:t>
            </a:r>
            <a:r>
              <a:rPr lang="en-US" dirty="0">
                <a:solidFill>
                  <a:srgbClr val="C00000"/>
                </a:solidFill>
              </a:rPr>
              <a:t>God shows his love </a:t>
            </a:r>
            <a:r>
              <a:rPr lang="en-US" dirty="0"/>
              <a:t>for us in that while we were still sinners, Christ died for us</a:t>
            </a:r>
            <a:r>
              <a:rPr lang="en-US" dirty="0" smtClean="0"/>
              <a:t>. – Romans 5:8</a:t>
            </a:r>
          </a:p>
          <a:p>
            <a:r>
              <a:rPr lang="en-US" dirty="0"/>
              <a:t>In this is love, not that we have loved God but that </a:t>
            </a:r>
            <a:r>
              <a:rPr lang="en-US" dirty="0">
                <a:solidFill>
                  <a:srgbClr val="C00000"/>
                </a:solidFill>
              </a:rPr>
              <a:t>he loved us </a:t>
            </a:r>
            <a:r>
              <a:rPr lang="en-US" dirty="0"/>
              <a:t>and sent his Son to be the propitiation for our sins</a:t>
            </a:r>
            <a:r>
              <a:rPr lang="en-US" dirty="0" smtClean="0"/>
              <a:t>. – I John 4:10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dn.gospelherald.com/data/images/full/16995/good-friday-jesus-o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1"/>
            <a:ext cx="82296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Proof of Loyal Love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F7F7F">
              <a:alpha val="47843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Christ, God hit “reset”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3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9401"/>
            <a:ext cx="8839200" cy="6299199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But</a:t>
            </a:r>
            <a:r>
              <a:rPr lang="en-US" baseline="30000" dirty="0"/>
              <a:t> </a:t>
            </a:r>
            <a:r>
              <a:rPr lang="en-US" dirty="0" smtClean="0"/>
              <a:t>God</a:t>
            </a:r>
            <a:r>
              <a:rPr lang="en-US" dirty="0"/>
              <a:t>, being rich in mercy, because of the great love with which he loved us, </a:t>
            </a:r>
            <a:r>
              <a:rPr lang="en-US" baseline="30000" dirty="0"/>
              <a:t> </a:t>
            </a:r>
            <a:r>
              <a:rPr lang="en-US" dirty="0"/>
              <a:t>even when we were dead in our trespasses, </a:t>
            </a:r>
            <a:r>
              <a:rPr lang="en-US" dirty="0">
                <a:solidFill>
                  <a:srgbClr val="C00000"/>
                </a:solidFill>
              </a:rPr>
              <a:t>made us alive together with Christ</a:t>
            </a:r>
            <a:r>
              <a:rPr lang="en-US" dirty="0"/>
              <a:t>—by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grace you have been </a:t>
            </a:r>
            <a:r>
              <a:rPr lang="en-US" dirty="0" smtClean="0"/>
              <a:t>saved—and </a:t>
            </a:r>
            <a:r>
              <a:rPr lang="en-US" dirty="0"/>
              <a:t>raised us up with him and seated us with him in the heavenly places in Christ Jesus</a:t>
            </a:r>
            <a:r>
              <a:rPr lang="en-US" dirty="0" smtClean="0"/>
              <a:t>, </a:t>
            </a:r>
            <a:r>
              <a:rPr lang="en-US" baseline="30000" dirty="0"/>
              <a:t> </a:t>
            </a:r>
            <a:r>
              <a:rPr lang="en-US" dirty="0"/>
              <a:t>so that in the coming ages </a:t>
            </a:r>
            <a:r>
              <a:rPr lang="en-US" dirty="0">
                <a:solidFill>
                  <a:srgbClr val="C00000"/>
                </a:solidFill>
              </a:rPr>
              <a:t>he might show the immeasurable riches </a:t>
            </a:r>
            <a:r>
              <a:rPr lang="en-US" dirty="0"/>
              <a:t>of his grace in kindness toward us in Christ Jesus. </a:t>
            </a:r>
            <a:r>
              <a:rPr lang="en-US" baseline="30000" dirty="0"/>
              <a:t> </a:t>
            </a:r>
            <a:r>
              <a:rPr lang="en-US" dirty="0"/>
              <a:t>For by grace you have been saved through faith. And this is not your own doing; it is the gift of God, </a:t>
            </a:r>
            <a:r>
              <a:rPr lang="en-US" baseline="30000" dirty="0"/>
              <a:t> </a:t>
            </a:r>
            <a:r>
              <a:rPr lang="en-US" dirty="0"/>
              <a:t>not a result of works, so that no one may boast. </a:t>
            </a:r>
            <a:r>
              <a:rPr lang="en-US" dirty="0" smtClean="0"/>
              <a:t>For </a:t>
            </a:r>
            <a:r>
              <a:rPr lang="en-US" dirty="0"/>
              <a:t>we are his workmanship, </a:t>
            </a:r>
            <a:r>
              <a:rPr lang="en-US" dirty="0">
                <a:solidFill>
                  <a:srgbClr val="C00000"/>
                </a:solidFill>
              </a:rPr>
              <a:t>created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 Christ </a:t>
            </a:r>
            <a:r>
              <a:rPr lang="en-US" dirty="0"/>
              <a:t>Jesus for good works, which God prepared beforehand, that we should walk in them</a:t>
            </a:r>
            <a:r>
              <a:rPr lang="en-US" dirty="0" smtClean="0"/>
              <a:t>. – Ephesians 2:4-10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6160373"/>
            <a:ext cx="5181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Created…God-Likeness…Paradise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13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dn.gospelherald.com/data/images/full/16995/good-friday-jesus-on-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1"/>
            <a:ext cx="82296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Proof of Loyal Love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F7F7F">
              <a:alpha val="47843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Christ, God hit “reset”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Steadfast, loyal love given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ak6.picdn.net/shutterstock/videos/9537476/thumb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5400"/>
            <a:ext cx="8115300" cy="609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87976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Step With The Spirit In An Out Of Step World:</a:t>
            </a:r>
            <a:br>
              <a:rPr lang="en-US" sz="2800" dirty="0" smtClean="0"/>
            </a:br>
            <a:r>
              <a:rPr lang="en-US" sz="2800" dirty="0" smtClean="0"/>
              <a:t>The Foundation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7444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9401"/>
            <a:ext cx="8839200" cy="62991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As it is written</a:t>
            </a:r>
            <a:r>
              <a:rPr lang="en-US" dirty="0" smtClean="0"/>
              <a:t>, “</a:t>
            </a:r>
            <a:r>
              <a:rPr lang="en-US" dirty="0"/>
              <a:t>For your sake we are being killed all the day </a:t>
            </a:r>
            <a:r>
              <a:rPr lang="en-US" dirty="0" smtClean="0"/>
              <a:t>long; we </a:t>
            </a:r>
            <a:r>
              <a:rPr lang="en-US" dirty="0"/>
              <a:t>are regarded as sheep to be slaughtered</a:t>
            </a:r>
            <a:r>
              <a:rPr lang="en-US" dirty="0" smtClean="0"/>
              <a:t>.” No</a:t>
            </a:r>
            <a:r>
              <a:rPr lang="en-US" dirty="0"/>
              <a:t>, in all these things we are more than conquerors through </a:t>
            </a:r>
            <a:r>
              <a:rPr lang="en-US" dirty="0">
                <a:solidFill>
                  <a:srgbClr val="C00000"/>
                </a:solidFill>
              </a:rPr>
              <a:t>him who loved us</a:t>
            </a:r>
            <a:r>
              <a:rPr lang="en-US" dirty="0"/>
              <a:t>. </a:t>
            </a:r>
            <a:r>
              <a:rPr lang="en-US" baseline="30000" dirty="0"/>
              <a:t> </a:t>
            </a:r>
            <a:r>
              <a:rPr lang="en-US" dirty="0"/>
              <a:t>For I am sure that neither death nor life, nor angels nor rulers, nor things present nor things to come, nor powers, </a:t>
            </a:r>
            <a:r>
              <a:rPr lang="en-US" baseline="30000" dirty="0"/>
              <a:t> </a:t>
            </a:r>
            <a:r>
              <a:rPr lang="en-US" dirty="0"/>
              <a:t>nor height nor depth, nor anything else in all creation, will be able to separate us from the </a:t>
            </a:r>
            <a:r>
              <a:rPr lang="en-US" dirty="0">
                <a:solidFill>
                  <a:srgbClr val="C00000"/>
                </a:solidFill>
              </a:rPr>
              <a:t>love of God in Christ Jesus our Lord</a:t>
            </a:r>
            <a:r>
              <a:rPr lang="en-US" dirty="0" smtClean="0"/>
              <a:t>. – </a:t>
            </a:r>
            <a:r>
              <a:rPr lang="en-US" sz="2800" dirty="0" smtClean="0"/>
              <a:t>Rom. 8:36-39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3231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thehungrygoddess.com/wp-content/uploads/2012/02/istock-Love-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408"/>
            <a:ext cx="8229600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Fruit of the Spirit…Is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95959">
              <a:alpha val="47843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Message of love has serious implication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Matthew 22:36-39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Only a son if I accept the Father’s love (I Jn. 3:1)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Love for others shows my love for God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6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evangelicalfocus.com/upload/imagenes/57d986c9dc24e_edwards6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8218" y="177801"/>
            <a:ext cx="44795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If love is the sum of Christianity, surely those things which overthrow love are exceedingly unbecoming to Christians. An envious Christian, a malicious Christian, a cold and hard-hearted Christian, is the greatest absurdity and contradiction. It is as if one should speak of dark brightness, or a false truth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lvl="3"/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-- Jonathan Edwards</a:t>
            </a:r>
            <a:endParaRPr 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5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thehungrygoddess.com/wp-content/uploads/2012/02/istock-Love-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408"/>
            <a:ext cx="8229600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Fruit of the Spirit…Is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95959">
              <a:alpha val="47843"/>
            </a:srgb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Previous discussion has serious implication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Matthew 22:36-39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Only a son if I accept the Father’s love (I Jn. 3:1)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Love for others shows my love for God</a:t>
            </a:r>
          </a:p>
          <a:p>
            <a:pPr lvl="1"/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If anyone says, “I love God,” and hates his brother, he is a liar; for he who does not love his brother whom he has seen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cannot</a:t>
            </a:r>
            <a:r>
              <a:rPr lang="en-US" sz="2600" baseline="30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love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God whom he has not seen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695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thehungrygoddess.com/wp-content/uploads/2012/02/istock-Love-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3408"/>
            <a:ext cx="8229600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Fruit of the Spirit…Is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595959">
              <a:alpha val="47843"/>
            </a:srgb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my family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my brethren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my friends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strangers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 enemies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86393">
            <a:off x="4391140" y="2354160"/>
            <a:ext cx="3810000" cy="3108543"/>
          </a:xfrm>
          <a:prstGeom prst="rect">
            <a:avLst/>
          </a:prstGeom>
          <a:solidFill>
            <a:schemeClr val="bg2">
              <a:lumMod val="90000"/>
              <a:alpha val="6196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In the same way, let your light shine before others, so </a:t>
            </a:r>
            <a:r>
              <a:rPr lang="en-US" sz="2800" dirty="0" smtClean="0"/>
              <a:t>that</a:t>
            </a:r>
            <a:r>
              <a:rPr lang="en-US" sz="2800" baseline="30000" dirty="0"/>
              <a:t> </a:t>
            </a:r>
            <a:r>
              <a:rPr lang="en-US" sz="2800" dirty="0" smtClean="0"/>
              <a:t>they </a:t>
            </a:r>
            <a:r>
              <a:rPr lang="en-US" sz="2800" dirty="0"/>
              <a:t>may see your good works and give glory to your Father who is in heaven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-- Matt. 5:16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600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fourteensix.com/wp-content/uploads/2015/07/god-is-love-980x4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1"/>
            <a:ext cx="9177867" cy="68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7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3000"/>
            <a:ext cx="8229600" cy="27431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For God so loved the world that He gave His only begotten Son, that whoever believes in Him should not perish but have everlasting life</a:t>
            </a:r>
            <a:r>
              <a:rPr lang="en-US" dirty="0" smtClean="0"/>
              <a:t>.					-- John 3:16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37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2743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God formed man </a:t>
            </a:r>
            <a:r>
              <a:rPr lang="en-US" i="1" dirty="0"/>
              <a:t>of</a:t>
            </a:r>
            <a:r>
              <a:rPr lang="en-US" dirty="0"/>
              <a:t> the dust of the ground, and breathed into his nostrils the breath of life; and man became a living </a:t>
            </a:r>
            <a:r>
              <a:rPr lang="en-US" dirty="0" smtClean="0"/>
              <a:t>being. The </a:t>
            </a:r>
            <a:r>
              <a:rPr lang="en-US" cap="small" dirty="0"/>
              <a:t>Lord</a:t>
            </a:r>
            <a:r>
              <a:rPr lang="en-US" dirty="0"/>
              <a:t> God planted a garden eastward in Eden, and there He put the man whom He had formed</a:t>
            </a:r>
            <a:r>
              <a:rPr lang="en-US" dirty="0" smtClean="0"/>
              <a:t>.					 </a:t>
            </a:r>
            <a:r>
              <a:rPr lang="en-US" dirty="0" smtClean="0"/>
              <a:t>– Genesis 2:7-8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03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2743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God </a:t>
            </a:r>
            <a:r>
              <a:rPr lang="en-US" dirty="0">
                <a:solidFill>
                  <a:srgbClr val="C00000"/>
                </a:solidFill>
              </a:rPr>
              <a:t>formed man </a:t>
            </a:r>
            <a:r>
              <a:rPr lang="en-US" i="1" dirty="0">
                <a:solidFill>
                  <a:srgbClr val="C00000"/>
                </a:solidFill>
              </a:rPr>
              <a:t>of</a:t>
            </a:r>
            <a:r>
              <a:rPr lang="en-US" dirty="0">
                <a:solidFill>
                  <a:srgbClr val="C00000"/>
                </a:solidFill>
              </a:rPr>
              <a:t> the dust of the ground</a:t>
            </a:r>
            <a:r>
              <a:rPr lang="en-US" dirty="0"/>
              <a:t>, and breathed into his nostrils the breath of life; and man became a living </a:t>
            </a:r>
            <a:r>
              <a:rPr lang="en-US" dirty="0" smtClean="0"/>
              <a:t>being. The </a:t>
            </a:r>
            <a:r>
              <a:rPr lang="en-US" cap="small" dirty="0"/>
              <a:t>Lord</a:t>
            </a:r>
            <a:r>
              <a:rPr lang="en-US" dirty="0"/>
              <a:t> God planted a garden eastward in Eden, and there He put the man whom He had formed. </a:t>
            </a:r>
            <a:r>
              <a:rPr lang="en-US" dirty="0" smtClean="0"/>
              <a:t>– Genesis 2:7-8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4749800"/>
            <a:ext cx="242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12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2743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God formed man </a:t>
            </a:r>
            <a:r>
              <a:rPr lang="en-US" i="1" dirty="0"/>
              <a:t>of</a:t>
            </a:r>
            <a:r>
              <a:rPr lang="en-US" dirty="0"/>
              <a:t> the dust of the ground, and </a:t>
            </a:r>
            <a:r>
              <a:rPr lang="en-US" dirty="0">
                <a:solidFill>
                  <a:srgbClr val="C00000"/>
                </a:solidFill>
              </a:rPr>
              <a:t>breathed into his nostrils the breath of life</a:t>
            </a:r>
            <a:r>
              <a:rPr lang="en-US" dirty="0"/>
              <a:t>; and man became a living </a:t>
            </a:r>
            <a:r>
              <a:rPr lang="en-US" dirty="0" smtClean="0"/>
              <a:t>being. The </a:t>
            </a:r>
            <a:r>
              <a:rPr lang="en-US" cap="small" dirty="0"/>
              <a:t>Lord</a:t>
            </a:r>
            <a:r>
              <a:rPr lang="en-US" dirty="0"/>
              <a:t> God planted a garden eastward in Eden, and there He put the man whom He had formed. </a:t>
            </a:r>
            <a:r>
              <a:rPr lang="en-US" dirty="0" smtClean="0"/>
              <a:t>– Genesis 2:7-8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4749800"/>
            <a:ext cx="242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1672" y="5249643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God-Likeness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894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2743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God formed man </a:t>
            </a:r>
            <a:r>
              <a:rPr lang="en-US" i="1" dirty="0"/>
              <a:t>of</a:t>
            </a:r>
            <a:r>
              <a:rPr lang="en-US" dirty="0"/>
              <a:t> the dust of the ground, and breathed into his nostrils the breath of life; and man became a living </a:t>
            </a:r>
            <a:r>
              <a:rPr lang="en-US" dirty="0" smtClean="0"/>
              <a:t>being. The </a:t>
            </a:r>
            <a:r>
              <a:rPr lang="en-US" cap="small" dirty="0"/>
              <a:t>Lord</a:t>
            </a:r>
            <a:r>
              <a:rPr lang="en-US" dirty="0"/>
              <a:t> God planted a garden eastward in Eden, and </a:t>
            </a:r>
            <a:r>
              <a:rPr lang="en-US" dirty="0">
                <a:solidFill>
                  <a:srgbClr val="C00000"/>
                </a:solidFill>
              </a:rPr>
              <a:t>there He put the man</a:t>
            </a:r>
            <a:r>
              <a:rPr lang="en-US" dirty="0"/>
              <a:t> whom He had formed. </a:t>
            </a:r>
            <a:r>
              <a:rPr lang="en-US" dirty="0" smtClean="0"/>
              <a:t>– Genesis 2:7-8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4749800"/>
            <a:ext cx="242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1672" y="5249643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God-Likeness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4851400"/>
            <a:ext cx="396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Paradise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620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1"/>
            <a:ext cx="8229600" cy="2743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God formed man </a:t>
            </a:r>
            <a:r>
              <a:rPr lang="en-US" i="1" dirty="0"/>
              <a:t>of</a:t>
            </a:r>
            <a:r>
              <a:rPr lang="en-US" dirty="0"/>
              <a:t> the dust of the ground, and breathed into his nostrils the breath of life; and man became a living </a:t>
            </a:r>
            <a:r>
              <a:rPr lang="en-US" dirty="0" smtClean="0"/>
              <a:t>being. The </a:t>
            </a:r>
            <a:r>
              <a:rPr lang="en-US" cap="small" dirty="0"/>
              <a:t>Lord</a:t>
            </a:r>
            <a:r>
              <a:rPr lang="en-US" dirty="0"/>
              <a:t> God planted a garden eastward in Eden, and there He put the man whom He had formed. </a:t>
            </a:r>
            <a:r>
              <a:rPr lang="en-US" dirty="0" smtClean="0"/>
              <a:t>					– </a:t>
            </a:r>
            <a:r>
              <a:rPr lang="en-US" dirty="0" smtClean="0"/>
              <a:t>Genesis 2:7-8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5249643"/>
            <a:ext cx="891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Creation: God’s Selfless Love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40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jamescencebaugh.files.wordpress.com/2011/02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 The Beginning…Love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632523">
              <a:alpha val="78824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Sin is rejection of God’s selfless love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Rejection has consequences (Genesis 3:24)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Sin does not minimize God’s love (Genesis 3:15)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Old Testament demonstrates God’s love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Love for a people who struggled with sin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Well evidenced in book of love…Deuteronomy!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9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961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In Step With The Spirit In An Out Of Step World: The Foundation</vt:lpstr>
      <vt:lpstr>In The Beginning…Love</vt:lpstr>
      <vt:lpstr>In The Beginning…Love</vt:lpstr>
      <vt:lpstr>In The Beginning…Love</vt:lpstr>
      <vt:lpstr>In The Beginning…Love</vt:lpstr>
      <vt:lpstr>In The Beginning…Love</vt:lpstr>
      <vt:lpstr>In The Beginning…Love</vt:lpstr>
      <vt:lpstr>In The Beginning…Love</vt:lpstr>
      <vt:lpstr>PowerPoint Presentation</vt:lpstr>
      <vt:lpstr>PowerPoint Presentation</vt:lpstr>
      <vt:lpstr>In The Beginning…Love</vt:lpstr>
      <vt:lpstr>Loyal Love</vt:lpstr>
      <vt:lpstr>Loyal Love: The Epicenter of Old Testament Psalms</vt:lpstr>
      <vt:lpstr>Proof of Loyal Love</vt:lpstr>
      <vt:lpstr>PowerPoint Presentation</vt:lpstr>
      <vt:lpstr>Proof of Loyal Love</vt:lpstr>
      <vt:lpstr>PowerPoint Presentation</vt:lpstr>
      <vt:lpstr>Proof of Loyal Love</vt:lpstr>
      <vt:lpstr>PowerPoint Presentation</vt:lpstr>
      <vt:lpstr>The Fruit of the Spirit…Is Love</vt:lpstr>
      <vt:lpstr>PowerPoint Presentation</vt:lpstr>
      <vt:lpstr>The Fruit of the Spirit…Is Love</vt:lpstr>
      <vt:lpstr>The Fruit of the Spirit…Is Love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Step With The Spirit In An Out Of Step World:</dc:title>
  <dc:creator>Kenny</dc:creator>
  <cp:lastModifiedBy>Greg Chandler</cp:lastModifiedBy>
  <cp:revision>63</cp:revision>
  <dcterms:created xsi:type="dcterms:W3CDTF">2017-08-30T16:11:37Z</dcterms:created>
  <dcterms:modified xsi:type="dcterms:W3CDTF">2018-06-11T23:05:11Z</dcterms:modified>
</cp:coreProperties>
</file>