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0"/>
  </p:notesMasterIdLst>
  <p:handoutMasterIdLst>
    <p:handoutMasterId r:id="rId11"/>
  </p:handoutMasterIdLst>
  <p:sldIdLst>
    <p:sldId id="259" r:id="rId2"/>
    <p:sldId id="256" r:id="rId3"/>
    <p:sldId id="267" r:id="rId4"/>
    <p:sldId id="261" r:id="rId5"/>
    <p:sldId id="262" r:id="rId6"/>
    <p:sldId id="268" r:id="rId7"/>
    <p:sldId id="269" r:id="rId8"/>
    <p:sldId id="260" r:id="rId9"/>
  </p:sldIdLst>
  <p:sldSz cx="9144000" cy="6858000" type="screen4x3"/>
  <p:notesSz cx="9309100" cy="6954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9260" autoAdjust="0"/>
  </p:normalViewPr>
  <p:slideViewPr>
    <p:cSldViewPr snapToGrid="0">
      <p:cViewPr varScale="1">
        <p:scale>
          <a:sx n="79" d="100"/>
          <a:sy n="79" d="100"/>
        </p:scale>
        <p:origin x="168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943" cy="348950"/>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5273003" y="0"/>
            <a:ext cx="4033943" cy="348950"/>
          </a:xfrm>
          <a:prstGeom prst="rect">
            <a:avLst/>
          </a:prstGeom>
        </p:spPr>
        <p:txBody>
          <a:bodyPr vert="horz" lIns="92930" tIns="46465" rIns="92930" bIns="46465" rtlCol="0"/>
          <a:lstStyle>
            <a:lvl1pPr algn="r">
              <a:defRPr sz="1200"/>
            </a:lvl1pPr>
          </a:lstStyle>
          <a:p>
            <a:fld id="{067300F6-7F64-4C06-9DEC-C7F1B0B96E38}" type="datetimeFigureOut">
              <a:rPr lang="en-US" smtClean="0"/>
              <a:t>6/26/2016</a:t>
            </a:fld>
            <a:endParaRPr lang="en-US"/>
          </a:p>
        </p:txBody>
      </p:sp>
      <p:sp>
        <p:nvSpPr>
          <p:cNvPr id="4" name="Footer Placeholder 3"/>
          <p:cNvSpPr>
            <a:spLocks noGrp="1"/>
          </p:cNvSpPr>
          <p:nvPr>
            <p:ph type="ftr" sz="quarter" idx="2"/>
          </p:nvPr>
        </p:nvSpPr>
        <p:spPr>
          <a:xfrm>
            <a:off x="0" y="6605889"/>
            <a:ext cx="4033943" cy="348949"/>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5273003" y="6605889"/>
            <a:ext cx="4033943" cy="348949"/>
          </a:xfrm>
          <a:prstGeom prst="rect">
            <a:avLst/>
          </a:prstGeom>
        </p:spPr>
        <p:txBody>
          <a:bodyPr vert="horz" lIns="92930" tIns="46465" rIns="92930" bIns="46465" rtlCol="0" anchor="b"/>
          <a:lstStyle>
            <a:lvl1pPr algn="r">
              <a:defRPr sz="1200"/>
            </a:lvl1pPr>
          </a:lstStyle>
          <a:p>
            <a:fld id="{18900654-056D-4F22-91CB-EFECB8313C38}" type="slidenum">
              <a:rPr lang="en-US" smtClean="0"/>
              <a:t>‹#›</a:t>
            </a:fld>
            <a:endParaRPr lang="en-US"/>
          </a:p>
        </p:txBody>
      </p:sp>
    </p:spTree>
    <p:extLst>
      <p:ext uri="{BB962C8B-B14F-4D97-AF65-F5344CB8AC3E}">
        <p14:creationId xmlns:p14="http://schemas.microsoft.com/office/powerpoint/2010/main" val="4000958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943" cy="348950"/>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5273003" y="0"/>
            <a:ext cx="4033943" cy="348950"/>
          </a:xfrm>
          <a:prstGeom prst="rect">
            <a:avLst/>
          </a:prstGeom>
        </p:spPr>
        <p:txBody>
          <a:bodyPr vert="horz" lIns="92930" tIns="46465" rIns="92930" bIns="46465" rtlCol="0"/>
          <a:lstStyle>
            <a:lvl1pPr algn="r">
              <a:defRPr sz="1200"/>
            </a:lvl1pPr>
          </a:lstStyle>
          <a:p>
            <a:fld id="{67AC6571-57F6-40B9-AD30-25C7BB710254}" type="datetimeFigureOut">
              <a:rPr lang="en-US" smtClean="0"/>
              <a:t>6/26/2016</a:t>
            </a:fld>
            <a:endParaRPr lang="en-US"/>
          </a:p>
        </p:txBody>
      </p:sp>
      <p:sp>
        <p:nvSpPr>
          <p:cNvPr id="4" name="Slide Image Placeholder 3"/>
          <p:cNvSpPr>
            <a:spLocks noGrp="1" noRot="1" noChangeAspect="1"/>
          </p:cNvSpPr>
          <p:nvPr>
            <p:ph type="sldImg" idx="2"/>
          </p:nvPr>
        </p:nvSpPr>
        <p:spPr>
          <a:xfrm>
            <a:off x="3090863" y="869950"/>
            <a:ext cx="3127375" cy="2346325"/>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930910" y="3347015"/>
            <a:ext cx="7447280" cy="2738468"/>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05889"/>
            <a:ext cx="4033943" cy="348949"/>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5273003" y="6605889"/>
            <a:ext cx="4033943" cy="348949"/>
          </a:xfrm>
          <a:prstGeom prst="rect">
            <a:avLst/>
          </a:prstGeom>
        </p:spPr>
        <p:txBody>
          <a:bodyPr vert="horz" lIns="92930" tIns="46465" rIns="92930" bIns="46465" rtlCol="0" anchor="b"/>
          <a:lstStyle>
            <a:lvl1pPr algn="r">
              <a:defRPr sz="1200"/>
            </a:lvl1pPr>
          </a:lstStyle>
          <a:p>
            <a:fld id="{7D527489-0FF7-4E36-87C3-6A07981AC8C2}" type="slidenum">
              <a:rPr lang="en-US" smtClean="0"/>
              <a:t>‹#›</a:t>
            </a:fld>
            <a:endParaRPr lang="en-US"/>
          </a:p>
        </p:txBody>
      </p:sp>
    </p:spTree>
    <p:extLst>
      <p:ext uri="{BB962C8B-B14F-4D97-AF65-F5344CB8AC3E}">
        <p14:creationId xmlns:p14="http://schemas.microsoft.com/office/powerpoint/2010/main" val="1877533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confidence in many things</a:t>
            </a:r>
            <a:r>
              <a:rPr lang="en-US" baseline="0" dirty="0" smtClean="0"/>
              <a:t> in this world. But how is our confidence in God when we are put to the test. What can we learn from examples throughout the Bible when faith and confidence are used? We must remember as Christians </a:t>
            </a:r>
            <a:r>
              <a:rPr lang="en-US" sz="1200" kern="1200" dirty="0" smtClean="0">
                <a:solidFill>
                  <a:schemeClr val="tx1"/>
                </a:solidFill>
                <a:effectLst/>
                <a:latin typeface="+mn-lt"/>
                <a:ea typeface="+mn-ea"/>
                <a:cs typeface="+mn-cs"/>
              </a:rPr>
              <a:t>we have become partakers of Christ if we hold the beginning of our confidence steadfast to the end (Heb. 3:12-14)</a:t>
            </a:r>
            <a:endParaRPr lang="en-US" dirty="0"/>
          </a:p>
        </p:txBody>
      </p:sp>
      <p:sp>
        <p:nvSpPr>
          <p:cNvPr id="4" name="Slide Number Placeholder 3"/>
          <p:cNvSpPr>
            <a:spLocks noGrp="1"/>
          </p:cNvSpPr>
          <p:nvPr>
            <p:ph type="sldNum" sz="quarter" idx="10"/>
          </p:nvPr>
        </p:nvSpPr>
        <p:spPr/>
        <p:txBody>
          <a:bodyPr/>
          <a:lstStyle/>
          <a:p>
            <a:fld id="{7D527489-0FF7-4E36-87C3-6A07981AC8C2}" type="slidenum">
              <a:rPr lang="en-US" smtClean="0"/>
              <a:t>2</a:t>
            </a:fld>
            <a:endParaRPr lang="en-US"/>
          </a:p>
        </p:txBody>
      </p:sp>
    </p:spTree>
    <p:extLst>
      <p:ext uri="{BB962C8B-B14F-4D97-AF65-F5344CB8AC3E}">
        <p14:creationId xmlns:p14="http://schemas.microsoft.com/office/powerpoint/2010/main" val="112890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Tree>
    <p:extLst>
      <p:ext uri="{BB962C8B-B14F-4D97-AF65-F5344CB8AC3E}">
        <p14:creationId xmlns:p14="http://schemas.microsoft.com/office/powerpoint/2010/main" val="2489828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724637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76157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50088138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21" r:id="rId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210727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51459" y="312143"/>
            <a:ext cx="8666017" cy="1880338"/>
          </a:xfrm>
        </p:spPr>
        <p:txBody>
          <a:bodyPr>
            <a:normAutofit fontScale="90000"/>
          </a:bodyPr>
          <a:lstStyle/>
          <a:p>
            <a:r>
              <a:rPr lang="en-US" dirty="0" smtClean="0">
                <a:latin typeface="Bradley Hand ITC" panose="03070402050302030203" pitchFamily="66" charset="0"/>
              </a:rPr>
              <a:t>How is our Confidence in God?</a:t>
            </a:r>
            <a:endParaRPr lang="en-US" dirty="0">
              <a:latin typeface="Bradley Hand ITC" panose="03070402050302030203" pitchFamily="66" charset="0"/>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8949"/>
          <a:stretch/>
        </p:blipFill>
        <p:spPr>
          <a:xfrm>
            <a:off x="3817838" y="1929712"/>
            <a:ext cx="4584469" cy="4174236"/>
          </a:xfrm>
          <a:prstGeom prst="rect">
            <a:avLst/>
          </a:prstGeom>
        </p:spPr>
      </p:pic>
      <p:sp>
        <p:nvSpPr>
          <p:cNvPr id="5" name="TextBox 4"/>
          <p:cNvSpPr txBox="1"/>
          <p:nvPr/>
        </p:nvSpPr>
        <p:spPr>
          <a:xfrm>
            <a:off x="120317" y="2624720"/>
            <a:ext cx="3597442" cy="2292935"/>
          </a:xfrm>
          <a:prstGeom prst="rect">
            <a:avLst/>
          </a:prstGeom>
          <a:noFill/>
        </p:spPr>
        <p:txBody>
          <a:bodyPr wrap="square" rtlCol="0">
            <a:spAutoFit/>
          </a:bodyPr>
          <a:lstStyle/>
          <a:p>
            <a:pPr marL="120650" indent="0" algn="ctr">
              <a:buClr>
                <a:schemeClr val="tx2"/>
              </a:buClr>
              <a:buNone/>
            </a:pPr>
            <a:r>
              <a:rPr lang="en-US" sz="3200" dirty="0" smtClean="0"/>
              <a:t>I can do all things through Christ who strengthens me.</a:t>
            </a:r>
          </a:p>
          <a:p>
            <a:pPr marL="120650" indent="0" algn="ctr">
              <a:buClr>
                <a:schemeClr val="tx2"/>
              </a:buClr>
              <a:buNone/>
            </a:pPr>
            <a:endParaRPr lang="en-US" sz="1100" dirty="0" smtClean="0"/>
          </a:p>
          <a:p>
            <a:pPr marL="120650" indent="0" algn="ctr">
              <a:buClr>
                <a:schemeClr val="tx2"/>
              </a:buClr>
              <a:buNone/>
            </a:pPr>
            <a:r>
              <a:rPr lang="en-US" sz="3600" spc="-50" dirty="0">
                <a:solidFill>
                  <a:schemeClr val="tx1">
                    <a:lumMod val="85000"/>
                    <a:lumOff val="15000"/>
                  </a:schemeClr>
                </a:solidFill>
                <a:latin typeface="Bradley Hand ITC" panose="03070402050302030203" pitchFamily="66" charset="0"/>
                <a:ea typeface="+mj-ea"/>
                <a:cs typeface="+mj-cs"/>
              </a:rPr>
              <a:t>Philippians 4:13</a:t>
            </a:r>
          </a:p>
        </p:txBody>
      </p:sp>
    </p:spTree>
    <p:extLst>
      <p:ext uri="{BB962C8B-B14F-4D97-AF65-F5344CB8AC3E}">
        <p14:creationId xmlns:p14="http://schemas.microsoft.com/office/powerpoint/2010/main" val="23858282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Paul taken to Rome</a:t>
            </a:r>
            <a:endParaRPr lang="en-US" dirty="0"/>
          </a:p>
        </p:txBody>
      </p:sp>
      <p:sp>
        <p:nvSpPr>
          <p:cNvPr id="3" name="Content Placeholder 2"/>
          <p:cNvSpPr>
            <a:spLocks noGrp="1"/>
          </p:cNvSpPr>
          <p:nvPr>
            <p:ph idx="1"/>
          </p:nvPr>
        </p:nvSpPr>
        <p:spPr/>
        <p:txBody>
          <a:bodyPr>
            <a:normAutofit/>
          </a:bodyPr>
          <a:lstStyle/>
          <a:p>
            <a:r>
              <a:rPr lang="en-US" sz="3200" dirty="0" smtClean="0"/>
              <a:t>In the midst of a storm:</a:t>
            </a:r>
          </a:p>
          <a:p>
            <a:r>
              <a:rPr lang="en-US" sz="3200" dirty="0" smtClean="0"/>
              <a:t>Acts 27:22-25</a:t>
            </a:r>
          </a:p>
          <a:p>
            <a:r>
              <a:rPr lang="en-US" sz="3200" dirty="0"/>
              <a:t>25 Therefore take heart, men, for </a:t>
            </a:r>
            <a:r>
              <a:rPr lang="en-US" sz="3200" b="1" i="1" u="sng" dirty="0"/>
              <a:t>I believe God</a:t>
            </a:r>
            <a:r>
              <a:rPr lang="en-US" sz="3200" dirty="0"/>
              <a:t> that it will be just as it was told me.</a:t>
            </a:r>
          </a:p>
        </p:txBody>
      </p:sp>
    </p:spTree>
    <p:extLst>
      <p:ext uri="{BB962C8B-B14F-4D97-AF65-F5344CB8AC3E}">
        <p14:creationId xmlns:p14="http://schemas.microsoft.com/office/powerpoint/2010/main" val="610917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Young servant of </a:t>
            </a:r>
            <a:r>
              <a:rPr lang="en-US" dirty="0" err="1" smtClean="0"/>
              <a:t>Naaman’s</a:t>
            </a:r>
            <a:r>
              <a:rPr lang="en-US" dirty="0" smtClean="0"/>
              <a:t> wife</a:t>
            </a:r>
            <a:endParaRPr lang="en-US" dirty="0"/>
          </a:p>
        </p:txBody>
      </p:sp>
      <p:sp>
        <p:nvSpPr>
          <p:cNvPr id="3" name="Content Placeholder 2"/>
          <p:cNvSpPr>
            <a:spLocks noGrp="1"/>
          </p:cNvSpPr>
          <p:nvPr>
            <p:ph idx="1"/>
          </p:nvPr>
        </p:nvSpPr>
        <p:spPr/>
        <p:txBody>
          <a:bodyPr>
            <a:normAutofit/>
          </a:bodyPr>
          <a:lstStyle/>
          <a:p>
            <a:r>
              <a:rPr lang="en-US" sz="3200" dirty="0" smtClean="0"/>
              <a:t>II Kings 5:2-3</a:t>
            </a:r>
          </a:p>
          <a:p>
            <a:r>
              <a:rPr lang="en-US" sz="3200" dirty="0"/>
              <a:t>2 And the Syrians had gone out on raids, and had brought back captive a young girl from the land of Israel. She waited on </a:t>
            </a:r>
            <a:r>
              <a:rPr lang="en-US" sz="3200" dirty="0" err="1"/>
              <a:t>Naaman’s</a:t>
            </a:r>
            <a:r>
              <a:rPr lang="en-US" sz="3200" dirty="0"/>
              <a:t> wife.  3 Then she said to her mistress, </a:t>
            </a:r>
            <a:r>
              <a:rPr lang="en-US" sz="3200" b="1" i="1" u="sng" dirty="0"/>
              <a:t>“If only my master were with the prophet who is in Samaria! For he would heal him of his leprosy.”</a:t>
            </a:r>
          </a:p>
        </p:txBody>
      </p:sp>
    </p:spTree>
    <p:extLst>
      <p:ext uri="{BB962C8B-B14F-4D97-AF65-F5344CB8AC3E}">
        <p14:creationId xmlns:p14="http://schemas.microsoft.com/office/powerpoint/2010/main" val="108253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Jonathan’s Victory </a:t>
            </a:r>
            <a:endParaRPr lang="en-US" dirty="0"/>
          </a:p>
        </p:txBody>
      </p:sp>
      <p:sp>
        <p:nvSpPr>
          <p:cNvPr id="3" name="Content Placeholder 2"/>
          <p:cNvSpPr>
            <a:spLocks noGrp="1"/>
          </p:cNvSpPr>
          <p:nvPr>
            <p:ph idx="1"/>
          </p:nvPr>
        </p:nvSpPr>
        <p:spPr/>
        <p:txBody>
          <a:bodyPr>
            <a:normAutofit/>
          </a:bodyPr>
          <a:lstStyle/>
          <a:p>
            <a:r>
              <a:rPr lang="en-US" sz="3200" dirty="0" smtClean="0"/>
              <a:t>I Samuel 14:8-12</a:t>
            </a:r>
          </a:p>
          <a:p>
            <a:r>
              <a:rPr lang="en-US" sz="3200" dirty="0"/>
              <a:t>12 Then the men of the garrison called to Jonathan and his </a:t>
            </a:r>
            <a:r>
              <a:rPr lang="en-US" sz="3200" dirty="0" err="1"/>
              <a:t>armorbearer</a:t>
            </a:r>
            <a:r>
              <a:rPr lang="en-US" sz="3200" dirty="0"/>
              <a:t>, and said, “Come up to us, and we will show you something</a:t>
            </a:r>
            <a:r>
              <a:rPr lang="en-US" sz="3200" dirty="0" smtClean="0"/>
              <a:t>.”</a:t>
            </a:r>
          </a:p>
          <a:p>
            <a:r>
              <a:rPr lang="en-US" sz="3200" dirty="0" smtClean="0"/>
              <a:t>Jonathan </a:t>
            </a:r>
            <a:r>
              <a:rPr lang="en-US" sz="3200" dirty="0"/>
              <a:t>said to his </a:t>
            </a:r>
            <a:r>
              <a:rPr lang="en-US" sz="3200" dirty="0" err="1"/>
              <a:t>armorbearer</a:t>
            </a:r>
            <a:r>
              <a:rPr lang="en-US" sz="3200" dirty="0"/>
              <a:t>, </a:t>
            </a:r>
            <a:r>
              <a:rPr lang="en-US" sz="3200" b="1" i="1" u="sng" dirty="0"/>
              <a:t>“Come up after me, for the Lord has delivered them into the hand of Israel.”</a:t>
            </a:r>
          </a:p>
        </p:txBody>
      </p:sp>
    </p:spTree>
    <p:extLst>
      <p:ext uri="{BB962C8B-B14F-4D97-AF65-F5344CB8AC3E}">
        <p14:creationId xmlns:p14="http://schemas.microsoft.com/office/powerpoint/2010/main" val="109468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Shadrach, Meshach, and Abed-</a:t>
            </a:r>
            <a:r>
              <a:rPr lang="en-US" dirty="0" err="1"/>
              <a:t>Nego</a:t>
            </a:r>
            <a:r>
              <a:rPr lang="en-US" dirty="0"/>
              <a:t> </a:t>
            </a:r>
            <a:r>
              <a:rPr lang="en-US" dirty="0" smtClean="0"/>
              <a:t>do not bow</a:t>
            </a:r>
            <a:endParaRPr lang="en-US" dirty="0"/>
          </a:p>
        </p:txBody>
      </p:sp>
      <p:sp>
        <p:nvSpPr>
          <p:cNvPr id="3" name="Content Placeholder 2"/>
          <p:cNvSpPr>
            <a:spLocks noGrp="1"/>
          </p:cNvSpPr>
          <p:nvPr>
            <p:ph idx="1"/>
          </p:nvPr>
        </p:nvSpPr>
        <p:spPr>
          <a:xfrm>
            <a:off x="312822" y="1845734"/>
            <a:ext cx="8446168" cy="4023360"/>
          </a:xfrm>
        </p:spPr>
        <p:txBody>
          <a:bodyPr>
            <a:noAutofit/>
          </a:bodyPr>
          <a:lstStyle/>
          <a:p>
            <a:r>
              <a:rPr lang="en-US" sz="3200" dirty="0"/>
              <a:t>Daniel 3:16-18</a:t>
            </a:r>
          </a:p>
          <a:p>
            <a:r>
              <a:rPr lang="en-US" sz="3200" i="1" dirty="0"/>
              <a:t>“O Nebuchadnezzar, we have no need to answer you in this matter.  17 If that is the case, </a:t>
            </a:r>
            <a:r>
              <a:rPr lang="en-US" sz="3200" b="1" i="1" u="sng" dirty="0"/>
              <a:t>our God whom we serve is able to deliver us </a:t>
            </a:r>
            <a:r>
              <a:rPr lang="en-US" sz="3200" i="1" dirty="0"/>
              <a:t>from the burning fiery furnace, </a:t>
            </a:r>
            <a:r>
              <a:rPr lang="en-US" sz="3200" b="1" i="1" u="sng" dirty="0"/>
              <a:t>and He will deliver us from your hand, O king</a:t>
            </a:r>
            <a:r>
              <a:rPr lang="en-US" sz="3200" i="1" dirty="0"/>
              <a:t>.  18 But if not, let it be known to you, O king, that we do not serve your gods, nor will we worship the gold image which you have set up</a:t>
            </a:r>
            <a:r>
              <a:rPr lang="en-US" sz="3200" i="1" dirty="0" smtClean="0"/>
              <a:t>.”</a:t>
            </a:r>
            <a:endParaRPr lang="en-US" sz="3200" dirty="0"/>
          </a:p>
        </p:txBody>
      </p:sp>
    </p:spTree>
    <p:extLst>
      <p:ext uri="{BB962C8B-B14F-4D97-AF65-F5344CB8AC3E}">
        <p14:creationId xmlns:p14="http://schemas.microsoft.com/office/powerpoint/2010/main" val="3722707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 Jehoshaphat</a:t>
            </a:r>
            <a:endParaRPr lang="en-US" dirty="0"/>
          </a:p>
        </p:txBody>
      </p:sp>
      <p:sp>
        <p:nvSpPr>
          <p:cNvPr id="3" name="Content Placeholder 2"/>
          <p:cNvSpPr>
            <a:spLocks noGrp="1"/>
          </p:cNvSpPr>
          <p:nvPr>
            <p:ph idx="1"/>
          </p:nvPr>
        </p:nvSpPr>
        <p:spPr/>
        <p:txBody>
          <a:bodyPr>
            <a:noAutofit/>
          </a:bodyPr>
          <a:lstStyle/>
          <a:p>
            <a:r>
              <a:rPr lang="en-US" sz="3200" dirty="0"/>
              <a:t>2 Chronicles </a:t>
            </a:r>
            <a:r>
              <a:rPr lang="en-US" sz="3200" dirty="0" smtClean="0"/>
              <a:t>20:3-13</a:t>
            </a:r>
          </a:p>
          <a:p>
            <a:r>
              <a:rPr lang="en-US" sz="3200" dirty="0" smtClean="0"/>
              <a:t>12 O our God, will You not judge them? </a:t>
            </a:r>
            <a:r>
              <a:rPr lang="en-US" sz="3200" b="1" i="1" u="sng" dirty="0" smtClean="0"/>
              <a:t>For we have no power against this great multitude that is coming against us; nor do we know what to do, but our eyes are upon You</a:t>
            </a:r>
            <a:r>
              <a:rPr lang="en-US" sz="3200" dirty="0" smtClean="0"/>
              <a:t>.”</a:t>
            </a:r>
          </a:p>
          <a:p>
            <a:r>
              <a:rPr lang="en-US" sz="3200" dirty="0"/>
              <a:t>13 Now all Judah, with their little ones, their wives, and their children, stood before the Lord.</a:t>
            </a:r>
          </a:p>
          <a:p>
            <a:endParaRPr lang="en-US" sz="3200" dirty="0"/>
          </a:p>
        </p:txBody>
      </p:sp>
    </p:spTree>
    <p:extLst>
      <p:ext uri="{BB962C8B-B14F-4D97-AF65-F5344CB8AC3E}">
        <p14:creationId xmlns:p14="http://schemas.microsoft.com/office/powerpoint/2010/main" val="523045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38506597"/>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276</TotalTime>
  <Words>418</Words>
  <Application>Microsoft Office PowerPoint</Application>
  <PresentationFormat>On-screen Show (4:3)</PresentationFormat>
  <Paragraphs>24</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Bradley Hand ITC</vt:lpstr>
      <vt:lpstr>Calibri</vt:lpstr>
      <vt:lpstr>Calibri Light</vt:lpstr>
      <vt:lpstr>Retrospect</vt:lpstr>
      <vt:lpstr>PowerPoint Presentation</vt:lpstr>
      <vt:lpstr>How is our Confidence in God?</vt:lpstr>
      <vt:lpstr>Paul taken to Rome</vt:lpstr>
      <vt:lpstr>Young servant of Naaman’s wife</vt:lpstr>
      <vt:lpstr>Jonathan’s Victory </vt:lpstr>
      <vt:lpstr>Shadrach, Meshach, and Abed-Nego do not bow</vt:lpstr>
      <vt:lpstr>King Jehoshaphat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Nix</dc:creator>
  <cp:lastModifiedBy>Michael Nix</cp:lastModifiedBy>
  <cp:revision>14</cp:revision>
  <cp:lastPrinted>2016-06-26T06:26:08Z</cp:lastPrinted>
  <dcterms:created xsi:type="dcterms:W3CDTF">2016-06-26T01:50:21Z</dcterms:created>
  <dcterms:modified xsi:type="dcterms:W3CDTF">2016-06-26T13:17:56Z</dcterms:modified>
</cp:coreProperties>
</file>