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7" r:id="rId3"/>
    <p:sldId id="268" r:id="rId4"/>
    <p:sldId id="274" r:id="rId5"/>
    <p:sldId id="273" r:id="rId6"/>
    <p:sldId id="275" r:id="rId7"/>
    <p:sldId id="276" r:id="rId8"/>
    <p:sldId id="27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41BF4-542B-E52C-D3F9-DE13181DA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9301C-F1EA-DF73-18FE-D0559D7B6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CD5E-80D0-25DC-E93B-43BFC3EE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E395-49D2-C5B4-5C6E-319C3AFE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B14AB-4227-3418-7461-4222FF1A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827A-880F-25FC-DD00-ABE7C022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373BC-8D67-B9CE-029D-805E1C0AE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6642-11A3-836A-0640-8E77541E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7455-D3A1-9050-DE9E-C73ED6ED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058B1-A8A7-A239-AA4B-E586B491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0CD155-90C2-56D5-2355-7DDA8A072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079E7-F737-D96E-5371-5B54A3F3A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1843-7D51-8C23-CB02-7EE85E1A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AEABA-A727-F8F8-33F9-241A7CB3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3CC12-7EEF-E636-A436-C0BCE1BA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5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F358-1EA8-701C-AC09-2E66ECE6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02D6F-D5AD-BFD2-EE03-C05DB7DD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37DED-6051-4300-7869-A34016C6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EE95D-E863-798A-CE19-E13A5F78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93419-6D78-2637-5967-3D368224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6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17C1-6758-7E31-C45C-D52691DB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C0370-097A-33D3-C447-DCCF6FE5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24426-DB3E-2196-FE4A-125F7319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D1F3B-D306-5668-160E-5A988353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C1DEF-7DED-378A-D38C-C9C33E8F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2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128E-DE82-C252-30A8-EFB810C0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ABD66-16B5-6821-1882-475B6D4FF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5B65C-82DE-CE1E-D874-446E62F38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259C4-0878-A482-3618-4D39830C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2AD56-62C0-FA3B-B58E-C8200C83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D099F-D1EC-5802-518A-4F5C8D96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B7F35-E782-4093-2785-CD9819E2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6984B-F2DE-090B-56CC-7AF13B208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6B5F7-C6C9-B88F-A6EF-C202003FE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CCB29-5A18-48A0-4905-F22D34A5B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440C3-D334-8C3B-BE30-472C515EA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F2A6F-5113-9132-0BC3-56A75602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3FF94-BD9C-0206-24FA-919E022D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62FC7-924C-9C5C-0191-9608E552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6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BF64-0776-EA3C-72E3-8E431AFE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A9980-2155-7BB2-E5C6-6101B68F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F4D4E-A722-EAED-FEFB-BE195363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3385-43A7-A343-E64B-27A8888E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0F17C-5AF1-A18A-15F7-5487B40E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CACDD-2F93-9015-59E2-50DCF776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C48FF-D3FC-6B34-0FD0-18452E63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9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2CA1-59C9-263A-0B7F-B8D4D0BB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ECFF-9D2B-8F89-52F5-31D884D4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03216-954B-3450-9E45-07F61244A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C255-9C6E-6F3E-F52A-C9C48702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F7E78-49F6-7899-AF30-B48A4F4D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47989-FE36-1F93-2DF1-66E1ACFF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DD3E-99C4-DECA-6C67-B35E2922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7209F-E409-DA9C-DDF2-66D14D527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7334D-66FB-BF07-14F8-17CA85A59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97D62-08B0-C9DF-EECE-3C243E93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87F9A-900B-E6A8-1862-79E543AE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B7C0B-80C4-7E1B-FC47-DE0C7CCC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0420C-88E1-BC89-B7E1-8DDA912A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13C5A-A49B-39F5-0A78-F0A0CBCB8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F580C-1D58-8EEB-0A90-A93033557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8CF0-F16B-4E68-BE7A-1A622FBD86AD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64528-DF99-E059-6FC2-6F52F7335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7A5E5-6D8E-45EE-DDA6-F6A0EC56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7D94-94F2-44ED-8A38-20D2177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58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59798-1CD6-2C5E-95D9-48F67E8CB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8" b="6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3AB7B-6A0D-26AF-EE5C-117259451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043">
              <a:lumMod val="50000"/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 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CE0C1-1675-4783-CEAA-AC8B2275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763" y="1920847"/>
            <a:ext cx="5840474" cy="25410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611CA9-8459-31EC-23E2-C8D6FD53DED2}"/>
              </a:ext>
            </a:extLst>
          </p:cNvPr>
          <p:cNvSpPr txBox="1"/>
          <p:nvPr/>
        </p:nvSpPr>
        <p:spPr>
          <a:xfrm>
            <a:off x="3048000" y="2226903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0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path set before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2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59798-1CD6-2C5E-95D9-48F67E8CB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8" b="6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3AB7B-6A0D-26AF-EE5C-117259451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043">
              <a:lumMod val="50000"/>
              <a:alpha val="55000"/>
            </a:srgbClr>
          </a:solidFill>
          <a:ln w="3175" cap="flat" cmpd="sng" algn="ctr">
            <a:solidFill>
              <a:schemeClr val="tx1">
                <a:lumMod val="75000"/>
                <a:lumOff val="25000"/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 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CE0C1-1675-4783-CEAA-AC8B2275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" y="83580"/>
            <a:ext cx="5840474" cy="11440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611CA9-8459-31EC-23E2-C8D6FD53DED2}"/>
              </a:ext>
            </a:extLst>
          </p:cNvPr>
          <p:cNvSpPr txBox="1"/>
          <p:nvPr/>
        </p:nvSpPr>
        <p:spPr>
          <a:xfrm>
            <a:off x="-59267" y="3896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path set before us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E26AB-9ECB-BABA-2948-AF16647E8221}"/>
              </a:ext>
            </a:extLst>
          </p:cNvPr>
          <p:cNvSpPr txBox="1"/>
          <p:nvPr/>
        </p:nvSpPr>
        <p:spPr>
          <a:xfrm>
            <a:off x="-59267" y="1855456"/>
            <a:ext cx="674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Obstacles in our path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30BD4-18FD-9EB3-806E-AF729A19B45A}"/>
              </a:ext>
            </a:extLst>
          </p:cNvPr>
          <p:cNvSpPr txBox="1"/>
          <p:nvPr/>
        </p:nvSpPr>
        <p:spPr>
          <a:xfrm>
            <a:off x="457199" y="2891413"/>
            <a:ext cx="5909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Warned by the savior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78A0D-6E0E-B7C9-444A-EDDF0570E76E}"/>
              </a:ext>
            </a:extLst>
          </p:cNvPr>
          <p:cNvSpPr txBox="1"/>
          <p:nvPr/>
        </p:nvSpPr>
        <p:spPr>
          <a:xfrm>
            <a:off x="457199" y="3604204"/>
            <a:ext cx="9516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Matt. 7:13-14; Lk. 14:25-31; Jn. 16:1-4</a:t>
            </a:r>
          </a:p>
        </p:txBody>
      </p:sp>
    </p:spTree>
    <p:extLst>
      <p:ext uri="{BB962C8B-B14F-4D97-AF65-F5344CB8AC3E}">
        <p14:creationId xmlns:p14="http://schemas.microsoft.com/office/powerpoint/2010/main" val="41286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59798-1CD6-2C5E-95D9-48F67E8CB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8" b="6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3AB7B-6A0D-26AF-EE5C-117259451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043">
              <a:lumMod val="50000"/>
              <a:alpha val="55000"/>
            </a:srgbClr>
          </a:solidFill>
          <a:ln w="3175" cap="flat" cmpd="sng" algn="ctr">
            <a:solidFill>
              <a:schemeClr val="tx1">
                <a:lumMod val="75000"/>
                <a:lumOff val="25000"/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 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CE0C1-1675-4783-CEAA-AC8B2275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" y="83580"/>
            <a:ext cx="5840474" cy="11440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611CA9-8459-31EC-23E2-C8D6FD53DED2}"/>
              </a:ext>
            </a:extLst>
          </p:cNvPr>
          <p:cNvSpPr txBox="1"/>
          <p:nvPr/>
        </p:nvSpPr>
        <p:spPr>
          <a:xfrm>
            <a:off x="-59267" y="3896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path set before us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E26AB-9ECB-BABA-2948-AF16647E8221}"/>
              </a:ext>
            </a:extLst>
          </p:cNvPr>
          <p:cNvSpPr txBox="1"/>
          <p:nvPr/>
        </p:nvSpPr>
        <p:spPr>
          <a:xfrm>
            <a:off x="-59267" y="1855456"/>
            <a:ext cx="674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Obstacles in our path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30BD4-18FD-9EB3-806E-AF729A19B45A}"/>
              </a:ext>
            </a:extLst>
          </p:cNvPr>
          <p:cNvSpPr txBox="1"/>
          <p:nvPr/>
        </p:nvSpPr>
        <p:spPr>
          <a:xfrm>
            <a:off x="457199" y="2790130"/>
            <a:ext cx="5909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obstacles we face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78A0D-6E0E-B7C9-444A-EDDF0570E76E}"/>
              </a:ext>
            </a:extLst>
          </p:cNvPr>
          <p:cNvSpPr txBox="1"/>
          <p:nvPr/>
        </p:nvSpPr>
        <p:spPr>
          <a:xfrm>
            <a:off x="828675" y="3604204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Sin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(Rom. 3:23; 11:22; Eph. 2:12)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0E559-2523-1CC0-87A0-71E12FD7FD51}"/>
              </a:ext>
            </a:extLst>
          </p:cNvPr>
          <p:cNvSpPr txBox="1"/>
          <p:nvPr/>
        </p:nvSpPr>
        <p:spPr>
          <a:xfrm>
            <a:off x="828675" y="4188979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Persecution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(1</a:t>
            </a:r>
            <a:r>
              <a:rPr lang="en-US" sz="28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Thess. 1:6; 2</a:t>
            </a:r>
            <a:r>
              <a:rPr lang="en-US" sz="28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Thess. 1:4-7)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BBC4C-F7CB-FFCF-206F-884CDC6C8306}"/>
              </a:ext>
            </a:extLst>
          </p:cNvPr>
          <p:cNvSpPr txBox="1"/>
          <p:nvPr/>
        </p:nvSpPr>
        <p:spPr>
          <a:xfrm>
            <a:off x="828675" y="4824065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World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(Jn. 2:15-17; Jam. 4:4; 2</a:t>
            </a:r>
            <a:r>
              <a:rPr lang="en-US" sz="28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Cor. 6:14-18)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306700-F9BE-CEB4-EBC0-44ADC537EBBB}"/>
              </a:ext>
            </a:extLst>
          </p:cNvPr>
          <p:cNvSpPr txBox="1"/>
          <p:nvPr/>
        </p:nvSpPr>
        <p:spPr>
          <a:xfrm>
            <a:off x="828675" y="5459151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Love of Riches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(Ez. 1:19)</a:t>
            </a:r>
          </a:p>
        </p:txBody>
      </p:sp>
    </p:spTree>
    <p:extLst>
      <p:ext uri="{BB962C8B-B14F-4D97-AF65-F5344CB8AC3E}">
        <p14:creationId xmlns:p14="http://schemas.microsoft.com/office/powerpoint/2010/main" val="41284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59798-1CD6-2C5E-95D9-48F67E8CB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8" b="6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3AB7B-6A0D-26AF-EE5C-117259451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043">
              <a:lumMod val="50000"/>
              <a:alpha val="55000"/>
            </a:srgbClr>
          </a:solidFill>
          <a:ln w="3175" cap="flat" cmpd="sng" algn="ctr">
            <a:solidFill>
              <a:schemeClr val="tx1">
                <a:lumMod val="75000"/>
                <a:lumOff val="25000"/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 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CE0C1-1675-4783-CEAA-AC8B2275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" y="83580"/>
            <a:ext cx="5840474" cy="11440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611CA9-8459-31EC-23E2-C8D6FD53DED2}"/>
              </a:ext>
            </a:extLst>
          </p:cNvPr>
          <p:cNvSpPr txBox="1"/>
          <p:nvPr/>
        </p:nvSpPr>
        <p:spPr>
          <a:xfrm>
            <a:off x="-59267" y="3896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path set before us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E26AB-9ECB-BABA-2948-AF16647E8221}"/>
              </a:ext>
            </a:extLst>
          </p:cNvPr>
          <p:cNvSpPr txBox="1"/>
          <p:nvPr/>
        </p:nvSpPr>
        <p:spPr>
          <a:xfrm>
            <a:off x="-59267" y="1855456"/>
            <a:ext cx="6747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obstacles require endurance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78A0D-6E0E-B7C9-444A-EDDF0570E76E}"/>
              </a:ext>
            </a:extLst>
          </p:cNvPr>
          <p:cNvSpPr txBox="1"/>
          <p:nvPr/>
        </p:nvSpPr>
        <p:spPr>
          <a:xfrm>
            <a:off x="828675" y="3604204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Paul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(2</a:t>
            </a:r>
            <a:r>
              <a:rPr lang="en-US" sz="28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Cor. 11:23-27)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0E559-2523-1CC0-87A0-71E12FD7FD51}"/>
              </a:ext>
            </a:extLst>
          </p:cNvPr>
          <p:cNvSpPr txBox="1"/>
          <p:nvPr/>
        </p:nvSpPr>
        <p:spPr>
          <a:xfrm>
            <a:off x="828675" y="4188979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faithful 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(Heb. 11:32-38)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BBC4C-F7CB-FFCF-206F-884CDC6C8306}"/>
              </a:ext>
            </a:extLst>
          </p:cNvPr>
          <p:cNvSpPr txBox="1"/>
          <p:nvPr/>
        </p:nvSpPr>
        <p:spPr>
          <a:xfrm>
            <a:off x="828675" y="4824065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Job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(Job. 1:20; 2:9-19)</a:t>
            </a:r>
          </a:p>
        </p:txBody>
      </p:sp>
    </p:spTree>
    <p:extLst>
      <p:ext uri="{BB962C8B-B14F-4D97-AF65-F5344CB8AC3E}">
        <p14:creationId xmlns:p14="http://schemas.microsoft.com/office/powerpoint/2010/main" val="29305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59798-1CD6-2C5E-95D9-48F67E8CB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8" b="6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3AB7B-6A0D-26AF-EE5C-117259451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043">
              <a:lumMod val="50000"/>
              <a:alpha val="55000"/>
            </a:srgbClr>
          </a:solidFill>
          <a:ln w="3175" cap="flat" cmpd="sng" algn="ctr">
            <a:solidFill>
              <a:schemeClr val="tx1">
                <a:lumMod val="75000"/>
                <a:lumOff val="25000"/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 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CE0C1-1675-4783-CEAA-AC8B2275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" y="83580"/>
            <a:ext cx="5840474" cy="11440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611CA9-8459-31EC-23E2-C8D6FD53DED2}"/>
              </a:ext>
            </a:extLst>
          </p:cNvPr>
          <p:cNvSpPr txBox="1"/>
          <p:nvPr/>
        </p:nvSpPr>
        <p:spPr>
          <a:xfrm>
            <a:off x="-59267" y="3896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path set before us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E26AB-9ECB-BABA-2948-AF16647E8221}"/>
              </a:ext>
            </a:extLst>
          </p:cNvPr>
          <p:cNvSpPr txBox="1"/>
          <p:nvPr/>
        </p:nvSpPr>
        <p:spPr>
          <a:xfrm>
            <a:off x="-59267" y="1855456"/>
            <a:ext cx="6747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obstacles require growth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78A0D-6E0E-B7C9-444A-EDDF0570E76E}"/>
              </a:ext>
            </a:extLst>
          </p:cNvPr>
          <p:cNvSpPr txBox="1"/>
          <p:nvPr/>
        </p:nvSpPr>
        <p:spPr>
          <a:xfrm>
            <a:off x="828675" y="3604204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Character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(Rom. 5:2-4)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0E559-2523-1CC0-87A0-71E12FD7FD51}"/>
              </a:ext>
            </a:extLst>
          </p:cNvPr>
          <p:cNvSpPr txBox="1"/>
          <p:nvPr/>
        </p:nvSpPr>
        <p:spPr>
          <a:xfrm>
            <a:off x="828675" y="4188979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Patience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(Jam. 1:2-4)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BBC4C-F7CB-FFCF-206F-884CDC6C8306}"/>
              </a:ext>
            </a:extLst>
          </p:cNvPr>
          <p:cNvSpPr txBox="1"/>
          <p:nvPr/>
        </p:nvSpPr>
        <p:spPr>
          <a:xfrm>
            <a:off x="828675" y="4824065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Reliance upon God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(1</a:t>
            </a:r>
            <a:r>
              <a:rPr lang="en-US" sz="28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Pt. 5:7)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74C6F-8FC4-002D-DD12-DDE91EBF9B74}"/>
              </a:ext>
            </a:extLst>
          </p:cNvPr>
          <p:cNvSpPr txBox="1"/>
          <p:nvPr/>
        </p:nvSpPr>
        <p:spPr>
          <a:xfrm>
            <a:off x="828675" y="5408840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Obedience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(Heb. 5:8)</a:t>
            </a:r>
          </a:p>
        </p:txBody>
      </p:sp>
    </p:spTree>
    <p:extLst>
      <p:ext uri="{BB962C8B-B14F-4D97-AF65-F5344CB8AC3E}">
        <p14:creationId xmlns:p14="http://schemas.microsoft.com/office/powerpoint/2010/main" val="15529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59798-1CD6-2C5E-95D9-48F67E8CB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8" b="6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3AB7B-6A0D-26AF-EE5C-117259451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043">
              <a:lumMod val="50000"/>
              <a:alpha val="55000"/>
            </a:srgbClr>
          </a:solidFill>
          <a:ln w="3175" cap="flat" cmpd="sng" algn="ctr">
            <a:solidFill>
              <a:schemeClr val="tx1">
                <a:lumMod val="75000"/>
                <a:lumOff val="25000"/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 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CE0C1-1675-4783-CEAA-AC8B2275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" y="83580"/>
            <a:ext cx="5840474" cy="11440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611CA9-8459-31EC-23E2-C8D6FD53DED2}"/>
              </a:ext>
            </a:extLst>
          </p:cNvPr>
          <p:cNvSpPr txBox="1"/>
          <p:nvPr/>
        </p:nvSpPr>
        <p:spPr>
          <a:xfrm>
            <a:off x="-59267" y="3896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path set before us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E26AB-9ECB-BABA-2948-AF16647E8221}"/>
              </a:ext>
            </a:extLst>
          </p:cNvPr>
          <p:cNvSpPr txBox="1"/>
          <p:nvPr/>
        </p:nvSpPr>
        <p:spPr>
          <a:xfrm>
            <a:off x="-59267" y="1855456"/>
            <a:ext cx="730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Overcoming the obstacles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78A0D-6E0E-B7C9-444A-EDDF0570E76E}"/>
              </a:ext>
            </a:extLst>
          </p:cNvPr>
          <p:cNvSpPr txBox="1"/>
          <p:nvPr/>
        </p:nvSpPr>
        <p:spPr>
          <a:xfrm>
            <a:off x="828675" y="2736501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Set Your Heart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(Col. 3:1-4; Dan. 1:8)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0E559-2523-1CC0-87A0-71E12FD7FD51}"/>
              </a:ext>
            </a:extLst>
          </p:cNvPr>
          <p:cNvSpPr txBox="1"/>
          <p:nvPr/>
        </p:nvSpPr>
        <p:spPr>
          <a:xfrm>
            <a:off x="828675" y="3321276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Take Courage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(Josh. 1:6-7; 9; 2</a:t>
            </a:r>
            <a:r>
              <a:rPr lang="en-US" sz="28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Tim. 1:7)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BBC4C-F7CB-FFCF-206F-884CDC6C8306}"/>
              </a:ext>
            </a:extLst>
          </p:cNvPr>
          <p:cNvSpPr txBox="1"/>
          <p:nvPr/>
        </p:nvSpPr>
        <p:spPr>
          <a:xfrm>
            <a:off x="828675" y="3956362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Trust in the Lord God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(Josh. 1:9; Isa. 12:2; Job. 2:10)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74C6F-8FC4-002D-DD12-DDE91EBF9B74}"/>
              </a:ext>
            </a:extLst>
          </p:cNvPr>
          <p:cNvSpPr txBox="1"/>
          <p:nvPr/>
        </p:nvSpPr>
        <p:spPr>
          <a:xfrm>
            <a:off x="828675" y="4541137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Pray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(Dan. 2:17-18; 6:10)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2B16B9-E97E-2C98-3F32-3D40852DC4FC}"/>
              </a:ext>
            </a:extLst>
          </p:cNvPr>
          <p:cNvSpPr txBox="1"/>
          <p:nvPr/>
        </p:nvSpPr>
        <p:spPr>
          <a:xfrm>
            <a:off x="828675" y="5125912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Bring Others on board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(Dan. 1:11-13; 2:17-1; 6:10; Acts12:5)</a:t>
            </a:r>
          </a:p>
        </p:txBody>
      </p:sp>
    </p:spTree>
    <p:extLst>
      <p:ext uri="{BB962C8B-B14F-4D97-AF65-F5344CB8AC3E}">
        <p14:creationId xmlns:p14="http://schemas.microsoft.com/office/powerpoint/2010/main" val="6895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59798-1CD6-2C5E-95D9-48F67E8CB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8" b="6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3AB7B-6A0D-26AF-EE5C-117259451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043">
              <a:lumMod val="50000"/>
              <a:alpha val="55000"/>
            </a:srgbClr>
          </a:solidFill>
          <a:ln w="3175" cap="flat" cmpd="sng" algn="ctr">
            <a:solidFill>
              <a:schemeClr val="tx1">
                <a:lumMod val="75000"/>
                <a:lumOff val="25000"/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 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CE0C1-1675-4783-CEAA-AC8B2275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" y="83580"/>
            <a:ext cx="5840474" cy="11440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611CA9-8459-31EC-23E2-C8D6FD53DED2}"/>
              </a:ext>
            </a:extLst>
          </p:cNvPr>
          <p:cNvSpPr txBox="1"/>
          <p:nvPr/>
        </p:nvSpPr>
        <p:spPr>
          <a:xfrm>
            <a:off x="-59267" y="3896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The path set before us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E26AB-9ECB-BABA-2948-AF16647E8221}"/>
              </a:ext>
            </a:extLst>
          </p:cNvPr>
          <p:cNvSpPr txBox="1"/>
          <p:nvPr/>
        </p:nvSpPr>
        <p:spPr>
          <a:xfrm>
            <a:off x="-59267" y="1855456"/>
            <a:ext cx="730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B4D0E9"/>
                </a:solidFill>
                <a:effectLst/>
                <a:uLnTx/>
                <a:uFillTx/>
                <a:latin typeface="Tenorite Bold"/>
                <a:ea typeface="+mj-ea"/>
                <a:cs typeface="+mj-cs"/>
              </a:rPr>
              <a:t>Overcoming the obstacles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78A0D-6E0E-B7C9-444A-EDDF0570E76E}"/>
              </a:ext>
            </a:extLst>
          </p:cNvPr>
          <p:cNvSpPr txBox="1"/>
          <p:nvPr/>
        </p:nvSpPr>
        <p:spPr>
          <a:xfrm>
            <a:off x="828675" y="2736501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Stand Firm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(Eph. 6:11; 1</a:t>
            </a:r>
            <a:r>
              <a:rPr lang="en-US" sz="28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Pt. 5:9; Phill. 1:27; 1</a:t>
            </a:r>
            <a:r>
              <a:rPr lang="en-US" sz="28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Cor. 16:1)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0E559-2523-1CC0-87A0-71E12FD7FD51}"/>
              </a:ext>
            </a:extLst>
          </p:cNvPr>
          <p:cNvSpPr txBox="1"/>
          <p:nvPr/>
        </p:nvSpPr>
        <p:spPr>
          <a:xfrm>
            <a:off x="828675" y="3321276"/>
            <a:ext cx="1123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Diligently Seek God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(Heb. 11:6; Jer. 29:13; Deut. 2:29)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62267A-64AB-DD79-CE29-826A4D2601AB}"/>
              </a:ext>
            </a:extLst>
          </p:cNvPr>
          <p:cNvSpPr txBox="1"/>
          <p:nvPr/>
        </p:nvSpPr>
        <p:spPr>
          <a:xfrm>
            <a:off x="-59268" y="4383284"/>
            <a:ext cx="11632143" cy="20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enorite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“But the Lord is faithful, who will establish you and guard you from the evil one”. 2</a:t>
            </a:r>
            <a:r>
              <a:rPr lang="en-US" sz="4000" b="1" baseline="30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enorite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enorite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Thessalonians 3:3 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9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305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Tenorite</vt:lpstr>
      <vt:lpstr>Tenorite </vt:lpstr>
      <vt:lpstr>Tenorite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Boyd, Andrew Scot</dc:creator>
  <cp:lastModifiedBy>Eastside Enlightener</cp:lastModifiedBy>
  <cp:revision>7</cp:revision>
  <dcterms:created xsi:type="dcterms:W3CDTF">2022-07-09T20:07:09Z</dcterms:created>
  <dcterms:modified xsi:type="dcterms:W3CDTF">2022-07-10T22:55:44Z</dcterms:modified>
</cp:coreProperties>
</file>