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1769A049-04B2-4C8D-956E-098C89380D0F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F5F049F8-4AF4-4308-9843-BFBECDFC440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95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A049-04B2-4C8D-956E-098C89380D0F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9F8-4AF4-4308-9843-BFBECDFC4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1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A049-04B2-4C8D-956E-098C89380D0F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9F8-4AF4-4308-9843-BFBECDFC4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A049-04B2-4C8D-956E-098C89380D0F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9F8-4AF4-4308-9843-BFBECDFC4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6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A049-04B2-4C8D-956E-098C89380D0F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9F8-4AF4-4308-9843-BFBECDFC440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72123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A049-04B2-4C8D-956E-098C89380D0F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9F8-4AF4-4308-9843-BFBECDFC4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68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A049-04B2-4C8D-956E-098C89380D0F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9F8-4AF4-4308-9843-BFBECDFC4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98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A049-04B2-4C8D-956E-098C89380D0F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9F8-4AF4-4308-9843-BFBECDFC4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04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A049-04B2-4C8D-956E-098C89380D0F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9F8-4AF4-4308-9843-BFBECDFC4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30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A049-04B2-4C8D-956E-098C89380D0F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9F8-4AF4-4308-9843-BFBECDFC4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85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A049-04B2-4C8D-956E-098C89380D0F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9F8-4AF4-4308-9843-BFBECDFC4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8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1769A049-04B2-4C8D-956E-098C89380D0F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F5F049F8-4AF4-4308-9843-BFBECDFC4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23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09DE1-52FD-4DE5-B8A1-399B5F10AA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C245BA-B994-4C77-8F6E-2AAAF34179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02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CAC36-2D62-4933-B49A-23E8B287B0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4929" y="758952"/>
            <a:ext cx="3935262" cy="3679893"/>
          </a:xfrm>
        </p:spPr>
        <p:txBody>
          <a:bodyPr>
            <a:normAutofit/>
          </a:bodyPr>
          <a:lstStyle/>
          <a:p>
            <a:r>
              <a:rPr lang="en-US" sz="5600" dirty="0"/>
              <a:t>Diamonds vs Diamond Substitutes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C3843C-320A-44FF-9E60-5891D58C3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29688" y="4800600"/>
            <a:ext cx="3950503" cy="169164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</a:schemeClr>
                </a:solidFill>
              </a:rPr>
              <a:t>1 John 4:1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8D17C2-825B-48E3-B8F6-048CD03DE7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79" r="531"/>
          <a:stretch/>
        </p:blipFill>
        <p:spPr>
          <a:xfrm>
            <a:off x="452761" y="10"/>
            <a:ext cx="5643239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108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F08CD-1DFA-495F-9738-F79C41B74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How do we know what we are supposed to believe?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109F8-90B2-458E-87A6-124AEDCAD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01200" cy="4351337"/>
          </a:xfrm>
        </p:spPr>
        <p:txBody>
          <a:bodyPr>
            <a:normAutofit/>
          </a:bodyPr>
          <a:lstStyle/>
          <a:p>
            <a:r>
              <a:rPr lang="en-US" sz="2400" dirty="0"/>
              <a:t>Study our Bibles on our own and with others (2 Tim 3:15, Acts 17:11)</a:t>
            </a:r>
          </a:p>
          <a:p>
            <a:r>
              <a:rPr lang="en-US" sz="2400" dirty="0"/>
              <a:t>Seek counsel of those older and wiser than us, </a:t>
            </a:r>
            <a:r>
              <a:rPr lang="en-US" sz="2400" u="sng" dirty="0"/>
              <a:t>then take what they say and study to see if we agree of our own accord and with our own beliefs</a:t>
            </a:r>
            <a:r>
              <a:rPr lang="en-US" sz="2400" dirty="0"/>
              <a:t> (Job 12:12, Matthew 10:34-39, John 12:47-48)</a:t>
            </a:r>
          </a:p>
          <a:p>
            <a:r>
              <a:rPr lang="en-US" sz="2400" dirty="0"/>
              <a:t>Stay strong in our faith and believe in it, because we will be persecuted (1 Peter 3:15, Matthew 7:13-14, Isaiah 41:10)</a:t>
            </a:r>
          </a:p>
        </p:txBody>
      </p:sp>
    </p:spTree>
    <p:extLst>
      <p:ext uri="{BB962C8B-B14F-4D97-AF65-F5344CB8AC3E}">
        <p14:creationId xmlns:p14="http://schemas.microsoft.com/office/powerpoint/2010/main" val="11918114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F08CD-1DFA-495F-9738-F79C41B74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100" b="1" dirty="0"/>
              <a:t>What or who are false prophets and how do we not believe in their lies?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109F8-90B2-458E-87A6-124AEDCAD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01200" cy="4351337"/>
          </a:xfrm>
        </p:spPr>
        <p:txBody>
          <a:bodyPr>
            <a:normAutofit/>
          </a:bodyPr>
          <a:lstStyle/>
          <a:p>
            <a:r>
              <a:rPr lang="en-US" sz="2400" dirty="0"/>
              <a:t>False prophets are of the devil and man, not of God. </a:t>
            </a:r>
            <a:br>
              <a:rPr lang="en-US" sz="2400" dirty="0"/>
            </a:br>
            <a:r>
              <a:rPr lang="en-US" sz="2400" dirty="0"/>
              <a:t>(Matthew 7:15-20)</a:t>
            </a:r>
          </a:p>
          <a:p>
            <a:r>
              <a:rPr lang="en-US" sz="2400" dirty="0"/>
              <a:t>We know who they are by listening to them and testing what they are saying against the word that God has given us. (Genesis 3)</a:t>
            </a:r>
          </a:p>
          <a:p>
            <a:r>
              <a:rPr lang="en-US" sz="2400" dirty="0"/>
              <a:t>If we trust in God and obey His word and study and use the tools He has given us, then we will be able to beat them. (Proverbs 3:5-7; </a:t>
            </a:r>
            <a:br>
              <a:rPr lang="en-US" sz="2400" dirty="0"/>
            </a:br>
            <a:r>
              <a:rPr lang="en-US" sz="2400" dirty="0"/>
              <a:t>John 12:48)</a:t>
            </a:r>
          </a:p>
        </p:txBody>
      </p:sp>
    </p:spTree>
    <p:extLst>
      <p:ext uri="{BB962C8B-B14F-4D97-AF65-F5344CB8AC3E}">
        <p14:creationId xmlns:p14="http://schemas.microsoft.com/office/powerpoint/2010/main" val="15128614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F08CD-1DFA-495F-9738-F79C41B74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537210"/>
            <a:ext cx="9692640" cy="1325562"/>
          </a:xfrm>
        </p:spPr>
        <p:txBody>
          <a:bodyPr>
            <a:noAutofit/>
          </a:bodyPr>
          <a:lstStyle/>
          <a:p>
            <a:r>
              <a:rPr lang="en-US" sz="3600" b="1" dirty="0"/>
              <a:t>How can we be like diamonds and not diamond substitutes in our daily lives and in our behavior?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109F8-90B2-458E-87A6-124AEDCAD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0" y="1969453"/>
            <a:ext cx="9601200" cy="4351337"/>
          </a:xfrm>
        </p:spPr>
        <p:txBody>
          <a:bodyPr>
            <a:noAutofit/>
          </a:bodyPr>
          <a:lstStyle/>
          <a:p>
            <a:r>
              <a:rPr lang="en-US" sz="2200" dirty="0"/>
              <a:t>Make God’s word the standard (John 12:48)</a:t>
            </a:r>
          </a:p>
          <a:p>
            <a:r>
              <a:rPr lang="en-US" sz="2200" dirty="0"/>
              <a:t>Work hard to not make our thoughts or emotions standards </a:t>
            </a:r>
            <a:br>
              <a:rPr lang="en-US" sz="2200" dirty="0"/>
            </a:br>
            <a:r>
              <a:rPr lang="en-US" sz="2200" dirty="0"/>
              <a:t>(Isaiah 55:8-9)</a:t>
            </a:r>
          </a:p>
          <a:p>
            <a:r>
              <a:rPr lang="en-US" sz="2200" dirty="0"/>
              <a:t>Don’t let the current political environment create a standard </a:t>
            </a:r>
            <a:br>
              <a:rPr lang="en-US" sz="2200" dirty="0"/>
            </a:br>
            <a:r>
              <a:rPr lang="en-US" sz="2200" dirty="0"/>
              <a:t>(Romans 12:1-3)</a:t>
            </a:r>
          </a:p>
          <a:p>
            <a:r>
              <a:rPr lang="en-US" sz="2200" dirty="0"/>
              <a:t>Be servants, love God and our brothers, and control our tongues, but the question is do we do it in our daily lives? (John 13:12-20; Matthew 7:12; Matthew 22:36-40; James 1:19-20 and 26; James 3:1-8)</a:t>
            </a:r>
          </a:p>
          <a:p>
            <a:r>
              <a:rPr lang="en-US" sz="2200" dirty="0"/>
              <a:t>We must hear and believe all these things, and we must live our lives  faithfully in accordance with God’s will. (James 2:14-26; James 1:22-25)</a:t>
            </a:r>
          </a:p>
        </p:txBody>
      </p:sp>
    </p:spTree>
    <p:extLst>
      <p:ext uri="{BB962C8B-B14F-4D97-AF65-F5344CB8AC3E}">
        <p14:creationId xmlns:p14="http://schemas.microsoft.com/office/powerpoint/2010/main" val="35594005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F08CD-1DFA-495F-9738-F79C41B74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592138"/>
            <a:ext cx="9692640" cy="786447"/>
          </a:xfrm>
        </p:spPr>
        <p:txBody>
          <a:bodyPr>
            <a:normAutofit/>
          </a:bodyPr>
          <a:lstStyle/>
          <a:p>
            <a:r>
              <a:rPr lang="en-US" b="1" dirty="0"/>
              <a:t>God knows how we live our lives!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109F8-90B2-458E-87A6-124AEDCAD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533525"/>
            <a:ext cx="9601200" cy="4351337"/>
          </a:xfrm>
        </p:spPr>
        <p:txBody>
          <a:bodyPr>
            <a:normAutofit/>
          </a:bodyPr>
          <a:lstStyle/>
          <a:p>
            <a:r>
              <a:rPr lang="en-US" sz="2400" dirty="0"/>
              <a:t>He is always there and is omni-everything.</a:t>
            </a:r>
          </a:p>
          <a:p>
            <a:r>
              <a:rPr lang="en-US" sz="2400" dirty="0"/>
              <a:t>He can see our hearts and knows us better than we know ourselves.</a:t>
            </a:r>
          </a:p>
          <a:p>
            <a:r>
              <a:rPr lang="en-US" sz="2400" dirty="0"/>
              <a:t>He knows if we are truly serving Him, or if we are “serving two masters,” which no one can do. It must be either one or the other; it is impossible to be a diamond and a diamond substitute, same as it is impossible to be a real Christian and a false prophet</a:t>
            </a:r>
          </a:p>
        </p:txBody>
      </p:sp>
    </p:spTree>
    <p:extLst>
      <p:ext uri="{BB962C8B-B14F-4D97-AF65-F5344CB8AC3E}">
        <p14:creationId xmlns:p14="http://schemas.microsoft.com/office/powerpoint/2010/main" val="24690000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09DE1-52FD-4DE5-B8A1-399B5F10AA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C245BA-B994-4C77-8F6E-2AAAF34179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75779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1231</TotalTime>
  <Words>421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Schoolbook</vt:lpstr>
      <vt:lpstr>Wingdings 2</vt:lpstr>
      <vt:lpstr>View</vt:lpstr>
      <vt:lpstr>PowerPoint Presentation</vt:lpstr>
      <vt:lpstr>Diamonds vs Diamond Substitutes</vt:lpstr>
      <vt:lpstr>How do we know what we are supposed to believe?</vt:lpstr>
      <vt:lpstr>What or who are false prophets and how do we not believe in their lies?</vt:lpstr>
      <vt:lpstr>How can we be like diamonds and not diamond substitutes in our daily lives and in our behavior?</vt:lpstr>
      <vt:lpstr>God knows how we live our lives!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Moyers</dc:creator>
  <cp:lastModifiedBy>Michael Nix</cp:lastModifiedBy>
  <cp:revision>9</cp:revision>
  <dcterms:created xsi:type="dcterms:W3CDTF">2021-07-17T15:33:16Z</dcterms:created>
  <dcterms:modified xsi:type="dcterms:W3CDTF">2021-07-18T14:57:03Z</dcterms:modified>
</cp:coreProperties>
</file>