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2D01"/>
    <a:srgbClr val="585232"/>
    <a:srgbClr val="C4C1A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4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35D2-33B6-41F4-BE76-D67ADFDB588B}" type="datetimeFigureOut">
              <a:rPr lang="en-US" smtClean="0"/>
              <a:pPr/>
              <a:t>7/19/2015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AE63-B9F8-4EA8-ACEF-C2DD1AB86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35D2-33B6-41F4-BE76-D67ADFDB588B}" type="datetimeFigureOut">
              <a:rPr lang="en-US" smtClean="0"/>
              <a:pPr/>
              <a:t>7/19/2015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AE63-B9F8-4EA8-ACEF-C2DD1AB86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35D2-33B6-41F4-BE76-D67ADFDB588B}" type="datetimeFigureOut">
              <a:rPr lang="en-US" smtClean="0"/>
              <a:pPr/>
              <a:t>7/19/2015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AE63-B9F8-4EA8-ACEF-C2DD1AB86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35D2-33B6-41F4-BE76-D67ADFDB588B}" type="datetimeFigureOut">
              <a:rPr lang="en-US" smtClean="0"/>
              <a:pPr/>
              <a:t>7/19/2015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AE63-B9F8-4EA8-ACEF-C2DD1AB86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35D2-33B6-41F4-BE76-D67ADFDB588B}" type="datetimeFigureOut">
              <a:rPr lang="en-US" smtClean="0"/>
              <a:pPr/>
              <a:t>7/19/2015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AE63-B9F8-4EA8-ACEF-C2DD1AB86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35D2-33B6-41F4-BE76-D67ADFDB588B}" type="datetimeFigureOut">
              <a:rPr lang="en-US" smtClean="0"/>
              <a:pPr/>
              <a:t>7/19/2015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AE63-B9F8-4EA8-ACEF-C2DD1AB86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35D2-33B6-41F4-BE76-D67ADFDB588B}" type="datetimeFigureOut">
              <a:rPr lang="en-US" smtClean="0"/>
              <a:pPr/>
              <a:t>7/19/2015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AE63-B9F8-4EA8-ACEF-C2DD1AB86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35D2-33B6-41F4-BE76-D67ADFDB588B}" type="datetimeFigureOut">
              <a:rPr lang="en-US" smtClean="0"/>
              <a:pPr/>
              <a:t>7/19/2015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AE63-B9F8-4EA8-ACEF-C2DD1AB86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35D2-33B6-41F4-BE76-D67ADFDB588B}" type="datetimeFigureOut">
              <a:rPr lang="en-US" smtClean="0"/>
              <a:pPr/>
              <a:t>7/19/2015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AE63-B9F8-4EA8-ACEF-C2DD1AB86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35D2-33B6-41F4-BE76-D67ADFDB588B}" type="datetimeFigureOut">
              <a:rPr lang="en-US" smtClean="0"/>
              <a:pPr/>
              <a:t>7/19/2015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AE63-B9F8-4EA8-ACEF-C2DD1AB86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35D2-33B6-41F4-BE76-D67ADFDB588B}" type="datetimeFigureOut">
              <a:rPr lang="en-US" smtClean="0"/>
              <a:pPr/>
              <a:t>7/19/2015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AE63-B9F8-4EA8-ACEF-C2DD1AB86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B35D2-33B6-41F4-BE76-D67ADFDB588B}" type="datetimeFigureOut">
              <a:rPr lang="en-US" smtClean="0"/>
              <a:pPr/>
              <a:t>7/19/2015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DAE63-B9F8-4EA8-ACEF-C2DD1AB86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6600" y="5387975"/>
            <a:ext cx="2057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…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aniel-study-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124200"/>
            <a:ext cx="9144000" cy="2123658"/>
          </a:xfrm>
          <a:prstGeom prst="rect">
            <a:avLst/>
          </a:prstGeom>
          <a:solidFill>
            <a:srgbClr val="522D0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Living Righteously</a:t>
            </a:r>
          </a:p>
          <a:p>
            <a:pPr algn="ctr"/>
            <a:r>
              <a:rPr lang="en-US" sz="4400" b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in an </a:t>
            </a:r>
          </a:p>
          <a:p>
            <a:pPr algn="ctr"/>
            <a:r>
              <a:rPr lang="en-US" sz="4400" b="1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Unrighteous World</a:t>
            </a:r>
            <a:endParaRPr lang="en-US" sz="3600" dirty="0" smtClean="0">
              <a:solidFill>
                <a:schemeClr val="bg2">
                  <a:lumMod val="9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aniel-study-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124200"/>
            <a:ext cx="8305800" cy="2769989"/>
          </a:xfrm>
          <a:prstGeom prst="rect">
            <a:avLst/>
          </a:prstGeom>
          <a:solidFill>
            <a:srgbClr val="522D0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Illusions That Daniel Faced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Daniel’s God was not THE God (Dan. 1:2; 5:2-4)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 Daniel’s education made him who he was (Dan. 1:5)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 Daniel’s name defined him (Dan. 1:6-7)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aniel-study-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124200"/>
            <a:ext cx="8305800" cy="2769989"/>
          </a:xfrm>
          <a:prstGeom prst="rect">
            <a:avLst/>
          </a:prstGeom>
          <a:solidFill>
            <a:srgbClr val="522D0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How Daniel Overcame the Illusions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 </a:t>
            </a: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He purposed… (Daniel 1:8)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 He prayed… (Daniel 2:17-23; 6:10; 9:3-19; 10:2,3,12,13)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 He remembered… (Daniel 6:10, 9:2; 2 Chron. 6:38)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aniel-study-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124200"/>
            <a:ext cx="8305800" cy="2769989"/>
          </a:xfrm>
          <a:prstGeom prst="rect">
            <a:avLst/>
          </a:prstGeom>
          <a:solidFill>
            <a:srgbClr val="522D0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How We Can Overcome the Illusions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 </a:t>
            </a: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Purpose… (1 Peter 5:8-9; Ephesians 6:11)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 Pray… (1 Peter 5:6-7; Philippians 4:6-7)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  <a:latin typeface="Constantia" pitchFamily="18" charset="0"/>
              </a:rPr>
              <a:t> Remember… (Titus 1:2; 1 Peter 2:9; 2 Peter 3:9)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134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…</vt:lpstr>
      <vt:lpstr>5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Joseph Siota</dc:creator>
  <cp:lastModifiedBy>Joseph Siota</cp:lastModifiedBy>
  <cp:revision>21</cp:revision>
  <dcterms:created xsi:type="dcterms:W3CDTF">2015-06-10T17:01:49Z</dcterms:created>
  <dcterms:modified xsi:type="dcterms:W3CDTF">2015-07-19T13:12:51Z</dcterms:modified>
</cp:coreProperties>
</file>