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FC8FA5-2488-44BD-A4D0-04016F5A928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64A6CAD-9FAF-4CC5-9116-18BE35080250}" type="datetimeFigureOut">
              <a:rPr lang="en-US" smtClean="0"/>
              <a:t>8/10/2013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Draw Near To God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4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God Invites Us – Awesome Thought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In our minds, we are nothing more than specks of dust in the universe.</a:t>
            </a:r>
          </a:p>
          <a:p>
            <a:r>
              <a:rPr lang="en-US" sz="2800" b="1" dirty="0" smtClean="0"/>
              <a:t>In God’s mind, we are more valuable than anything (Psalm 8:1-4).</a:t>
            </a:r>
          </a:p>
          <a:p>
            <a:r>
              <a:rPr lang="en-US" sz="2800" b="1" dirty="0" smtClean="0"/>
              <a:t>God is concerned about you. He sent Jesus to die for you (2 Peter 3:9).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388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Draw Near To God Through Christ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Jesus’ role as High Priest</a:t>
            </a:r>
          </a:p>
          <a:p>
            <a:pPr lvl="1"/>
            <a:r>
              <a:rPr lang="en-US" sz="2600" b="1" u="sng" dirty="0" smtClean="0"/>
              <a:t>Hebrews 7:23-25</a:t>
            </a:r>
            <a:r>
              <a:rPr lang="en-US" sz="2600" b="1" dirty="0" smtClean="0"/>
              <a:t> – </a:t>
            </a:r>
            <a:r>
              <a:rPr lang="en-US" sz="2600" b="1" i="1" dirty="0" smtClean="0"/>
              <a:t>‘those who draw near to God through Him…’</a:t>
            </a:r>
            <a:endParaRPr lang="en-US" sz="2600" b="1" dirty="0" smtClean="0"/>
          </a:p>
          <a:p>
            <a:pPr lvl="1"/>
            <a:r>
              <a:rPr lang="en-US" sz="2600" b="1" u="sng" dirty="0" smtClean="0"/>
              <a:t>Hebrews 10:19-22</a:t>
            </a:r>
            <a:r>
              <a:rPr lang="en-US" sz="2600" b="1" dirty="0" smtClean="0"/>
              <a:t> – Jesus has made it possible to have direct access to God.</a:t>
            </a:r>
          </a:p>
          <a:p>
            <a:pPr lvl="1"/>
            <a:r>
              <a:rPr lang="en-US" sz="2600" b="1" u="sng" dirty="0" smtClean="0"/>
              <a:t>Hebrews 4:14-16</a:t>
            </a:r>
            <a:r>
              <a:rPr lang="en-US" sz="2600" b="1" dirty="0" smtClean="0"/>
              <a:t> – We can draw near confidently</a:t>
            </a:r>
          </a:p>
          <a:p>
            <a:r>
              <a:rPr lang="en-US" sz="2800" b="1" dirty="0" smtClean="0"/>
              <a:t>No access to God unless through Christ</a:t>
            </a:r>
          </a:p>
          <a:p>
            <a:pPr lvl="1"/>
            <a:r>
              <a:rPr lang="en-US" sz="2600" b="1" dirty="0" smtClean="0"/>
              <a:t>John 14:6, Gal.3:27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85971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Developing Our Relationship With God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Similar to developing relationships with people</a:t>
            </a:r>
          </a:p>
          <a:p>
            <a:pPr lvl="1">
              <a:buClrTx/>
            </a:pPr>
            <a:r>
              <a:rPr lang="en-US" sz="2800" b="1" dirty="0" smtClean="0"/>
              <a:t>At least three elements involved:</a:t>
            </a:r>
          </a:p>
          <a:p>
            <a:pPr marL="1291590" lvl="2" indent="-514350">
              <a:buClrTx/>
              <a:buFont typeface="+mj-lt"/>
              <a:buAutoNum type="arabicPeriod"/>
            </a:pPr>
            <a:r>
              <a:rPr lang="en-US" sz="2600" b="1" dirty="0" smtClean="0"/>
              <a:t>Desire	2. Time	3. Communication</a:t>
            </a:r>
          </a:p>
          <a:p>
            <a:pPr lvl="1">
              <a:buClrTx/>
            </a:pPr>
            <a:r>
              <a:rPr lang="en-US" sz="2800" b="1" dirty="0" smtClean="0"/>
              <a:t>Same with God:</a:t>
            </a:r>
          </a:p>
          <a:p>
            <a:pPr marL="1291590" lvl="2" indent="-514350">
              <a:buClrTx/>
              <a:buFont typeface="+mj-lt"/>
              <a:buAutoNum type="arabicPeriod"/>
            </a:pPr>
            <a:r>
              <a:rPr lang="en-US" sz="2600" b="1" u="sng" dirty="0" smtClean="0"/>
              <a:t>Desire</a:t>
            </a:r>
            <a:r>
              <a:rPr lang="en-US" sz="2600" b="1" dirty="0" smtClean="0"/>
              <a:t> – </a:t>
            </a:r>
            <a:r>
              <a:rPr lang="en-US" sz="2400" b="1" dirty="0" smtClean="0"/>
              <a:t>1 Chron.28:9</a:t>
            </a:r>
            <a:r>
              <a:rPr lang="en-US" sz="2400" b="1" dirty="0"/>
              <a:t>, </a:t>
            </a:r>
            <a:r>
              <a:rPr lang="en-US" sz="2400" b="1" dirty="0" smtClean="0"/>
              <a:t>2 Chron.15:1-2, Zech.1:3</a:t>
            </a:r>
            <a:r>
              <a:rPr lang="en-US" sz="2400" b="1" dirty="0"/>
              <a:t>, Mal.3:7, </a:t>
            </a:r>
            <a:r>
              <a:rPr lang="en-US" sz="2400" b="1" dirty="0" smtClean="0"/>
              <a:t>Jam.4:8.</a:t>
            </a:r>
            <a:endParaRPr lang="en-US" sz="2400" b="1" dirty="0"/>
          </a:p>
          <a:p>
            <a:pPr marL="1291590" lvl="2" indent="-514350">
              <a:buClrTx/>
              <a:buFont typeface="+mj-lt"/>
              <a:buAutoNum type="arabicPeriod"/>
            </a:pPr>
            <a:r>
              <a:rPr lang="en-US" sz="2600" b="1" u="sng" dirty="0" smtClean="0"/>
              <a:t>Time</a:t>
            </a:r>
            <a:r>
              <a:rPr lang="en-US" sz="2600" b="1" dirty="0" smtClean="0"/>
              <a:t> – spend time in activities that make us draw near.</a:t>
            </a:r>
          </a:p>
          <a:p>
            <a:pPr marL="1291590" lvl="2" indent="-514350">
              <a:buClrTx/>
              <a:buFont typeface="+mj-lt"/>
              <a:buAutoNum type="arabicPeriod"/>
            </a:pPr>
            <a:r>
              <a:rPr lang="en-US" sz="2600" b="1" u="sng" dirty="0" smtClean="0"/>
              <a:t>Communication</a:t>
            </a:r>
            <a:r>
              <a:rPr lang="en-US" sz="2600" b="1" dirty="0" smtClean="0"/>
              <a:t> – Prayer, study</a:t>
            </a:r>
          </a:p>
          <a:p>
            <a:pPr marL="114300" indent="0">
              <a:buClrTx/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9393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Developing Our Relationship With God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James 4:7-10 – Further considerations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en-US" sz="2400" b="1" i="1" dirty="0" smtClean="0"/>
              <a:t>Submit to God</a:t>
            </a:r>
            <a:r>
              <a:rPr lang="en-US" sz="2400" b="1" dirty="0" smtClean="0"/>
              <a:t> – 4:8, Gal.2:20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en-US" sz="2400" b="1" i="1" dirty="0" smtClean="0"/>
              <a:t>Resist the devil </a:t>
            </a:r>
            <a:r>
              <a:rPr lang="en-US" sz="2400" b="1" dirty="0" smtClean="0"/>
              <a:t>– 4:8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en-US" sz="2400" b="1" i="1" dirty="0" smtClean="0"/>
              <a:t>Cleanse ourselves inwardly and outwardly </a:t>
            </a:r>
            <a:r>
              <a:rPr lang="en-US" sz="2400" b="1" dirty="0" smtClean="0"/>
              <a:t>– Matt.6:1-2, 5, 16; Isa.29:13</a:t>
            </a:r>
          </a:p>
        </p:txBody>
      </p:sp>
    </p:spTree>
    <p:extLst>
      <p:ext uri="{BB962C8B-B14F-4D97-AF65-F5344CB8AC3E}">
        <p14:creationId xmlns:p14="http://schemas.microsoft.com/office/powerpoint/2010/main" val="2573891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</TotalTime>
  <Words>170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Draw Near To God</vt:lpstr>
      <vt:lpstr>God Invites Us – Awesome Thought</vt:lpstr>
      <vt:lpstr>Draw Near To God Through Christ</vt:lpstr>
      <vt:lpstr>Developing Our Relationship With God</vt:lpstr>
      <vt:lpstr>Developing Our Relationship With God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Near To God</dc:title>
  <dc:creator>Ben</dc:creator>
  <cp:lastModifiedBy>Ben</cp:lastModifiedBy>
  <cp:revision>4</cp:revision>
  <dcterms:created xsi:type="dcterms:W3CDTF">2013-08-10T16:34:50Z</dcterms:created>
  <dcterms:modified xsi:type="dcterms:W3CDTF">2013-08-10T17:23:46Z</dcterms:modified>
</cp:coreProperties>
</file>