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B3C94-A7F7-4E83-A3C0-D6C352AA7D0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FF6F-E94C-493A-B73C-297A5CF3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Christians share in a wonderful fellowship with Jesus in the Light.  We share together in suffering and comfort, in meeting our physical needs, and in the great work of evangelizing a lost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BFF6F-E94C-493A-B73C-297A5CF373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5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3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7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3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21B0-38C4-4CD9-8D72-47BFD0B3E7A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2ED4-C492-4B00-B48D-2040EF021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02577D6-4808-4C1C-95AE-77B22FB42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4FD9E-E2D8-49EE-807F-30306010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7525" y="685800"/>
            <a:ext cx="306284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3D27-1D3E-4247-9423-11EB48AB9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57374">
            <a:off x="1783694" y="811216"/>
            <a:ext cx="5331891" cy="2602182"/>
          </a:xfrm>
        </p:spPr>
        <p:txBody>
          <a:bodyPr anchor="b">
            <a:normAutofit/>
          </a:bodyPr>
          <a:lstStyle/>
          <a:p>
            <a:r>
              <a:rPr lang="en-US" sz="8800" b="1" dirty="0">
                <a:solidFill>
                  <a:srgbClr val="595959"/>
                </a:solidFill>
                <a:latin typeface="Pristina" panose="03060402040406080204" pitchFamily="66" charset="0"/>
              </a:rPr>
              <a:t>What a Fellowship</a:t>
            </a:r>
            <a:r>
              <a:rPr lang="en-US" sz="6600" b="1" dirty="0">
                <a:solidFill>
                  <a:srgbClr val="595959"/>
                </a:solidFill>
                <a:latin typeface="Pristina" panose="03060402040406080204" pitchFamily="66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48ABC-0E3B-49DE-BDDC-E55D3E9CB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5" r="41547" b="-2"/>
          <a:stretch/>
        </p:blipFill>
        <p:spPr>
          <a:xfrm>
            <a:off x="6630729" y="10"/>
            <a:ext cx="2513271" cy="3426579"/>
          </a:xfrm>
          <a:prstGeom prst="rect">
            <a:avLst/>
          </a:prstGeom>
        </p:spPr>
      </p:pic>
      <p:pic>
        <p:nvPicPr>
          <p:cNvPr id="6" name="Picture 5" descr="A person and a child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D35D9EA7-2F75-4036-B68D-76B50E3309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28" r="37354" b="-2"/>
          <a:stretch/>
        </p:blipFill>
        <p:spPr>
          <a:xfrm>
            <a:off x="6630729" y="3426592"/>
            <a:ext cx="2513270" cy="3443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0505E-8829-4613-BB3F-AEBDE4690A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18581" y="3305876"/>
            <a:ext cx="2069419" cy="2661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38BEB-B938-4C8C-B90F-BEA7E917A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" y="0"/>
            <a:ext cx="2544508" cy="3426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97796-B194-4AD3-A207-DD29A9FAC4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433"/>
          <a:stretch/>
        </p:blipFill>
        <p:spPr>
          <a:xfrm>
            <a:off x="0" y="3426586"/>
            <a:ext cx="2544508" cy="34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2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2774-8E9C-4378-BCFA-D4CE313B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8" y="314960"/>
            <a:ext cx="4326923" cy="157480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Pristina" panose="03060402040406080204" pitchFamily="66" charset="0"/>
              </a:rPr>
              <a:t>Fellowship with Jesus in the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85A8-14E6-49F0-9C0B-FC9EABEE0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" y="1910080"/>
            <a:ext cx="5207338" cy="4785360"/>
          </a:xfrm>
        </p:spPr>
        <p:txBody>
          <a:bodyPr anchor="t">
            <a:normAutofit/>
          </a:bodyPr>
          <a:lstStyle/>
          <a:p>
            <a:r>
              <a:rPr lang="en-US" b="1" dirty="0"/>
              <a:t>This fellowship begins with receiving and believing the apostles’ words </a:t>
            </a:r>
            <a:r>
              <a:rPr lang="en-US" dirty="0"/>
              <a:t>(1 John 1:3). </a:t>
            </a:r>
          </a:p>
          <a:p>
            <a:r>
              <a:rPr lang="en-US" b="1" dirty="0"/>
              <a:t>If we walk in the light, we share  in fellowship with God and His Son </a:t>
            </a:r>
            <a:r>
              <a:rPr lang="en-US" dirty="0"/>
              <a:t>(1 John 1:5-7). </a:t>
            </a:r>
          </a:p>
          <a:p>
            <a:r>
              <a:rPr lang="en-US" b="1" dirty="0"/>
              <a:t>Fellowship with darkness and light are mutually exclusive</a:t>
            </a:r>
            <a:r>
              <a:rPr lang="en-US" dirty="0"/>
              <a:t>       (2 Cor. 6:14; 1 Timothy 5:22; Ephesians 5:8-11; 2 John 10-11; Romans 16:17)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81CD5-D8AC-43F3-A3D2-90A1530CE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33"/>
          <a:stretch/>
        </p:blipFill>
        <p:spPr>
          <a:xfrm>
            <a:off x="5449673" y="1685984"/>
            <a:ext cx="2577185" cy="347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89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2774-8E9C-4378-BCFA-D4CE313B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48920"/>
            <a:ext cx="5382623" cy="157480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ristina" panose="03060402040406080204" pitchFamily="66" charset="0"/>
              </a:rPr>
              <a:t>Fellowship in the Suffering and Comfort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85A8-14E6-49F0-9C0B-FC9EABEE0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" y="1910080"/>
            <a:ext cx="5207338" cy="4785360"/>
          </a:xfrm>
        </p:spPr>
        <p:txBody>
          <a:bodyPr anchor="t">
            <a:normAutofit/>
          </a:bodyPr>
          <a:lstStyle/>
          <a:p>
            <a:r>
              <a:rPr lang="en-US" b="1" dirty="0"/>
              <a:t>Paul delighted to share in the sufferings of Christ </a:t>
            </a:r>
            <a:r>
              <a:rPr lang="en-US" dirty="0"/>
              <a:t>(Phil 3:10 ). </a:t>
            </a:r>
          </a:p>
          <a:p>
            <a:r>
              <a:rPr lang="en-US" b="1" dirty="0"/>
              <a:t>He invited others to have fellowship with him in those sufferings </a:t>
            </a:r>
            <a:r>
              <a:rPr lang="en-US" dirty="0"/>
              <a:t>(2 Timothy 1:8 ). </a:t>
            </a:r>
          </a:p>
          <a:p>
            <a:r>
              <a:rPr lang="en-US" b="1" dirty="0"/>
              <a:t>Fellowship in suffering results   in fellowship in comfort                             </a:t>
            </a:r>
            <a:r>
              <a:rPr lang="en-US" dirty="0"/>
              <a:t>(2 Corinthians 1:7).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734E3-75B1-4EFD-AF86-2390B5A0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17" y="1747520"/>
            <a:ext cx="2593048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53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2774-8E9C-4378-BCFA-D4CE313B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7286"/>
            <a:ext cx="5382623" cy="157480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Pristina" panose="03060402040406080204" pitchFamily="66" charset="0"/>
              </a:rPr>
              <a:t>Fellowship in Ministering    to Needy Saints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85A8-14E6-49F0-9C0B-FC9EABEE0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" y="1910080"/>
            <a:ext cx="5059681" cy="4785360"/>
          </a:xfrm>
        </p:spPr>
        <p:txBody>
          <a:bodyPr anchor="t">
            <a:normAutofit/>
          </a:bodyPr>
          <a:lstStyle/>
          <a:p>
            <a:r>
              <a:rPr lang="en-US" b="1" dirty="0"/>
              <a:t>We have fellowship with the needs of the saints and are to be given to hospitality              </a:t>
            </a:r>
            <a:r>
              <a:rPr lang="en-US" dirty="0"/>
              <a:t>(Romans 12:13). </a:t>
            </a:r>
          </a:p>
          <a:p>
            <a:r>
              <a:rPr lang="en-US" b="1" dirty="0"/>
              <a:t>This fellowship is regarded as an honored privilege by both givers and receivers                      </a:t>
            </a:r>
            <a:r>
              <a:rPr lang="en-US" dirty="0"/>
              <a:t>(2 Corinthians 8:3-4; 9:12-13).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F6472-8429-4C9C-A448-BE8418DA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17" y="1801772"/>
            <a:ext cx="2618548" cy="357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334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2774-8E9C-4378-BCFA-D4CE313B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5" y="172720"/>
            <a:ext cx="5382623" cy="157480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Pristina" panose="03060402040406080204" pitchFamily="66" charset="0"/>
              </a:rPr>
              <a:t>Fellowship in Evangelism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85A8-14E6-49F0-9C0B-FC9EABEE0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79" y="1910080"/>
            <a:ext cx="5059681" cy="4785360"/>
          </a:xfrm>
        </p:spPr>
        <p:txBody>
          <a:bodyPr anchor="t">
            <a:normAutofit/>
          </a:bodyPr>
          <a:lstStyle/>
          <a:p>
            <a:r>
              <a:rPr lang="en-US" b="1" dirty="0"/>
              <a:t>By all participating in sharing the gospel </a:t>
            </a:r>
            <a:r>
              <a:rPr lang="en-US" dirty="0"/>
              <a:t>(Galatians 2:9;    Luke 5:7; 1 Thessalonians 1:8). </a:t>
            </a:r>
          </a:p>
          <a:p>
            <a:r>
              <a:rPr lang="en-US" b="1" dirty="0"/>
              <a:t>By supporting those who evangelize </a:t>
            </a:r>
            <a:r>
              <a:rPr lang="en-US" dirty="0"/>
              <a:t>(Philippians 1:3-7;    3 John 8; Galatians 6:6). </a:t>
            </a:r>
          </a:p>
          <a:p>
            <a:r>
              <a:rPr lang="en-US" b="1" dirty="0"/>
              <a:t>Through prayer </a:t>
            </a:r>
            <a:r>
              <a:rPr lang="en-US" dirty="0"/>
              <a:t>(2 Thess. 3:1; Colossians 4:3).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6A9F52-F630-4EEF-B9D8-9BC27664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39" y="1910080"/>
            <a:ext cx="2648152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273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257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Pristina</vt:lpstr>
      <vt:lpstr>Office Theme</vt:lpstr>
      <vt:lpstr>What a Fellowship!</vt:lpstr>
      <vt:lpstr>Fellowship with Jesus in the Light</vt:lpstr>
      <vt:lpstr>Fellowship in the Suffering and Comfort of Christ</vt:lpstr>
      <vt:lpstr>Fellowship in Ministering    to Needy Saints </vt:lpstr>
      <vt:lpstr>Fellowship in Evangelism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Fellowship!</dc:title>
  <dc:creator>Steve</dc:creator>
  <cp:lastModifiedBy>Steve</cp:lastModifiedBy>
  <cp:revision>7</cp:revision>
  <dcterms:created xsi:type="dcterms:W3CDTF">2021-09-30T17:25:12Z</dcterms:created>
  <dcterms:modified xsi:type="dcterms:W3CDTF">2021-10-01T17:05:04Z</dcterms:modified>
</cp:coreProperties>
</file>