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12192000" cy="6858000"/>
  <p:notesSz cx="7086600" cy="9372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Psalms 51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8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 of David’s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Bathsheba conceived a son outside of her marriage</a:t>
            </a:r>
          </a:p>
          <a:p>
            <a:r>
              <a:rPr lang="en-US" sz="2400" dirty="0"/>
              <a:t>Uriah was murdered</a:t>
            </a:r>
          </a:p>
          <a:p>
            <a:r>
              <a:rPr lang="en-US" sz="2400" dirty="0"/>
              <a:t>Lord’s enemies had been given a “great occasion … to blaspheme”</a:t>
            </a:r>
          </a:p>
          <a:p>
            <a:r>
              <a:rPr lang="en-US" sz="2400" dirty="0"/>
              <a:t>The baby died</a:t>
            </a:r>
          </a:p>
          <a:p>
            <a:r>
              <a:rPr lang="en-US" sz="2400" dirty="0"/>
              <a:t>David was never the same leader again</a:t>
            </a:r>
          </a:p>
          <a:p>
            <a:r>
              <a:rPr lang="en-US" sz="2400" dirty="0"/>
              <a:t>I Kings 15:4-5</a:t>
            </a:r>
          </a:p>
        </p:txBody>
      </p:sp>
    </p:spTree>
    <p:extLst>
      <p:ext uri="{BB962C8B-B14F-4D97-AF65-F5344CB8AC3E}">
        <p14:creationId xmlns:p14="http://schemas.microsoft.com/office/powerpoint/2010/main" val="2468543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Mark 12:29-30 The first and greatest commandment is to love God!</a:t>
            </a:r>
          </a:p>
          <a:p>
            <a:r>
              <a:rPr lang="en-US" sz="2400" dirty="0"/>
              <a:t>Ps. 51 We should want everything removed that stands between us and God</a:t>
            </a:r>
          </a:p>
          <a:p>
            <a:r>
              <a:rPr lang="en-US" sz="2400" dirty="0"/>
              <a:t>God still wants contrite hearts</a:t>
            </a:r>
          </a:p>
        </p:txBody>
      </p:sp>
    </p:spTree>
    <p:extLst>
      <p:ext uri="{BB962C8B-B14F-4D97-AF65-F5344CB8AC3E}">
        <p14:creationId xmlns:p14="http://schemas.microsoft.com/office/powerpoint/2010/main" val="59869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does my sin affect me?</a:t>
            </a:r>
          </a:p>
          <a:p>
            <a:pPr lvl="1"/>
            <a:r>
              <a:rPr lang="en-US" sz="2200" dirty="0"/>
              <a:t>Does it bother me when I sin?</a:t>
            </a:r>
          </a:p>
          <a:p>
            <a:pPr lvl="1"/>
            <a:r>
              <a:rPr lang="en-US" sz="2200" dirty="0"/>
              <a:t>Do I lose sleep when I sin?</a:t>
            </a:r>
          </a:p>
          <a:p>
            <a:pPr lvl="1"/>
            <a:r>
              <a:rPr lang="en-US" sz="2200" dirty="0"/>
              <a:t>Do I feel like I’ve lost anything when I sin?</a:t>
            </a:r>
          </a:p>
          <a:p>
            <a:pPr lvl="1"/>
            <a:r>
              <a:rPr lang="en-US" sz="2200" dirty="0"/>
              <a:t>How do I react when confronted with my sin?</a:t>
            </a:r>
          </a:p>
          <a:p>
            <a:pPr lvl="1"/>
            <a:r>
              <a:rPr lang="en-US" sz="2200" dirty="0"/>
              <a:t>How serious do I take sin?</a:t>
            </a:r>
          </a:p>
          <a:p>
            <a:r>
              <a:rPr lang="en-US" sz="2400" dirty="0"/>
              <a:t>The answers to these questions are an indication of how close my relationship is with God!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966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David’s Sin with Bathsheba </a:t>
            </a:r>
            <a:br>
              <a:rPr lang="en-US" dirty="0"/>
            </a:br>
            <a:r>
              <a:rPr lang="en-US" dirty="0"/>
              <a:t>II Samuel 11 –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David saw a woman bathing (II Sam. 11:2)</a:t>
            </a:r>
          </a:p>
          <a:p>
            <a:r>
              <a:rPr lang="en-US" sz="2400" dirty="0"/>
              <a:t>David inquired about the woman (3)</a:t>
            </a:r>
          </a:p>
          <a:p>
            <a:r>
              <a:rPr lang="en-US" sz="2400" dirty="0"/>
              <a:t>David sent messengers to get her (4)</a:t>
            </a:r>
          </a:p>
          <a:p>
            <a:r>
              <a:rPr lang="en-US" sz="2400" dirty="0"/>
              <a:t>David laid with her (4)</a:t>
            </a:r>
          </a:p>
          <a:p>
            <a:r>
              <a:rPr lang="en-US" sz="2400" dirty="0"/>
              <a:t>Bathsheba conceived and sent word to David (5)</a:t>
            </a:r>
          </a:p>
        </p:txBody>
      </p:sp>
    </p:spTree>
    <p:extLst>
      <p:ext uri="{BB962C8B-B14F-4D97-AF65-F5344CB8AC3E}">
        <p14:creationId xmlns:p14="http://schemas.microsoft.com/office/powerpoint/2010/main" val="368977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David’s Sin with Bathsheba</a:t>
            </a:r>
            <a:br>
              <a:rPr lang="en-US" dirty="0"/>
            </a:br>
            <a:r>
              <a:rPr lang="en-US" dirty="0"/>
              <a:t>Tried to Hide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David sent for Uriah the Hittite (Bathsheba’s husband) (II Sam. 11:6)</a:t>
            </a:r>
          </a:p>
          <a:p>
            <a:r>
              <a:rPr lang="en-US" sz="2400" dirty="0"/>
              <a:t>Uriah was one of David’s mighty men (II Sam. 23:8, 39)</a:t>
            </a:r>
          </a:p>
          <a:p>
            <a:r>
              <a:rPr lang="en-US" sz="2400" dirty="0"/>
              <a:t>David sent Uriah to his home – but he wouldn’t go (11)</a:t>
            </a:r>
          </a:p>
          <a:p>
            <a:r>
              <a:rPr lang="en-US" sz="2400" dirty="0"/>
              <a:t>David got Uriah drunk – but Uriah </a:t>
            </a:r>
            <a:r>
              <a:rPr lang="en-US" sz="2400"/>
              <a:t>still didn’t </a:t>
            </a:r>
            <a:r>
              <a:rPr lang="en-US" sz="2400" dirty="0"/>
              <a:t>go home (13)</a:t>
            </a:r>
          </a:p>
          <a:p>
            <a:r>
              <a:rPr lang="en-US" sz="2400" dirty="0"/>
              <a:t>David had Uriah murdered and sent the orders by Uriah himself! (14-17)</a:t>
            </a:r>
          </a:p>
          <a:p>
            <a:r>
              <a:rPr lang="en-US" sz="2400" dirty="0"/>
              <a:t>David sent for Bathsheba and married her (27)</a:t>
            </a:r>
          </a:p>
          <a:p>
            <a:r>
              <a:rPr lang="en-US" sz="2400" dirty="0"/>
              <a:t>Bathsheba bore a son (27)</a:t>
            </a:r>
          </a:p>
        </p:txBody>
      </p:sp>
    </p:spTree>
    <p:extLst>
      <p:ext uri="{BB962C8B-B14F-4D97-AF65-F5344CB8AC3E}">
        <p14:creationId xmlns:p14="http://schemas.microsoft.com/office/powerpoint/2010/main" val="286942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David’s Sin with Bathsheba</a:t>
            </a:r>
            <a:br>
              <a:rPr lang="en-US" dirty="0"/>
            </a:br>
            <a:r>
              <a:rPr lang="en-US" dirty="0"/>
              <a:t>Confronted with his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God sent Nathan to David (II Sam. 12:1)</a:t>
            </a:r>
          </a:p>
          <a:p>
            <a:r>
              <a:rPr lang="en-US" sz="2400" dirty="0"/>
              <a:t>Nathan told David the story about the man and his lamb (1-4)</a:t>
            </a:r>
          </a:p>
          <a:p>
            <a:r>
              <a:rPr lang="en-US" sz="2400" dirty="0"/>
              <a:t>David was very angry someone would do such a thing (5-6)</a:t>
            </a:r>
          </a:p>
          <a:p>
            <a:r>
              <a:rPr lang="en-US" sz="2400" dirty="0"/>
              <a:t>Nathan told David “You are the man!” (7)</a:t>
            </a:r>
          </a:p>
          <a:p>
            <a:r>
              <a:rPr lang="en-US" sz="2400" dirty="0"/>
              <a:t>David told Nathan “I have sinned against the Lord” (13)</a:t>
            </a:r>
          </a:p>
        </p:txBody>
      </p:sp>
    </p:spTree>
    <p:extLst>
      <p:ext uri="{BB962C8B-B14F-4D97-AF65-F5344CB8AC3E}">
        <p14:creationId xmlns:p14="http://schemas.microsoft.com/office/powerpoint/2010/main" val="395281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Psalms 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62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did David Feel about his Sin?</a:t>
            </a:r>
            <a:br>
              <a:rPr lang="en-US" dirty="0"/>
            </a:br>
            <a:r>
              <a:rPr lang="en-US" dirty="0"/>
              <a:t>Psalms 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David was MISERABLE!</a:t>
            </a:r>
          </a:p>
          <a:p>
            <a:r>
              <a:rPr lang="en-US" sz="2400" dirty="0"/>
              <a:t>His sin was ALWAYS before him (3)</a:t>
            </a:r>
          </a:p>
          <a:p>
            <a:r>
              <a:rPr lang="en-US" sz="2400" dirty="0"/>
              <a:t>He had sinned against God (4)</a:t>
            </a:r>
          </a:p>
          <a:p>
            <a:r>
              <a:rPr lang="en-US" sz="2400" dirty="0"/>
              <a:t>He had done EVIL (4)</a:t>
            </a:r>
          </a:p>
          <a:p>
            <a:r>
              <a:rPr lang="en-US" sz="2400" dirty="0"/>
              <a:t>Like his bones were broken (8)</a:t>
            </a:r>
          </a:p>
          <a:p>
            <a:r>
              <a:rPr lang="en-US" sz="2400" dirty="0"/>
              <a:t>That he was separated from God and Holy Spirit (11)</a:t>
            </a:r>
          </a:p>
        </p:txBody>
      </p:sp>
    </p:spTree>
    <p:extLst>
      <p:ext uri="{BB962C8B-B14F-4D97-AF65-F5344CB8AC3E}">
        <p14:creationId xmlns:p14="http://schemas.microsoft.com/office/powerpoint/2010/main" val="375483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did David want from God?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6206"/>
            <a:ext cx="8946541" cy="4832194"/>
          </a:xfrm>
        </p:spPr>
        <p:txBody>
          <a:bodyPr>
            <a:normAutofit/>
          </a:bodyPr>
          <a:lstStyle/>
          <a:p>
            <a:r>
              <a:rPr lang="en-US" sz="2800" dirty="0"/>
              <a:t>Mercy (1)</a:t>
            </a:r>
          </a:p>
          <a:p>
            <a:pPr lvl="1"/>
            <a:r>
              <a:rPr lang="en-US" sz="2400" dirty="0"/>
              <a:t>Transgressions blotted out (1, 9)</a:t>
            </a:r>
          </a:p>
          <a:p>
            <a:pPr lvl="1"/>
            <a:r>
              <a:rPr lang="en-US" sz="2400" dirty="0"/>
              <a:t>Cleansed from his sins (2, 7)</a:t>
            </a:r>
          </a:p>
          <a:p>
            <a:pPr lvl="1"/>
            <a:r>
              <a:rPr lang="en-US" sz="2400" dirty="0"/>
              <a:t>Guilt removed (14)</a:t>
            </a:r>
          </a:p>
          <a:p>
            <a:r>
              <a:rPr lang="en-US" sz="2800" dirty="0"/>
              <a:t>New clean and steadfast heart (10)</a:t>
            </a:r>
          </a:p>
          <a:p>
            <a:r>
              <a:rPr lang="en-US" sz="2800" dirty="0"/>
              <a:t>To be happy again</a:t>
            </a:r>
          </a:p>
          <a:p>
            <a:pPr lvl="1"/>
            <a:r>
              <a:rPr lang="en-US" sz="2400" dirty="0"/>
              <a:t>To hear joy and gladness (8)</a:t>
            </a:r>
          </a:p>
          <a:p>
            <a:pPr lvl="1"/>
            <a:r>
              <a:rPr lang="en-US" sz="2400" dirty="0"/>
              <a:t>The joy of God’s salvation restored (12)</a:t>
            </a:r>
          </a:p>
          <a:p>
            <a:r>
              <a:rPr lang="en-US" sz="2800" dirty="0"/>
              <a:t>David wanted God’s forgiveness</a:t>
            </a:r>
          </a:p>
        </p:txBody>
      </p:sp>
    </p:spTree>
    <p:extLst>
      <p:ext uri="{BB962C8B-B14F-4D97-AF65-F5344CB8AC3E}">
        <p14:creationId xmlns:p14="http://schemas.microsoft.com/office/powerpoint/2010/main" val="286164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did God want from David?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Truth in his heart (6)</a:t>
            </a:r>
          </a:p>
          <a:p>
            <a:r>
              <a:rPr lang="en-US" sz="2400" dirty="0"/>
              <a:t>A broken and contrite heart (16-17)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Ps. 34:18 God is near the contrite</a:t>
            </a:r>
          </a:p>
          <a:p>
            <a:r>
              <a:rPr lang="en-US" sz="2400" dirty="0"/>
              <a:t>Is. 66:1-2 God looks on the contrite</a:t>
            </a:r>
          </a:p>
          <a:p>
            <a:r>
              <a:rPr lang="en-US" sz="2400" dirty="0"/>
              <a:t>Is. 57:15  God dwells with the contrite</a:t>
            </a:r>
          </a:p>
          <a:p>
            <a:endParaRPr lang="en-US" sz="2400" dirty="0"/>
          </a:p>
          <a:p>
            <a:r>
              <a:rPr lang="en-US" sz="2400" dirty="0"/>
              <a:t>Luke 22:61-62 Peter wept bitterly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652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1455</TotalTime>
  <Words>531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Psalms 51</vt:lpstr>
      <vt:lpstr>Introduction</vt:lpstr>
      <vt:lpstr>David’s Sin with Bathsheba  II Samuel 11 – 12</vt:lpstr>
      <vt:lpstr>David’s Sin with Bathsheba Tried to Hide Sin</vt:lpstr>
      <vt:lpstr>David’s Sin with Bathsheba Confronted with his sin</vt:lpstr>
      <vt:lpstr>Psalms 51</vt:lpstr>
      <vt:lpstr>How did David Feel about his Sin? Psalms 51</vt:lpstr>
      <vt:lpstr>What did David want from God?</vt:lpstr>
      <vt:lpstr>What did God want from David?</vt:lpstr>
      <vt:lpstr>Consequences of David’s Sin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51</dc:title>
  <dc:creator>jgeorge</dc:creator>
  <cp:lastModifiedBy>projector</cp:lastModifiedBy>
  <cp:revision>50</cp:revision>
  <cp:lastPrinted>2016-10-29T19:03:45Z</cp:lastPrinted>
  <dcterms:created xsi:type="dcterms:W3CDTF">2016-10-29T16:27:55Z</dcterms:created>
  <dcterms:modified xsi:type="dcterms:W3CDTF">2016-10-30T21:40:21Z</dcterms:modified>
</cp:coreProperties>
</file>