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838200" y="1738313"/>
            <a:ext cx="10515600" cy="384333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79714" indent="-522514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652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716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8796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368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7940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512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7084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1656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2409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Unfortunately…</a:t>
            </a:r>
          </a:p>
        </p:txBody>
      </p:sp>
      <p:sp>
        <p:nvSpPr>
          <p:cNvPr id="13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AA7942"/>
                </a:solidFill>
              </a:defRPr>
            </a:pPr>
            <a:r>
              <a:t>Christians do not always live up to their calling to “walk worthy”. Eph. 4:1-3</a:t>
            </a:r>
          </a:p>
          <a:p>
            <a:pPr>
              <a:defRPr sz="3400">
                <a:solidFill>
                  <a:srgbClr val="AA7942"/>
                </a:solidFill>
              </a:defRPr>
            </a:pPr>
            <a:r>
              <a:t>Condemnatory judgments by others. Matt. 7:1</a:t>
            </a:r>
          </a:p>
          <a:p>
            <a:pPr>
              <a:defRPr sz="3400"/>
            </a:pPr>
            <a:r>
              <a:t>Strife, jealousy, angry tempers, disputes, slanders, gossip, arrogance, etc… </a:t>
            </a:r>
            <a:r>
              <a:rPr>
                <a:solidFill>
                  <a:srgbClr val="FF2600"/>
                </a:solidFill>
              </a:rPr>
              <a:t>2 Cor. 12:20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Unfortunately…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AA7942"/>
                </a:solidFill>
              </a:defRPr>
            </a:pPr>
            <a:r>
              <a:t>Christians do not always live up to their calling to “walk worthy”. Eph. 4:1-3</a:t>
            </a:r>
          </a:p>
          <a:p>
            <a:pPr>
              <a:defRPr sz="3400">
                <a:solidFill>
                  <a:srgbClr val="AA7942"/>
                </a:solidFill>
              </a:defRPr>
            </a:pPr>
            <a:r>
              <a:t>Condemnatory judgments by others. Matt. 7:1</a:t>
            </a:r>
          </a:p>
          <a:p>
            <a:pPr>
              <a:defRPr sz="3400">
                <a:solidFill>
                  <a:srgbClr val="AA7942"/>
                </a:solidFill>
              </a:defRPr>
            </a:pPr>
            <a:r>
              <a:t>Strife, jealousy, angry tempers, disputes, slanders, gossip, arrogance, etc.. 2 Cor. 12:20</a:t>
            </a:r>
          </a:p>
          <a:p>
            <a:pPr>
              <a:defRPr sz="3400"/>
            </a:pPr>
            <a:r>
              <a:t>It’s no wonder Christians have difficulty opening up so we can have full fellowship with one another.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 of church “growth”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 of church “growth”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600"/>
            </a:pPr>
            <a:r>
              <a:t>We’re not talking numbers,* but true spiritual growth among brethren. </a:t>
            </a:r>
            <a:r>
              <a:rPr>
                <a:solidFill>
                  <a:srgbClr val="C00000"/>
                </a:solidFill>
              </a:rPr>
              <a:t>Eph. 4:11-16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 of church “growth”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600">
                <a:solidFill>
                  <a:srgbClr val="AA7942"/>
                </a:solidFill>
              </a:defRPr>
            </a:pPr>
            <a:r>
              <a:t>We’re not talking numbers,* but true spiritual growth among brethren. Eph. 4:11-16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81000"/>
              </a:lnSpc>
              <a:defRPr sz="3600"/>
            </a:pPr>
            <a:r>
              <a:t>We’re talking about Christians who are </a:t>
            </a:r>
            <a:r>
              <a:rPr>
                <a:solidFill>
                  <a:srgbClr val="C00000"/>
                </a:solidFill>
              </a:rPr>
              <a:t>growing out of their comfort zone</a:t>
            </a:r>
            <a:r>
              <a:t> in doing the work of our Lord: privately and publicly…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 of church “growth”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600">
                <a:solidFill>
                  <a:srgbClr val="AA7942"/>
                </a:solidFill>
              </a:defRPr>
            </a:pPr>
            <a:r>
              <a:t>We’re not talking numbers,* but true spiritual growth among brethren. Eph. 4:11-16</a:t>
            </a:r>
          </a:p>
          <a:p>
            <a:pPr>
              <a:lnSpc>
                <a:spcPct val="81000"/>
              </a:lnSpc>
              <a:defRPr sz="3600">
                <a:solidFill>
                  <a:srgbClr val="AA7942"/>
                </a:solidFill>
              </a:defRPr>
            </a:pPr>
            <a:r>
              <a:t>We’re talking about Christians who are growing out of their comfort zone in doing the work of our Lord: privately and publicly…</a:t>
            </a:r>
          </a:p>
          <a:p>
            <a:pPr>
              <a:lnSpc>
                <a:spcPct val="81000"/>
              </a:lnSpc>
              <a:defRPr sz="3600"/>
            </a:pPr>
            <a:r>
              <a:t>Christians who are </a:t>
            </a:r>
            <a:r>
              <a:rPr b="1" u="sng"/>
              <a:t>not</a:t>
            </a:r>
            <a:r>
              <a:t> satisfied with a “social club” setting, but a genuine “servant-minded” heart.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039726"/>
          </a:xfrm>
          <a:prstGeom prst="rect">
            <a:avLst/>
          </a:prstGeom>
        </p:spPr>
        <p:txBody>
          <a:bodyPr/>
          <a:lstStyle/>
          <a:p>
            <a:pPr defTabSz="612648">
              <a:defRPr sz="3216"/>
            </a:pPr>
            <a:r>
              <a:t>A Significant Sign of </a:t>
            </a:r>
            <a:br/>
            <a:r>
              <a:t>church “growth”: </a:t>
            </a:r>
            <a:r>
              <a:rPr>
                <a:solidFill>
                  <a:srgbClr val="C00000"/>
                </a:solidFill>
              </a:rPr>
              <a:t>Opening Up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514350" y="365125"/>
            <a:ext cx="11163300" cy="1039726"/>
          </a:xfrm>
          <a:prstGeom prst="rect">
            <a:avLst/>
          </a:prstGeom>
        </p:spPr>
        <p:txBody>
          <a:bodyPr/>
          <a:lstStyle/>
          <a:p>
            <a:pPr defTabSz="612648">
              <a:defRPr sz="3216"/>
            </a:pPr>
            <a:r>
              <a:t>A Significant Sign of </a:t>
            </a:r>
            <a:br/>
            <a:r>
              <a:t>church “growth”: </a:t>
            </a:r>
            <a:r>
              <a:rPr>
                <a:solidFill>
                  <a:srgbClr val="C00000"/>
                </a:solidFill>
              </a:rPr>
              <a:t>Opening Up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2" y="1870362"/>
            <a:ext cx="6810373" cy="43066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 sz="3300"/>
            </a:pPr>
            <a:r>
              <a:t>Fulfilling passages like </a:t>
            </a:r>
            <a:br/>
            <a:r>
              <a:rPr>
                <a:solidFill>
                  <a:srgbClr val="C00000"/>
                </a:solidFill>
              </a:rPr>
              <a:t>James 5:16; Galatians 6:1-2 </a:t>
            </a:r>
            <a:r>
              <a:t>(confessing our sins to one another or confronting a brother/sister in sin with love) shows our love and need for one another in Christ.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752"/>
            </a:lvl1pPr>
          </a:lstStyle>
          <a:p>
            <a:r>
              <a:t>Being Vulnerable = Trusting One Another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752"/>
            </a:lvl1pPr>
          </a:lstStyle>
          <a:p>
            <a:r>
              <a:t>Being Vulnerable = Trusting One Another</a:t>
            </a:r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6260870" cy="43513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1000"/>
              </a:lnSpc>
              <a:defRPr sz="3500"/>
            </a:lvl1pPr>
          </a:lstStyle>
          <a:p>
            <a:r>
              <a:t>Brethren are reaching out for prayers and help to our church family…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752"/>
            </a:lvl1pPr>
          </a:lstStyle>
          <a:p>
            <a:r>
              <a:t>Being Vulnerable = Trusting One Another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626087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1000"/>
              </a:lnSpc>
              <a:defRPr sz="3500">
                <a:solidFill>
                  <a:srgbClr val="AA7942"/>
                </a:solidFill>
              </a:defRPr>
            </a:pPr>
            <a:r>
              <a:t>Brethren are reaching out for prayers and help to our church family…</a:t>
            </a:r>
          </a:p>
          <a:p>
            <a:pPr marL="457200" indent="-457200">
              <a:lnSpc>
                <a:spcPct val="81000"/>
              </a:lnSpc>
              <a:defRPr sz="3500"/>
            </a:pPr>
            <a:r>
              <a:t>…Exposing their sins, their weaknesses, or intimate petitions...</a:t>
            </a:r>
            <a:r>
              <a:rPr>
                <a:solidFill>
                  <a:srgbClr val="C00000"/>
                </a:solidFill>
              </a:rPr>
              <a:t>trusting that this church family WILL NOT harm them.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llins-flat-beach-05.jpg" descr="collins-flat-beach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2225" y="1079979"/>
            <a:ext cx="8007550" cy="4698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y_ice.jpg" descr="dry_i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392" y="1495550"/>
            <a:ext cx="9087216" cy="386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1404400750322_wps_11_Cocklers_working_in_Morec.jpg" descr="1404400750322_wps_11_Cocklers_working_in_More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831850"/>
            <a:ext cx="7924800" cy="519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Stock_000011157176_Small.jpg" descr="iStock_000011157176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196" y="1090744"/>
            <a:ext cx="8357608" cy="4651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  <p:sp>
        <p:nvSpPr>
          <p:cNvPr id="17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72000"/>
              </a:lnSpc>
              <a:defRPr sz="3700"/>
            </a:lvl1pPr>
          </a:lstStyle>
          <a:p>
            <a:r>
              <a:t>We're ALL sinners... who are (or can be) saved by the blood of Christ.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We're ALL sinners... who are (or can be) saved by the blood of Christ.</a:t>
            </a:r>
          </a:p>
          <a:p>
            <a:pPr>
              <a:lnSpc>
                <a:spcPct val="72000"/>
              </a:lnSpc>
              <a:defRPr sz="3700"/>
            </a:pPr>
            <a:r>
              <a:t>Blessings aside, we have trials and other struggles that are REAL.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4806"/>
            </a:lvl1pPr>
          </a:lstStyle>
          <a:p>
            <a:r>
              <a:t>Blessings of Being Added to the Church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  <p:sp>
        <p:nvSpPr>
          <p:cNvPr id="18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We're ALL sinners... who are (or can be) saved by the blood of Christ.</a:t>
            </a:r>
          </a:p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Blessings aside, we have trials and other struggles that are REAL.</a:t>
            </a:r>
          </a:p>
          <a:p>
            <a:pPr>
              <a:lnSpc>
                <a:spcPct val="72000"/>
              </a:lnSpc>
              <a:defRPr sz="3700"/>
            </a:pPr>
            <a:r>
              <a:rPr>
                <a:solidFill>
                  <a:srgbClr val="C00000"/>
                </a:solidFill>
              </a:rPr>
              <a:t>IT IS OKAY TO BE VULNERABLE: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  <p:sp>
        <p:nvSpPr>
          <p:cNvPr id="18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We're ALL sinners... who are (or can be) saved by the blood of Christ.</a:t>
            </a:r>
          </a:p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Blessings aside, we have trials and other struggles that are REAL.</a:t>
            </a:r>
          </a:p>
          <a:p>
            <a:pPr>
              <a:lnSpc>
                <a:spcPct val="72000"/>
              </a:lnSpc>
              <a:defRPr sz="3700"/>
            </a:pPr>
            <a:r>
              <a:rPr>
                <a:solidFill>
                  <a:srgbClr val="C00000"/>
                </a:solidFill>
              </a:rPr>
              <a:t>IT IS OKAY TO BE VULNERABLE:</a:t>
            </a:r>
          </a:p>
          <a:p>
            <a:pPr marL="914400" lvl="1" indent="-457200">
              <a:lnSpc>
                <a:spcPct val="72000"/>
              </a:lnSpc>
              <a:spcBef>
                <a:spcPts val="500"/>
              </a:spcBef>
              <a:defRPr sz="3300"/>
            </a:pPr>
            <a:r>
              <a:t>Seek a faithful brother/sister in Christ who you can confide in.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our Church Family</a:t>
            </a:r>
          </a:p>
        </p:txBody>
      </p:sp>
      <p:sp>
        <p:nvSpPr>
          <p:cNvPr id="18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We're ALL sinners... who are (or can be) saved by the blood of Christ.</a:t>
            </a:r>
          </a:p>
          <a:p>
            <a:pPr>
              <a:lnSpc>
                <a:spcPct val="72000"/>
              </a:lnSpc>
              <a:defRPr sz="3700">
                <a:solidFill>
                  <a:srgbClr val="AA7942"/>
                </a:solidFill>
              </a:defRPr>
            </a:pPr>
            <a:r>
              <a:t>Blessings aside, we have trials and other struggles that are REAL.</a:t>
            </a:r>
          </a:p>
          <a:p>
            <a:pPr>
              <a:lnSpc>
                <a:spcPct val="72000"/>
              </a:lnSpc>
              <a:defRPr sz="3700"/>
            </a:pPr>
            <a:r>
              <a:rPr>
                <a:solidFill>
                  <a:srgbClr val="C00000"/>
                </a:solidFill>
              </a:rPr>
              <a:t>IT IS OKAY TO BE VULNERABLE:</a:t>
            </a:r>
          </a:p>
          <a:p>
            <a:pPr marL="914400" lvl="1" indent="-457200">
              <a:lnSpc>
                <a:spcPct val="72000"/>
              </a:lnSpc>
              <a:spcBef>
                <a:spcPts val="500"/>
              </a:spcBef>
              <a:defRPr sz="3300"/>
            </a:pPr>
            <a:r>
              <a:t>Seek a faithful brother/sister in Christ who you can confide in.</a:t>
            </a:r>
          </a:p>
          <a:p>
            <a:pPr marL="914400" lvl="1" indent="-457200">
              <a:lnSpc>
                <a:spcPct val="72000"/>
              </a:lnSpc>
              <a:spcBef>
                <a:spcPts val="500"/>
              </a:spcBef>
              <a:defRPr sz="3300"/>
            </a:pPr>
            <a:r>
              <a:t>Seek this family to pray for and love you.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E7C-7D55-4EAE-9B5F-5B577655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D52AD-82D6-49DE-BC29-EADB396E7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02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4806"/>
            </a:lvl1pPr>
          </a:lstStyle>
          <a:p>
            <a:r>
              <a:t>Blessings of Being Added to the Church</a:t>
            </a:r>
          </a:p>
        </p:txBody>
      </p:sp>
      <p:sp>
        <p:nvSpPr>
          <p:cNvPr id="11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/>
            </a:pPr>
            <a:r>
              <a:t>You’re not condemned</a:t>
            </a:r>
            <a:r>
              <a:rPr b="0"/>
              <a:t>… but saved like other believers. </a:t>
            </a:r>
            <a:r>
              <a:rPr b="0">
                <a:solidFill>
                  <a:srgbClr val="C00000"/>
                </a:solidFill>
              </a:rPr>
              <a:t>Acts 2:47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4806"/>
            </a:lvl1pPr>
          </a:lstStyle>
          <a:p>
            <a:r>
              <a:t>Blessings of Being Added to the Church</a:t>
            </a:r>
          </a:p>
        </p:txBody>
      </p:sp>
      <p:sp>
        <p:nvSpPr>
          <p:cNvPr id="11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>
                <a:solidFill>
                  <a:srgbClr val="AA7942"/>
                </a:solidFill>
              </a:defRPr>
            </a:pPr>
            <a:r>
              <a:t>You’re not condemned</a:t>
            </a:r>
            <a:r>
              <a:rPr b="0"/>
              <a:t>… but saved like other believers. Acts 2:47</a:t>
            </a:r>
            <a:endParaRPr b="0">
              <a:solidFill>
                <a:srgbClr val="C00000"/>
              </a:solidFill>
            </a:endParaRPr>
          </a:p>
          <a:p>
            <a:pPr>
              <a:lnSpc>
                <a:spcPct val="81000"/>
              </a:lnSpc>
              <a:defRPr b="1"/>
            </a:pPr>
            <a:r>
              <a:t>You’re not alone</a:t>
            </a:r>
            <a:r>
              <a:rPr b="0"/>
              <a:t>…you’re in the household of God! </a:t>
            </a:r>
            <a:r>
              <a:rPr b="0">
                <a:solidFill>
                  <a:srgbClr val="C00000"/>
                </a:solidFill>
              </a:rPr>
              <a:t>Eph. 2:19 </a:t>
            </a:r>
          </a:p>
          <a:p>
            <a:pPr marL="0" indent="0" algn="ctr">
              <a:lnSpc>
                <a:spcPct val="81000"/>
              </a:lnSpc>
              <a:buSzTx/>
              <a:buNone/>
            </a:pP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4806"/>
            </a:lvl1pPr>
          </a:lstStyle>
          <a:p>
            <a:r>
              <a:t>Blessings of Being Added to the Church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>
                <a:solidFill>
                  <a:srgbClr val="AA7942"/>
                </a:solidFill>
              </a:defRPr>
            </a:pPr>
            <a:r>
              <a:t>You’re not condemned</a:t>
            </a:r>
            <a:r>
              <a:rPr b="0"/>
              <a:t>… but saved like other believers. Acts 2:47</a:t>
            </a:r>
          </a:p>
          <a:p>
            <a:pPr>
              <a:lnSpc>
                <a:spcPct val="81000"/>
              </a:lnSpc>
              <a:defRPr b="1">
                <a:solidFill>
                  <a:srgbClr val="AA7942"/>
                </a:solidFill>
              </a:defRPr>
            </a:pPr>
            <a:r>
              <a:t>You’re not alone</a:t>
            </a:r>
            <a:r>
              <a:rPr b="0"/>
              <a:t>…you’re in the household of God! Eph. 2:19 </a:t>
            </a:r>
            <a:endParaRPr b="0">
              <a:solidFill>
                <a:srgbClr val="C0000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None/>
            </a:pPr>
            <a:endParaRPr>
              <a:solidFill>
                <a:srgbClr val="C00000"/>
              </a:solidFill>
            </a:endParaRPr>
          </a:p>
          <a:p>
            <a:pPr marL="0" indent="0" algn="ctr">
              <a:lnSpc>
                <a:spcPct val="81000"/>
              </a:lnSpc>
              <a:buSzTx/>
              <a:buNone/>
              <a:defRPr sz="5400" b="1">
                <a:solidFill>
                  <a:srgbClr val="C00000"/>
                </a:solidFill>
              </a:defRPr>
            </a:pPr>
            <a:r>
              <a:rPr b="0"/>
              <a:t>You’re in the </a:t>
            </a:r>
            <a:r>
              <a:t>Household of </a:t>
            </a:r>
            <a:r>
              <a:rPr u="sng"/>
              <a:t>God!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Unfortunately…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Unfortunately…</a:t>
            </a:r>
          </a:p>
        </p:txBody>
      </p:sp>
      <p:sp>
        <p:nvSpPr>
          <p:cNvPr id="12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/>
            </a:pPr>
            <a:r>
              <a:t>Christians do not always live up to their calling to “walk worthy”. </a:t>
            </a:r>
            <a:r>
              <a:rPr>
                <a:solidFill>
                  <a:srgbClr val="FF2600"/>
                </a:solidFill>
              </a:rPr>
              <a:t>Eph. 4:1-3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Unfortunately…</a:t>
            </a:r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AA7942"/>
                </a:solidFill>
              </a:defRPr>
            </a:pPr>
            <a:r>
              <a:t>Christians do not always live up to their calling to “walk worthy”. Eph. 4:1-3</a:t>
            </a:r>
          </a:p>
          <a:p>
            <a:pPr>
              <a:defRPr sz="3400"/>
            </a:pPr>
            <a:r>
              <a:t>Condemnatory judgments by others.</a:t>
            </a:r>
            <a:r>
              <a:rPr>
                <a:solidFill>
                  <a:srgbClr val="FF2600"/>
                </a:solidFill>
              </a:rPr>
              <a:t> Matt. 7:1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Blessings of Being Added to the Church</vt:lpstr>
      <vt:lpstr>Blessings of Being Added to the Church</vt:lpstr>
      <vt:lpstr>Blessings of Being Added to the Church</vt:lpstr>
      <vt:lpstr>Blessings of Being Added to the Church</vt:lpstr>
      <vt:lpstr>Unfortunately…</vt:lpstr>
      <vt:lpstr>Unfortunately…</vt:lpstr>
      <vt:lpstr>Unfortunately…</vt:lpstr>
      <vt:lpstr>Unfortunately…</vt:lpstr>
      <vt:lpstr>Unfortunately…</vt:lpstr>
      <vt:lpstr>PowerPoint Presentation</vt:lpstr>
      <vt:lpstr>Sign of church “growth”</vt:lpstr>
      <vt:lpstr>Sign of church “growth”</vt:lpstr>
      <vt:lpstr>Sign of church “growth”</vt:lpstr>
      <vt:lpstr>Sign of church “growth”</vt:lpstr>
      <vt:lpstr>A Significant Sign of  church “growth”: Opening Up</vt:lpstr>
      <vt:lpstr>A Significant Sign of  church “growth”: Opening Up</vt:lpstr>
      <vt:lpstr>Being Vulnerable = Trusting One Another</vt:lpstr>
      <vt:lpstr>Being Vulnerable = Trusting One Another</vt:lpstr>
      <vt:lpstr>Being Vulnerable = Trusting One Another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our Church Family</vt:lpstr>
      <vt:lpstr>To our Church Family</vt:lpstr>
      <vt:lpstr>To our Church Family</vt:lpstr>
      <vt:lpstr>To our Church Family</vt:lpstr>
      <vt:lpstr>To our Church Family</vt:lpstr>
      <vt:lpstr>To our Church Family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Eastside Enlightener</cp:lastModifiedBy>
  <cp:revision>1</cp:revision>
  <dcterms:modified xsi:type="dcterms:W3CDTF">2017-11-12T15:07:40Z</dcterms:modified>
</cp:coreProperties>
</file>