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473FA6-0637-064A-86C2-D10E224F790C}" v="7" dt="2022-11-27T04:17:32.7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18"/>
    <p:restoredTop sz="94629"/>
  </p:normalViewPr>
  <p:slideViewPr>
    <p:cSldViewPr snapToGrid="0">
      <p:cViewPr varScale="1">
        <p:scale>
          <a:sx n="99" d="100"/>
          <a:sy n="99" d="100"/>
        </p:scale>
        <p:origin x="20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FE649-367A-8C49-8C23-B0AA5CA69E48}" type="datetimeFigureOut">
              <a:rPr lang="en-US" smtClean="0"/>
              <a:t>11/27/2022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B7FDA9-45E0-354B-B237-233C3F5FD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306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www.freebibleimages.org</a:t>
            </a:r>
            <a:r>
              <a:rPr lang="en-US" dirty="0"/>
              <a:t>/illustrations/</a:t>
            </a:r>
            <a:r>
              <a:rPr lang="en-US" dirty="0" err="1"/>
              <a:t>jvh</a:t>
            </a:r>
            <a:r>
              <a:rPr lang="en-US" dirty="0"/>
              <a:t>-miracles/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B7FDA9-45E0-354B-B237-233C3F5FD31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2709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www.freebibleimages.org</a:t>
            </a:r>
            <a:r>
              <a:rPr lang="en-US" dirty="0"/>
              <a:t>/illustrations/</a:t>
            </a:r>
            <a:r>
              <a:rPr lang="en-US" dirty="0" err="1"/>
              <a:t>jvh</a:t>
            </a:r>
            <a:r>
              <a:rPr lang="en-US" dirty="0"/>
              <a:t>-miracles/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B7FDA9-45E0-354B-B237-233C3F5FD31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701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www.freebibleimages.org</a:t>
            </a:r>
            <a:r>
              <a:rPr lang="en-US" dirty="0"/>
              <a:t>/illustrations/</a:t>
            </a:r>
            <a:r>
              <a:rPr lang="en-US" dirty="0" err="1"/>
              <a:t>jvh</a:t>
            </a:r>
            <a:r>
              <a:rPr lang="en-US" dirty="0"/>
              <a:t>-miracles/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B7FDA9-45E0-354B-B237-233C3F5FD31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6356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www.freebibleimages.org</a:t>
            </a:r>
            <a:r>
              <a:rPr lang="en-US" dirty="0"/>
              <a:t>/illustrations/</a:t>
            </a:r>
            <a:r>
              <a:rPr lang="en-US" dirty="0" err="1"/>
              <a:t>jvh</a:t>
            </a:r>
            <a:r>
              <a:rPr lang="en-US" dirty="0"/>
              <a:t>-miracles/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B7FDA9-45E0-354B-B237-233C3F5FD31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333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8730E-E9F0-3640-B17A-5770CABF170A}" type="datetimeFigureOut">
              <a:rPr lang="en-US" smtClean="0"/>
              <a:t>11/27/2022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69B1-3CCA-DB48-8BAC-6F675970B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066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8730E-E9F0-3640-B17A-5770CABF170A}" type="datetimeFigureOut">
              <a:rPr lang="en-US" smtClean="0"/>
              <a:t>11/27/2022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69B1-3CCA-DB48-8BAC-6F675970B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691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8730E-E9F0-3640-B17A-5770CABF170A}" type="datetimeFigureOut">
              <a:rPr lang="en-US" smtClean="0"/>
              <a:t>11/27/2022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69B1-3CCA-DB48-8BAC-6F675970B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508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8730E-E9F0-3640-B17A-5770CABF170A}" type="datetimeFigureOut">
              <a:rPr lang="en-US" smtClean="0"/>
              <a:t>11/27/2022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69B1-3CCA-DB48-8BAC-6F675970B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12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8730E-E9F0-3640-B17A-5770CABF170A}" type="datetimeFigureOut">
              <a:rPr lang="en-US" smtClean="0"/>
              <a:t>11/27/2022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69B1-3CCA-DB48-8BAC-6F675970B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547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8730E-E9F0-3640-B17A-5770CABF170A}" type="datetimeFigureOut">
              <a:rPr lang="en-US" smtClean="0"/>
              <a:t>11/27/2022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69B1-3CCA-DB48-8BAC-6F675970B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674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8730E-E9F0-3640-B17A-5770CABF170A}" type="datetimeFigureOut">
              <a:rPr lang="en-US" smtClean="0"/>
              <a:t>11/27/2022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69B1-3CCA-DB48-8BAC-6F675970B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433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8730E-E9F0-3640-B17A-5770CABF170A}" type="datetimeFigureOut">
              <a:rPr lang="en-US" smtClean="0"/>
              <a:t>11/27/2022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69B1-3CCA-DB48-8BAC-6F675970B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088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8730E-E9F0-3640-B17A-5770CABF170A}" type="datetimeFigureOut">
              <a:rPr lang="en-US" smtClean="0"/>
              <a:t>11/27/2022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69B1-3CCA-DB48-8BAC-6F675970B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472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8730E-E9F0-3640-B17A-5770CABF170A}" type="datetimeFigureOut">
              <a:rPr lang="en-US" smtClean="0"/>
              <a:t>11/27/2022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69B1-3CCA-DB48-8BAC-6F675970B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374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8730E-E9F0-3640-B17A-5770CABF170A}" type="datetimeFigureOut">
              <a:rPr lang="en-US" smtClean="0"/>
              <a:t>11/27/2022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69B1-3CCA-DB48-8BAC-6F675970B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567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8730E-E9F0-3640-B17A-5770CABF170A}" type="datetimeFigureOut">
              <a:rPr lang="en-US" smtClean="0"/>
              <a:t>11/27/2022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C69B1-3CCA-DB48-8BAC-6F675970B8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207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Jesus raises Jairus’ daughter from the dead. &lt;br/&gt;But taking her by the hand He called, saying, ‘Child, arise.’ &lt;br/&gt;Luke 8:54 &lt;br/&gt;Full text: Luke 8:40-56 – Slide 10">
            <a:extLst>
              <a:ext uri="{FF2B5EF4-FFF2-40B4-BE49-F238E27FC236}">
                <a16:creationId xmlns:a16="http://schemas.microsoft.com/office/drawing/2014/main" id="{2E89543C-4B8D-E2B8-67B2-249903F047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24" t="5822" r="4286" b="5728"/>
          <a:stretch/>
        </p:blipFill>
        <p:spPr bwMode="auto">
          <a:xfrm>
            <a:off x="4691743" y="399245"/>
            <a:ext cx="4452257" cy="606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EA564FA-0CDE-E02D-F32B-004AEA62CA37}"/>
              </a:ext>
            </a:extLst>
          </p:cNvPr>
          <p:cNvSpPr txBox="1"/>
          <p:nvPr/>
        </p:nvSpPr>
        <p:spPr>
          <a:xfrm>
            <a:off x="0" y="1236976"/>
            <a:ext cx="46917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Bookman Old Style" panose="02050604050505020204" pitchFamily="18" charset="0"/>
              </a:rPr>
              <a:t>The Great Physician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2B10DD-A6A1-1936-AC88-8E4B2625A5B6}"/>
              </a:ext>
            </a:extLst>
          </p:cNvPr>
          <p:cNvSpPr txBox="1"/>
          <p:nvPr/>
        </p:nvSpPr>
        <p:spPr>
          <a:xfrm>
            <a:off x="0" y="3396604"/>
            <a:ext cx="46917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chemeClr val="bg1"/>
                </a:solidFill>
                <a:latin typeface="Bookman Old Style" panose="02050604050505020204" pitchFamily="18" charset="0"/>
              </a:rPr>
              <a:t>Matt. 9:12; Heb. 4:14-15; Lk. 5:17-25</a:t>
            </a:r>
          </a:p>
        </p:txBody>
      </p:sp>
    </p:spTree>
    <p:extLst>
      <p:ext uri="{BB962C8B-B14F-4D97-AF65-F5344CB8AC3E}">
        <p14:creationId xmlns:p14="http://schemas.microsoft.com/office/powerpoint/2010/main" val="3905127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Jesus raises Jairus’ daughter from the dead. &lt;br/&gt;But taking her by the hand He called, saying, ‘Child, arise.’ &lt;br/&gt;Luke 8:54 &lt;br/&gt;Full text: Luke 8:40-56 – Slide 10">
            <a:extLst>
              <a:ext uri="{FF2B5EF4-FFF2-40B4-BE49-F238E27FC236}">
                <a16:creationId xmlns:a16="http://schemas.microsoft.com/office/drawing/2014/main" id="{2E89543C-4B8D-E2B8-67B2-249903F047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24" t="5822" r="4286" b="5728"/>
          <a:stretch/>
        </p:blipFill>
        <p:spPr bwMode="auto">
          <a:xfrm>
            <a:off x="4691743" y="399245"/>
            <a:ext cx="4452257" cy="606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EA564FA-0CDE-E02D-F32B-004AEA62CA37}"/>
              </a:ext>
            </a:extLst>
          </p:cNvPr>
          <p:cNvSpPr txBox="1"/>
          <p:nvPr/>
        </p:nvSpPr>
        <p:spPr>
          <a:xfrm>
            <a:off x="-1" y="399245"/>
            <a:ext cx="469174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Bookman Old Style" panose="02050604050505020204" pitchFamily="18" charset="0"/>
              </a:rPr>
              <a:t>We Have a Physician Who Has…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2B10DD-A6A1-1936-AC88-8E4B2625A5B6}"/>
              </a:ext>
            </a:extLst>
          </p:cNvPr>
          <p:cNvSpPr txBox="1"/>
          <p:nvPr/>
        </p:nvSpPr>
        <p:spPr>
          <a:xfrm>
            <a:off x="0" y="2459504"/>
            <a:ext cx="469174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Bookman Old Style" panose="02050604050505020204" pitchFamily="18" charset="0"/>
              </a:rPr>
              <a:t>Compassion on the sick (Matt. 14:14; 9:12)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Bookman Old Style" panose="02050604050505020204" pitchFamily="18" charset="0"/>
              </a:rPr>
              <a:t>Knowledge of our infirmities (Jn. 1:1-3, 14; Gen. 1:26; Heb. 4:14-15; Lk. 5:17-25)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Bookman Old Style" panose="02050604050505020204" pitchFamily="18" charset="0"/>
              </a:rPr>
              <a:t>A mind free from distractions and sin</a:t>
            </a:r>
          </a:p>
        </p:txBody>
      </p:sp>
    </p:spTree>
    <p:extLst>
      <p:ext uri="{BB962C8B-B14F-4D97-AF65-F5344CB8AC3E}">
        <p14:creationId xmlns:p14="http://schemas.microsoft.com/office/powerpoint/2010/main" val="1884669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Jesus raises Jairus’ daughter from the dead. &lt;br/&gt;But taking her by the hand He called, saying, ‘Child, arise.’ &lt;br/&gt;Luke 8:54 &lt;br/&gt;Full text: Luke 8:40-56 – Slide 10">
            <a:extLst>
              <a:ext uri="{FF2B5EF4-FFF2-40B4-BE49-F238E27FC236}">
                <a16:creationId xmlns:a16="http://schemas.microsoft.com/office/drawing/2014/main" id="{2E89543C-4B8D-E2B8-67B2-249903F047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24" t="5822" r="4286" b="5728"/>
          <a:stretch/>
        </p:blipFill>
        <p:spPr bwMode="auto">
          <a:xfrm>
            <a:off x="4691743" y="399245"/>
            <a:ext cx="4452257" cy="606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EA564FA-0CDE-E02D-F32B-004AEA62CA37}"/>
              </a:ext>
            </a:extLst>
          </p:cNvPr>
          <p:cNvSpPr txBox="1"/>
          <p:nvPr/>
        </p:nvSpPr>
        <p:spPr>
          <a:xfrm>
            <a:off x="-1" y="399245"/>
            <a:ext cx="469174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Bookman Old Style" panose="02050604050505020204" pitchFamily="18" charset="0"/>
              </a:rPr>
              <a:t>We Have a Physician Who Has…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2B10DD-A6A1-1936-AC88-8E4B2625A5B6}"/>
              </a:ext>
            </a:extLst>
          </p:cNvPr>
          <p:cNvSpPr txBox="1"/>
          <p:nvPr/>
        </p:nvSpPr>
        <p:spPr>
          <a:xfrm>
            <a:off x="0" y="2459504"/>
            <a:ext cx="469174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Bookman Old Style" panose="02050604050505020204" pitchFamily="18" charset="0"/>
              </a:rPr>
              <a:t>Cooperative patients (Matt. 13)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Bookman Old Style" panose="02050604050505020204" pitchFamily="18" charset="0"/>
              </a:rPr>
              <a:t>Helpers</a:t>
            </a:r>
          </a:p>
        </p:txBody>
      </p:sp>
    </p:spTree>
    <p:extLst>
      <p:ext uri="{BB962C8B-B14F-4D97-AF65-F5344CB8AC3E}">
        <p14:creationId xmlns:p14="http://schemas.microsoft.com/office/powerpoint/2010/main" val="3793814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Jesus raises Jairus’ daughter from the dead. &lt;br/&gt;But taking her by the hand He called, saying, ‘Child, arise.’ &lt;br/&gt;Luke 8:54 &lt;br/&gt;Full text: Luke 8:40-56 – Slide 10">
            <a:extLst>
              <a:ext uri="{FF2B5EF4-FFF2-40B4-BE49-F238E27FC236}">
                <a16:creationId xmlns:a16="http://schemas.microsoft.com/office/drawing/2014/main" id="{2E89543C-4B8D-E2B8-67B2-249903F047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024" t="5822" r="4286" b="5728"/>
          <a:stretch/>
        </p:blipFill>
        <p:spPr bwMode="auto">
          <a:xfrm>
            <a:off x="4691743" y="399245"/>
            <a:ext cx="4452257" cy="606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EA564FA-0CDE-E02D-F32B-004AEA62CA37}"/>
              </a:ext>
            </a:extLst>
          </p:cNvPr>
          <p:cNvSpPr txBox="1"/>
          <p:nvPr/>
        </p:nvSpPr>
        <p:spPr>
          <a:xfrm>
            <a:off x="-1" y="399245"/>
            <a:ext cx="46917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Bookman Old Style" panose="02050604050505020204" pitchFamily="18" charset="0"/>
              </a:rPr>
              <a:t>Our Work as Helpers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2B10DD-A6A1-1936-AC88-8E4B2625A5B6}"/>
              </a:ext>
            </a:extLst>
          </p:cNvPr>
          <p:cNvSpPr txBox="1"/>
          <p:nvPr/>
        </p:nvSpPr>
        <p:spPr>
          <a:xfrm>
            <a:off x="0" y="2459504"/>
            <a:ext cx="469174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Bookman Old Style" panose="02050604050505020204" pitchFamily="18" charset="0"/>
              </a:rPr>
              <a:t>Follow Jesus (Mk. 10:21; 1 Cor. 11:1)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>
                <a:solidFill>
                  <a:schemeClr val="bg1"/>
                </a:solidFill>
                <a:latin typeface="Bookman Old Style" panose="02050604050505020204" pitchFamily="18" charset="0"/>
              </a:rPr>
              <a:t>Imitate our Physician</a:t>
            </a:r>
          </a:p>
        </p:txBody>
      </p:sp>
    </p:spTree>
    <p:extLst>
      <p:ext uri="{BB962C8B-B14F-4D97-AF65-F5344CB8AC3E}">
        <p14:creationId xmlns:p14="http://schemas.microsoft.com/office/powerpoint/2010/main" val="1135323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11632</TotalTime>
  <Words>148</Words>
  <Application>Microsoft Office PowerPoint</Application>
  <PresentationFormat>On-screen Show (4:3)</PresentationFormat>
  <Paragraphs>20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Colton Richter</dc:creator>
  <cp:lastModifiedBy>Colton Richter</cp:lastModifiedBy>
  <cp:revision>3</cp:revision>
  <dcterms:created xsi:type="dcterms:W3CDTF">2022-11-18T17:32:11Z</dcterms:created>
  <dcterms:modified xsi:type="dcterms:W3CDTF">2022-11-27T14:12:29Z</dcterms:modified>
</cp:coreProperties>
</file>