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9"/>
      <p:italic r:id="rId10"/>
    </p:embeddedFont>
    <p:embeddedFont>
      <p:font typeface="Gill Sans Ultra Bold Condensed" panose="020B0A06020104020203" pitchFamily="3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Dubai" panose="020B0503030403030204" pitchFamily="34" charset="-78"/>
      <p:regular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AE4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97" d="100"/>
          <a:sy n="97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F4637-8472-42F9-8E04-52D8403FED2D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9152C-45A5-44E5-B922-3FEBA771C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7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walk in the Spirit is to tune our hearts to receive the Spirit’s guidance through His word, and then to bear </a:t>
            </a:r>
            <a:r>
              <a:rPr lang="en-US"/>
              <a:t>fruit accordingly.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9152C-45A5-44E5-B922-3FEBA771C7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4A9A-7438-4074-8DA3-84FF64DAB82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FA71-C66A-41F0-8E5F-DD3E60351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1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4A9A-7438-4074-8DA3-84FF64DAB82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FA71-C66A-41F0-8E5F-DD3E60351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0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4A9A-7438-4074-8DA3-84FF64DAB82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FA71-C66A-41F0-8E5F-DD3E60351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2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4A9A-7438-4074-8DA3-84FF64DAB82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FA71-C66A-41F0-8E5F-DD3E60351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8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4A9A-7438-4074-8DA3-84FF64DAB82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FA71-C66A-41F0-8E5F-DD3E60351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7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4A9A-7438-4074-8DA3-84FF64DAB82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FA71-C66A-41F0-8E5F-DD3E60351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4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4A9A-7438-4074-8DA3-84FF64DAB82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FA71-C66A-41F0-8E5F-DD3E60351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9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4A9A-7438-4074-8DA3-84FF64DAB82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FA71-C66A-41F0-8E5F-DD3E60351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1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4A9A-7438-4074-8DA3-84FF64DAB82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FA71-C66A-41F0-8E5F-DD3E60351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4A9A-7438-4074-8DA3-84FF64DAB82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FA71-C66A-41F0-8E5F-DD3E60351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4A9A-7438-4074-8DA3-84FF64DAB82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6FA71-C66A-41F0-8E5F-DD3E60351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8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F4A9A-7438-4074-8DA3-84FF64DAB820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6FA71-C66A-41F0-8E5F-DD3E60351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8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842F3F37-CAD7-4F8A-B9F5-A1BA6E87A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1FDBFB-D93B-4AEF-A1D5-D1ED85E07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041" y="918812"/>
            <a:ext cx="5435867" cy="3724977"/>
          </a:xfrm>
        </p:spPr>
        <p:txBody>
          <a:bodyPr anchor="ctr">
            <a:normAutofit/>
          </a:bodyPr>
          <a:lstStyle/>
          <a:p>
            <a:r>
              <a:rPr lang="en-US" sz="8800" dirty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ill Sans Ultra Bold Condensed" panose="020B0A06020104020203" pitchFamily="34" charset="0"/>
              </a:rPr>
              <a:t>Walk in the Spirit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C0274-123E-4DB0-B9AC-89A187653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664" y="4281839"/>
            <a:ext cx="2685582" cy="7239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Dubai" panose="020B0503030403030204" pitchFamily="34" charset="-78"/>
                <a:cs typeface="Dubai" panose="020B0503030403030204" pitchFamily="34" charset="-78"/>
              </a:rPr>
              <a:t>Galatians 5:16</a:t>
            </a:r>
          </a:p>
        </p:txBody>
      </p:sp>
    </p:spTree>
    <p:extLst>
      <p:ext uri="{BB962C8B-B14F-4D97-AF65-F5344CB8AC3E}">
        <p14:creationId xmlns:p14="http://schemas.microsoft.com/office/powerpoint/2010/main" val="380940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D738EDC7-84A6-4816-B841-C77023026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0" r="1" b="1"/>
          <a:stretch/>
        </p:blipFill>
        <p:spPr bwMode="auto">
          <a:xfrm>
            <a:off x="4567959" y="640082"/>
            <a:ext cx="4096293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01CF8D-3930-4E13-BE36-A5D81C338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48" y="295174"/>
            <a:ext cx="5558504" cy="2001069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Gill Sans Ultra Bold Condensed" panose="020B0A06020104020203" pitchFamily="34" charset="0"/>
              </a:rPr>
              <a:t>Which Spirit Leads Your Life?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DE0BE-4C4E-428C-8CCB-3FFA19145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7" y="2438400"/>
            <a:ext cx="3989050" cy="3785419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The Spirit of Christ </a:t>
            </a:r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leads to freedom (Romans 8:1;                      2 Corinthians 3:17)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The Spirit of Satan </a:t>
            </a:r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leads us to disobedience, condemnation and death! (Ephesians 2:2-3)</a:t>
            </a:r>
          </a:p>
        </p:txBody>
      </p:sp>
    </p:spTree>
    <p:extLst>
      <p:ext uri="{BB962C8B-B14F-4D97-AF65-F5344CB8AC3E}">
        <p14:creationId xmlns:p14="http://schemas.microsoft.com/office/powerpoint/2010/main" val="387417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accent4">
                <a:lumMod val="20000"/>
                <a:lumOff val="80000"/>
              </a:schemeClr>
            </a:gs>
            <a:gs pos="99000">
              <a:srgbClr val="F0EAE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1CF8D-3930-4E13-BE36-A5D81C338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47" y="295175"/>
            <a:ext cx="8413995" cy="1215992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Gill Sans Ultra Bold Condensed" panose="020B0A06020104020203" pitchFamily="34" charset="0"/>
              </a:rPr>
              <a:t>Tuning Your Spirit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DE0BE-4C4E-428C-8CCB-3FFA19145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47" y="5020092"/>
            <a:ext cx="8184506" cy="15427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Your spirit must be tuned to God’s Spirit            </a:t>
            </a:r>
            <a:r>
              <a:rPr lang="en-US" sz="3200" dirty="0">
                <a:latin typeface="Dubai" panose="020B0503030403030204" pitchFamily="34" charset="-78"/>
                <a:cs typeface="Dubai" panose="020B0503030403030204" pitchFamily="34" charset="-78"/>
              </a:rPr>
              <a:t>(1 Thessalonians 5:23; 2 Corinthians 5:16-17; Colossians 3:1-3; Romans 12:1-2)</a:t>
            </a:r>
          </a:p>
        </p:txBody>
      </p:sp>
      <p:pic>
        <p:nvPicPr>
          <p:cNvPr id="2050" name="Picture 2" descr="Image result for tuning  radio">
            <a:extLst>
              <a:ext uri="{FF2B5EF4-FFF2-40B4-BE49-F238E27FC236}">
                <a16:creationId xmlns:a16="http://schemas.microsoft.com/office/drawing/2014/main" id="{B5568F31-6271-478E-AF51-C71B0D22F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850" y="1628791"/>
            <a:ext cx="5415788" cy="30511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A6BEF4-C3C8-487B-9142-B63EC0189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20" r="1" b="1"/>
          <a:stretch/>
        </p:blipFill>
        <p:spPr>
          <a:xfrm>
            <a:off x="4567959" y="640082"/>
            <a:ext cx="4096293" cy="55778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01CF8D-3930-4E13-BE36-A5D81C338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48" y="465637"/>
            <a:ext cx="3845274" cy="167660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Gill Sans Ultra Bold Condensed" panose="020B0A06020104020203" pitchFamily="34" charset="0"/>
              </a:rPr>
              <a:t>Letting the Spirit Lead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DE0BE-4C4E-428C-8CCB-3FFA19145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61" y="2290812"/>
            <a:ext cx="3927708" cy="4235115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The Spirit leads through the word </a:t>
            </a:r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(Psalm 119:105, 11; John 6:63)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The Spirit-led life is not characterized by sin</a:t>
            </a:r>
            <a:r>
              <a:rPr lang="en-US" sz="2600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US" dirty="0">
                <a:latin typeface="Dubai" panose="020B0503030403030204" pitchFamily="34" charset="-78"/>
                <a:cs typeface="Dubai" panose="020B0503030403030204" pitchFamily="34" charset="-78"/>
              </a:rPr>
              <a:t>(1 John 3:9;                1 Peter 1:23; Gal. 5:16)</a:t>
            </a:r>
          </a:p>
          <a:p>
            <a:endParaRPr lang="en-US" sz="26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28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4">
                <a:lumMod val="20000"/>
                <a:lumOff val="80000"/>
              </a:schemeClr>
            </a:gs>
            <a:gs pos="99000">
              <a:srgbClr val="F0EAE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1CF8D-3930-4E13-BE36-A5D81C338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003" y="332073"/>
            <a:ext cx="8404370" cy="167660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Gill Sans Ultra Bold Condensed" panose="020B0A06020104020203" pitchFamily="34" charset="0"/>
              </a:rPr>
              <a:t>Characteristics of the Spirit-led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DE0BE-4C4E-428C-8CCB-3FFA19145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60" y="2290812"/>
            <a:ext cx="8479857" cy="4235115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It is a life that bears the fruit of the Spirit </a:t>
            </a:r>
            <a:r>
              <a:rPr lang="en-US" sz="3200" dirty="0">
                <a:latin typeface="Dubai" panose="020B0503030403030204" pitchFamily="34" charset="-78"/>
                <a:cs typeface="Dubai" panose="020B0503030403030204" pitchFamily="34" charset="-78"/>
              </a:rPr>
              <a:t>(Galatians 5:22-23)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It is a life in which the flesh has been crucified and you no longer tune to that frequency! </a:t>
            </a:r>
            <a:r>
              <a:rPr lang="en-US" sz="3200" dirty="0">
                <a:latin typeface="Dubai" panose="020B0503030403030204" pitchFamily="34" charset="-78"/>
                <a:cs typeface="Dubai" panose="020B0503030403030204" pitchFamily="34" charset="-78"/>
              </a:rPr>
              <a:t>(Galatians 5:24)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It is a life in which there is harmony between God’s Spirit, our spirit, and our daily walk. </a:t>
            </a:r>
            <a:r>
              <a:rPr lang="en-US" sz="3200" dirty="0">
                <a:latin typeface="Dubai" panose="020B0503030403030204" pitchFamily="34" charset="-78"/>
                <a:cs typeface="Dubai" panose="020B0503030403030204" pitchFamily="34" charset="-78"/>
              </a:rPr>
              <a:t>(Galatians 5:25)</a:t>
            </a:r>
          </a:p>
          <a:p>
            <a:endParaRPr lang="en-US" sz="26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782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192B76-EED5-4084-97F5-D6373C71B3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1" r="3792"/>
          <a:stretch/>
        </p:blipFill>
        <p:spPr>
          <a:xfrm>
            <a:off x="20" y="10"/>
            <a:ext cx="457922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01CF8D-3930-4E13-BE36-A5D81C338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301" y="640081"/>
            <a:ext cx="3604638" cy="490230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latin typeface="Gill Sans Ultra Bold Condensed" panose="020B0A06020104020203" pitchFamily="34" charset="0"/>
              </a:rPr>
              <a:t>It is Imperative that we Walk in the Spirit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DE0BE-4C4E-428C-8CCB-3FFA19145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9301" y="5542384"/>
            <a:ext cx="3604638" cy="488925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8:5-14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4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217</Words>
  <Application>Microsoft Office PowerPoint</Application>
  <PresentationFormat>On-screen Show (4:3)</PresentationFormat>
  <Paragraphs>18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 Light</vt:lpstr>
      <vt:lpstr>Gill Sans Ultra Bold Condensed</vt:lpstr>
      <vt:lpstr>Calibri</vt:lpstr>
      <vt:lpstr>Dubai</vt:lpstr>
      <vt:lpstr>Office Theme</vt:lpstr>
      <vt:lpstr>Walk in the Spirit</vt:lpstr>
      <vt:lpstr>Which Spirit Leads Your Life?</vt:lpstr>
      <vt:lpstr>Tuning Your Spirit</vt:lpstr>
      <vt:lpstr>Letting the Spirit Lead</vt:lpstr>
      <vt:lpstr>Characteristics of the Spirit-led Life</vt:lpstr>
      <vt:lpstr>It is Imperative that we Walk in the Spirit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 in the Spirit</dc:title>
  <dc:creator>Eastside Enlightener</dc:creator>
  <cp:lastModifiedBy>Eastside Enlightener</cp:lastModifiedBy>
  <cp:revision>12</cp:revision>
  <dcterms:created xsi:type="dcterms:W3CDTF">2017-12-08T16:19:51Z</dcterms:created>
  <dcterms:modified xsi:type="dcterms:W3CDTF">2017-12-08T21:22:14Z</dcterms:modified>
</cp:coreProperties>
</file>