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4" r:id="rId4"/>
    <p:sldId id="267" r:id="rId5"/>
    <p:sldId id="270" r:id="rId6"/>
    <p:sldId id="275" r:id="rId7"/>
    <p:sldId id="277" r:id="rId8"/>
    <p:sldId id="317" r:id="rId9"/>
    <p:sldId id="280" r:id="rId10"/>
    <p:sldId id="281" r:id="rId11"/>
    <p:sldId id="283" r:id="rId12"/>
    <p:sldId id="284" r:id="rId13"/>
    <p:sldId id="286" r:id="rId14"/>
    <p:sldId id="292" r:id="rId15"/>
    <p:sldId id="296" r:id="rId16"/>
    <p:sldId id="300" r:id="rId17"/>
    <p:sldId id="303" r:id="rId18"/>
    <p:sldId id="308" r:id="rId19"/>
    <p:sldId id="311" r:id="rId20"/>
    <p:sldId id="315" r:id="rId21"/>
    <p:sldId id="31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994" autoAdjust="0"/>
    <p:restoredTop sz="94660"/>
  </p:normalViewPr>
  <p:slideViewPr>
    <p:cSldViewPr snapToGrid="0">
      <p:cViewPr varScale="1">
        <p:scale>
          <a:sx n="78" d="100"/>
          <a:sy n="78" d="100"/>
        </p:scale>
        <p:origin x="420" y="96"/>
      </p:cViewPr>
      <p:guideLst/>
    </p:cSldViewPr>
  </p:slideViewPr>
  <p:notesTextViewPr>
    <p:cViewPr>
      <p:scale>
        <a:sx n="1" d="1"/>
        <a:sy n="1" d="1"/>
      </p:scale>
      <p:origin x="0" y="0"/>
    </p:cViewPr>
  </p:notesTextViewPr>
  <p:sorterViewPr>
    <p:cViewPr>
      <p:scale>
        <a:sx n="100" d="100"/>
        <a:sy n="100" d="100"/>
      </p:scale>
      <p:origin x="0" y="-16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t-BR" smtClean="0"/>
              <a:t>Clique para editar o título mestre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65762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85641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829782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t-BR" smtClean="0"/>
              <a:t>Clique para editar o título mestre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1862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25298510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82240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solidFill>
                  <a:prstClr val="black">
                    <a:tint val="75000"/>
                  </a:prstClr>
                </a:solidFill>
              </a:rPr>
              <a:pPr/>
              <a:t>9/17/2014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extLst>
      <p:ext uri="{BB962C8B-B14F-4D97-AF65-F5344CB8AC3E}">
        <p14:creationId xmlns:p14="http://schemas.microsoft.com/office/powerpoint/2010/main" val="4149563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140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t-BR" smtClean="0"/>
              <a:t>Clique para editar o título mestre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solidFill>
                  <a:prstClr val="black">
                    <a:tint val="75000"/>
                  </a:prstClr>
                </a:solidFill>
              </a:rPr>
              <a:pPr/>
              <a:t>9/17/2014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val="3125552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3771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solidFill>
                  <a:prstClr val="black">
                    <a:tint val="75000"/>
                  </a:prstClr>
                </a:solidFill>
              </a:rPr>
              <a:pPr/>
              <a:t>9/17/2014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val="1975406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1955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406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3805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t-BR" smtClean="0"/>
              <a:t>Clique para editar o título mestre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42A54C80-263E-416B-A8E0-580EDEADCBDC}" type="datetimeFigureOut">
              <a:rPr lang="en-US" smtClean="0">
                <a:solidFill>
                  <a:prstClr val="black">
                    <a:tint val="75000"/>
                  </a:prstClr>
                </a:solidFill>
              </a:rPr>
              <a:pPr/>
              <a:t>9/17/2014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val="58280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9/17/2014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0361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smtClean="0">
                <a:solidFill>
                  <a:prstClr val="black">
                    <a:tint val="75000"/>
                  </a:prstClr>
                </a:solidFill>
              </a:rPr>
              <a:pPr defTabSz="457200"/>
              <a:t>9/17/2014</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smtClean="0"/>
              <a:pPr defTabSz="457200"/>
              <a:t>‹#›</a:t>
            </a:fld>
            <a:endParaRPr lang="en-US" dirty="0"/>
          </a:p>
        </p:txBody>
      </p:sp>
    </p:spTree>
    <p:extLst>
      <p:ext uri="{BB962C8B-B14F-4D97-AF65-F5344CB8AC3E}">
        <p14:creationId xmlns:p14="http://schemas.microsoft.com/office/powerpoint/2010/main" val="21303953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b="1" dirty="0" smtClean="0"/>
              <a:t>The </a:t>
            </a:r>
            <a:r>
              <a:rPr lang="pt-BR" b="1" dirty="0" err="1" smtClean="0"/>
              <a:t>Deity</a:t>
            </a:r>
            <a:r>
              <a:rPr lang="pt-BR" b="1" dirty="0" smtClean="0"/>
              <a:t> </a:t>
            </a:r>
            <a:r>
              <a:rPr lang="pt-BR" b="1" dirty="0" err="1" smtClean="0"/>
              <a:t>and</a:t>
            </a:r>
            <a:r>
              <a:rPr lang="pt-BR" b="1" dirty="0"/>
              <a:t/>
            </a:r>
            <a:br>
              <a:rPr lang="pt-BR" b="1" dirty="0"/>
            </a:br>
            <a:r>
              <a:rPr lang="pt-BR" b="1" dirty="0" err="1" smtClean="0"/>
              <a:t>Greatness</a:t>
            </a:r>
            <a:r>
              <a:rPr lang="pt-BR" b="1" dirty="0" smtClean="0"/>
              <a:t> </a:t>
            </a:r>
            <a:r>
              <a:rPr lang="pt-BR" b="1" dirty="0" err="1" smtClean="0"/>
              <a:t>of</a:t>
            </a:r>
            <a:r>
              <a:rPr lang="pt-BR" b="1" dirty="0" smtClean="0"/>
              <a:t> Jesus</a:t>
            </a:r>
            <a:endParaRPr lang="en-US" b="1" dirty="0"/>
          </a:p>
        </p:txBody>
      </p:sp>
      <p:sp>
        <p:nvSpPr>
          <p:cNvPr id="3" name="Subtítulo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83633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40000"/>
                <a:lumOff val="6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smtClean="0"/>
              <a:t>Some </a:t>
            </a:r>
            <a:r>
              <a:rPr lang="pt-BR" sz="4000" b="1" dirty="0" err="1" smtClean="0"/>
              <a:t>of</a:t>
            </a:r>
            <a:r>
              <a:rPr lang="pt-BR" sz="4000" b="1" dirty="0" smtClean="0"/>
              <a:t> </a:t>
            </a:r>
            <a:r>
              <a:rPr lang="pt-BR" sz="4000" b="1" dirty="0" err="1" smtClean="0"/>
              <a:t>the</a:t>
            </a:r>
            <a:r>
              <a:rPr lang="pt-BR" sz="4000" b="1" dirty="0" smtClean="0"/>
              <a:t> </a:t>
            </a:r>
            <a:r>
              <a:rPr lang="pt-BR" sz="4000" b="1" dirty="0" err="1" smtClean="0"/>
              <a:t>conclusions</a:t>
            </a:r>
            <a:r>
              <a:rPr lang="pt-BR" sz="4000" b="1" dirty="0"/>
              <a:t/>
            </a:r>
            <a:br>
              <a:rPr lang="pt-BR" sz="4000" b="1" dirty="0"/>
            </a:br>
            <a:r>
              <a:rPr lang="pt-BR" sz="4000" b="1" dirty="0" err="1" smtClean="0"/>
              <a:t>of</a:t>
            </a:r>
            <a:r>
              <a:rPr lang="pt-BR" sz="4000" b="1" dirty="0" smtClean="0"/>
              <a:t> </a:t>
            </a:r>
            <a:r>
              <a:rPr lang="pt-BR" sz="4000" b="1" dirty="0" err="1" smtClean="0"/>
              <a:t>the</a:t>
            </a:r>
            <a:r>
              <a:rPr lang="pt-BR" sz="4000" b="1" dirty="0" smtClean="0"/>
              <a:t> Jesus </a:t>
            </a:r>
            <a:r>
              <a:rPr lang="pt-BR" sz="4000" b="1" dirty="0" err="1" smtClean="0"/>
              <a:t>Seminar</a:t>
            </a:r>
            <a:endParaRPr lang="en-US" sz="4000" b="1" dirty="0"/>
          </a:p>
        </p:txBody>
      </p:sp>
      <p:sp>
        <p:nvSpPr>
          <p:cNvPr id="3" name="Espaço Reservado para Conteúdo 2"/>
          <p:cNvSpPr>
            <a:spLocks noGrp="1"/>
          </p:cNvSpPr>
          <p:nvPr>
            <p:ph idx="1"/>
          </p:nvPr>
        </p:nvSpPr>
        <p:spPr>
          <a:xfrm>
            <a:off x="2589212" y="2133599"/>
            <a:ext cx="8915400" cy="4421945"/>
          </a:xfrm>
        </p:spPr>
        <p:txBody>
          <a:bodyPr>
            <a:normAutofit/>
          </a:bodyPr>
          <a:lstStyle/>
          <a:p>
            <a:r>
              <a:rPr lang="en-US" sz="2800" dirty="0" smtClean="0"/>
              <a:t>Jesus </a:t>
            </a:r>
            <a:r>
              <a:rPr lang="en-US" sz="2800" dirty="0"/>
              <a:t>rarely spoke of himself in the first person. The many "I am" statements in John originated from the Gospel author, not from Jesus.  </a:t>
            </a:r>
            <a:endParaRPr lang="en-US" sz="2800" dirty="0" smtClean="0"/>
          </a:p>
          <a:p>
            <a:r>
              <a:rPr lang="en-US" sz="2800" dirty="0" smtClean="0"/>
              <a:t>Jesus </a:t>
            </a:r>
            <a:r>
              <a:rPr lang="en-US" sz="2800" dirty="0"/>
              <a:t>did not claim to be the Messiah.  </a:t>
            </a:r>
            <a:endParaRPr lang="en-US" sz="2800" dirty="0" smtClean="0"/>
          </a:p>
          <a:p>
            <a:r>
              <a:rPr lang="en-US" sz="2800" dirty="0" smtClean="0"/>
              <a:t>Jesus </a:t>
            </a:r>
            <a:r>
              <a:rPr lang="en-US" sz="2800" dirty="0"/>
              <a:t>did not claim to be God.  </a:t>
            </a:r>
            <a:endParaRPr lang="en-US" sz="2800" dirty="0" smtClean="0"/>
          </a:p>
          <a:p>
            <a:endParaRPr lang="pt-BR" sz="2800" dirty="0"/>
          </a:p>
          <a:p>
            <a:endParaRPr lang="pt-BR" sz="2800" dirty="0" smtClean="0"/>
          </a:p>
          <a:p>
            <a:pPr marL="0" indent="0">
              <a:buNone/>
            </a:pPr>
            <a:r>
              <a:rPr lang="en-US" sz="1600" dirty="0" smtClean="0"/>
              <a:t>Source: http</a:t>
            </a:r>
            <a:r>
              <a:rPr lang="en-US" sz="1600" dirty="0"/>
              <a:t>://ulc.net/forum/index.php/topic/122519-conclusions-of-the-jesus-seminar/</a:t>
            </a:r>
            <a:endParaRPr lang="en-US" sz="1600" dirty="0" smtClean="0"/>
          </a:p>
        </p:txBody>
      </p:sp>
    </p:spTree>
    <p:extLst>
      <p:ext uri="{BB962C8B-B14F-4D97-AF65-F5344CB8AC3E}">
        <p14:creationId xmlns:p14="http://schemas.microsoft.com/office/powerpoint/2010/main" val="1571545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err="1" smtClean="0"/>
              <a:t>Deliberate</a:t>
            </a:r>
            <a:r>
              <a:rPr lang="pt-BR" sz="4000" b="1" dirty="0" smtClean="0"/>
              <a:t> </a:t>
            </a:r>
            <a:r>
              <a:rPr lang="pt-BR" sz="4000" b="1" dirty="0" err="1" smtClean="0"/>
              <a:t>efforts</a:t>
            </a:r>
            <a:r>
              <a:rPr lang="pt-BR" sz="4000" b="1" dirty="0"/>
              <a:t/>
            </a:r>
            <a:br>
              <a:rPr lang="pt-BR" sz="4000" b="1" dirty="0"/>
            </a:br>
            <a:r>
              <a:rPr lang="pt-BR" sz="4000" b="1" dirty="0" err="1" smtClean="0"/>
              <a:t>to</a:t>
            </a:r>
            <a:r>
              <a:rPr lang="pt-BR" sz="4000" b="1" dirty="0" smtClean="0"/>
              <a:t> humanize Jesus</a:t>
            </a:r>
            <a:endParaRPr lang="en-US" sz="4000" b="1" dirty="0"/>
          </a:p>
        </p:txBody>
      </p:sp>
      <p:sp>
        <p:nvSpPr>
          <p:cNvPr id="3" name="Espaço Reservado para Conteúdo 2"/>
          <p:cNvSpPr>
            <a:spLocks noGrp="1"/>
          </p:cNvSpPr>
          <p:nvPr>
            <p:ph idx="1"/>
          </p:nvPr>
        </p:nvSpPr>
        <p:spPr/>
        <p:txBody>
          <a:bodyPr>
            <a:normAutofit/>
          </a:bodyPr>
          <a:lstStyle/>
          <a:p>
            <a:r>
              <a:rPr lang="pt-BR" sz="3200" dirty="0" smtClean="0"/>
              <a:t>The Jesus </a:t>
            </a:r>
            <a:r>
              <a:rPr lang="pt-BR" sz="3200" dirty="0" err="1" smtClean="0"/>
              <a:t>Seminar</a:t>
            </a:r>
            <a:endParaRPr lang="pt-BR" sz="3200" dirty="0" smtClean="0"/>
          </a:p>
          <a:p>
            <a:r>
              <a:rPr lang="pt-BR" sz="3200" dirty="0" smtClean="0"/>
              <a:t>Dan Brown </a:t>
            </a:r>
            <a:endParaRPr lang="en-US" sz="3200" dirty="0"/>
          </a:p>
        </p:txBody>
      </p:sp>
    </p:spTree>
    <p:extLst>
      <p:ext uri="{BB962C8B-B14F-4D97-AF65-F5344CB8AC3E}">
        <p14:creationId xmlns:p14="http://schemas.microsoft.com/office/powerpoint/2010/main" val="38608371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40000"/>
                <a:lumOff val="6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err="1" smtClean="0"/>
              <a:t>Deliberate</a:t>
            </a:r>
            <a:r>
              <a:rPr lang="pt-BR" sz="4000" b="1" dirty="0" smtClean="0"/>
              <a:t> </a:t>
            </a:r>
            <a:r>
              <a:rPr lang="pt-BR" sz="4000" b="1" dirty="0" err="1" smtClean="0"/>
              <a:t>efforts</a:t>
            </a:r>
            <a:r>
              <a:rPr lang="pt-BR" sz="4000" b="1" dirty="0"/>
              <a:t/>
            </a:r>
            <a:br>
              <a:rPr lang="pt-BR" sz="4000" b="1" dirty="0"/>
            </a:br>
            <a:r>
              <a:rPr lang="pt-BR" sz="4000" b="1" dirty="0" err="1" smtClean="0"/>
              <a:t>to</a:t>
            </a:r>
            <a:r>
              <a:rPr lang="pt-BR" sz="4000" b="1" dirty="0" smtClean="0"/>
              <a:t> humanize Jesus</a:t>
            </a:r>
            <a:endParaRPr lang="en-US" sz="4000" b="1" dirty="0"/>
          </a:p>
        </p:txBody>
      </p:sp>
      <p:sp>
        <p:nvSpPr>
          <p:cNvPr id="3" name="Espaço Reservado para Conteúdo 2"/>
          <p:cNvSpPr>
            <a:spLocks noGrp="1"/>
          </p:cNvSpPr>
          <p:nvPr>
            <p:ph idx="1"/>
          </p:nvPr>
        </p:nvSpPr>
        <p:spPr/>
        <p:txBody>
          <a:bodyPr>
            <a:normAutofit/>
          </a:bodyPr>
          <a:lstStyle/>
          <a:p>
            <a:r>
              <a:rPr lang="pt-BR" sz="3200" dirty="0" smtClean="0"/>
              <a:t>The Jesus </a:t>
            </a:r>
            <a:r>
              <a:rPr lang="pt-BR" sz="3200" dirty="0" err="1" smtClean="0"/>
              <a:t>Seminar</a:t>
            </a:r>
            <a:endParaRPr lang="pt-BR" sz="3200" dirty="0" smtClean="0"/>
          </a:p>
          <a:p>
            <a:r>
              <a:rPr lang="pt-BR" sz="3200" dirty="0" smtClean="0"/>
              <a:t>Dan Brown </a:t>
            </a:r>
            <a:endParaRPr lang="en-US" sz="3200" dirty="0"/>
          </a:p>
        </p:txBody>
      </p:sp>
      <p:pic>
        <p:nvPicPr>
          <p:cNvPr id="2050" name="Picture 2" descr="http://upload.wikimedia.org/wikipedia/en/6/6b/DaVinciCod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53932">
            <a:off x="7963143" y="1370803"/>
            <a:ext cx="3048000" cy="456247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phandroid.s3.amazonaws.com/wp-content/uploads/2013/03/the-da-vinci-code-e136392045568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801" y="3327378"/>
            <a:ext cx="5476875"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69171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err="1" smtClean="0"/>
              <a:t>Deliberate</a:t>
            </a:r>
            <a:r>
              <a:rPr lang="pt-BR" sz="4000" b="1" dirty="0" smtClean="0"/>
              <a:t> </a:t>
            </a:r>
            <a:r>
              <a:rPr lang="pt-BR" sz="4000" b="1" dirty="0" err="1" smtClean="0"/>
              <a:t>efforts</a:t>
            </a:r>
            <a:r>
              <a:rPr lang="pt-BR" sz="4000" b="1" dirty="0"/>
              <a:t/>
            </a:r>
            <a:br>
              <a:rPr lang="pt-BR" sz="4000" b="1" dirty="0"/>
            </a:br>
            <a:r>
              <a:rPr lang="pt-BR" sz="4000" b="1" dirty="0" err="1" smtClean="0"/>
              <a:t>to</a:t>
            </a:r>
            <a:r>
              <a:rPr lang="pt-BR" sz="4000" b="1" dirty="0" smtClean="0"/>
              <a:t> humanize Jesus</a:t>
            </a:r>
            <a:endParaRPr lang="en-US" sz="4000" b="1" dirty="0"/>
          </a:p>
        </p:txBody>
      </p:sp>
      <p:sp>
        <p:nvSpPr>
          <p:cNvPr id="3" name="Espaço Reservado para Conteúdo 2"/>
          <p:cNvSpPr>
            <a:spLocks noGrp="1"/>
          </p:cNvSpPr>
          <p:nvPr>
            <p:ph idx="1"/>
          </p:nvPr>
        </p:nvSpPr>
        <p:spPr/>
        <p:txBody>
          <a:bodyPr>
            <a:normAutofit/>
          </a:bodyPr>
          <a:lstStyle/>
          <a:p>
            <a:r>
              <a:rPr lang="pt-BR" sz="3200" dirty="0" smtClean="0"/>
              <a:t>The Jesus </a:t>
            </a:r>
            <a:r>
              <a:rPr lang="pt-BR" sz="3200" dirty="0" err="1" smtClean="0"/>
              <a:t>Seminar</a:t>
            </a:r>
            <a:endParaRPr lang="pt-BR" sz="3200" dirty="0" smtClean="0"/>
          </a:p>
          <a:p>
            <a:r>
              <a:rPr lang="pt-BR" sz="3200" dirty="0" smtClean="0"/>
              <a:t>Dan Brown</a:t>
            </a:r>
          </a:p>
          <a:p>
            <a:r>
              <a:rPr lang="pt-BR" sz="3200" dirty="0" smtClean="0"/>
              <a:t>William P. Young </a:t>
            </a:r>
            <a:endParaRPr lang="en-US" sz="3200" dirty="0"/>
          </a:p>
        </p:txBody>
      </p:sp>
      <p:pic>
        <p:nvPicPr>
          <p:cNvPr id="4098" name="Picture 2" descr="http://www.wmpaulyoung.com/images/projects/theshack-3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947207">
            <a:off x="6666644" y="1348961"/>
            <a:ext cx="4486275" cy="4800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11776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err="1" smtClean="0"/>
              <a:t>Deliberate</a:t>
            </a:r>
            <a:r>
              <a:rPr lang="pt-BR" sz="4000" b="1" dirty="0" smtClean="0"/>
              <a:t> </a:t>
            </a:r>
            <a:r>
              <a:rPr lang="pt-BR" sz="4000" b="1" dirty="0" err="1" smtClean="0"/>
              <a:t>efforts</a:t>
            </a:r>
            <a:r>
              <a:rPr lang="pt-BR" sz="4000" b="1" dirty="0"/>
              <a:t/>
            </a:r>
            <a:br>
              <a:rPr lang="pt-BR" sz="4000" b="1" dirty="0"/>
            </a:br>
            <a:r>
              <a:rPr lang="pt-BR" sz="4000" b="1" dirty="0" err="1" smtClean="0"/>
              <a:t>to</a:t>
            </a:r>
            <a:r>
              <a:rPr lang="pt-BR" sz="4000" b="1" dirty="0" smtClean="0"/>
              <a:t> humanize Jesus</a:t>
            </a:r>
            <a:endParaRPr lang="en-US" sz="4000" b="1" dirty="0"/>
          </a:p>
        </p:txBody>
      </p:sp>
      <p:sp>
        <p:nvSpPr>
          <p:cNvPr id="3" name="Espaço Reservado para Conteúdo 2"/>
          <p:cNvSpPr>
            <a:spLocks noGrp="1"/>
          </p:cNvSpPr>
          <p:nvPr>
            <p:ph idx="1"/>
          </p:nvPr>
        </p:nvSpPr>
        <p:spPr/>
        <p:txBody>
          <a:bodyPr>
            <a:normAutofit/>
          </a:bodyPr>
          <a:lstStyle/>
          <a:p>
            <a:r>
              <a:rPr lang="pt-BR" sz="3200" dirty="0" err="1" smtClean="0"/>
              <a:t>We</a:t>
            </a:r>
            <a:r>
              <a:rPr lang="pt-BR" sz="3200" dirty="0" smtClean="0"/>
              <a:t> </a:t>
            </a:r>
            <a:r>
              <a:rPr lang="pt-BR" sz="3200" dirty="0" err="1" smtClean="0"/>
              <a:t>know</a:t>
            </a:r>
            <a:r>
              <a:rPr lang="pt-BR" sz="3200" dirty="0" smtClean="0"/>
              <a:t> </a:t>
            </a:r>
            <a:r>
              <a:rPr lang="pt-BR" sz="3200" dirty="0" err="1" smtClean="0"/>
              <a:t>that</a:t>
            </a:r>
            <a:r>
              <a:rPr lang="pt-BR" sz="3200" dirty="0" smtClean="0"/>
              <a:t> Jesus </a:t>
            </a:r>
            <a:r>
              <a:rPr lang="pt-BR" sz="3200" dirty="0" err="1" smtClean="0"/>
              <a:t>humanized</a:t>
            </a:r>
            <a:r>
              <a:rPr lang="pt-BR" sz="3200" dirty="0" smtClean="0"/>
              <a:t> </a:t>
            </a:r>
            <a:r>
              <a:rPr lang="pt-BR" sz="3200" dirty="0" err="1" smtClean="0"/>
              <a:t>Himself</a:t>
            </a:r>
            <a:r>
              <a:rPr lang="pt-BR" sz="3200" dirty="0" smtClean="0"/>
              <a:t> (</a:t>
            </a:r>
            <a:r>
              <a:rPr lang="pt-BR" sz="3200" dirty="0" err="1" smtClean="0"/>
              <a:t>Philippians</a:t>
            </a:r>
            <a:r>
              <a:rPr lang="pt-BR" sz="3200" dirty="0" smtClean="0"/>
              <a:t> 2:5-8; </a:t>
            </a:r>
            <a:r>
              <a:rPr lang="pt-BR" sz="3200" dirty="0" err="1" smtClean="0"/>
              <a:t>Hebrews</a:t>
            </a:r>
            <a:r>
              <a:rPr lang="pt-BR" sz="3200" dirty="0" smtClean="0"/>
              <a:t> 4:14-16)</a:t>
            </a:r>
          </a:p>
          <a:p>
            <a:r>
              <a:rPr lang="pt-BR" sz="3200" dirty="0"/>
              <a:t>Jesus </a:t>
            </a:r>
            <a:r>
              <a:rPr lang="pt-BR" sz="3200" dirty="0" err="1"/>
              <a:t>Seminar</a:t>
            </a:r>
            <a:r>
              <a:rPr lang="en-US" sz="3200" dirty="0"/>
              <a:t>’s </a:t>
            </a:r>
            <a:r>
              <a:rPr lang="en-US" sz="3200" dirty="0" smtClean="0"/>
              <a:t>denials</a:t>
            </a:r>
            <a:endParaRPr lang="pt-BR" sz="3200" dirty="0" smtClean="0"/>
          </a:p>
          <a:p>
            <a:r>
              <a:rPr lang="pt-BR" sz="3200" dirty="0" err="1" smtClean="0"/>
              <a:t>Young´s</a:t>
            </a:r>
            <a:r>
              <a:rPr lang="pt-BR" sz="3200" dirty="0" smtClean="0"/>
              <a:t> motives vs. His </a:t>
            </a:r>
            <a:r>
              <a:rPr lang="pt-BR" sz="3200" dirty="0" err="1" smtClean="0"/>
              <a:t>methods</a:t>
            </a:r>
            <a:endParaRPr lang="pt-BR" sz="3200" dirty="0" smtClean="0"/>
          </a:p>
          <a:p>
            <a:r>
              <a:rPr lang="pt-BR" sz="3200" dirty="0" smtClean="0"/>
              <a:t>Brown, </a:t>
            </a:r>
            <a:r>
              <a:rPr lang="pt-BR" sz="3200" dirty="0" err="1" smtClean="0"/>
              <a:t>Gnostics</a:t>
            </a:r>
            <a:r>
              <a:rPr lang="pt-BR" sz="3200" dirty="0" smtClean="0"/>
              <a:t> </a:t>
            </a:r>
            <a:r>
              <a:rPr lang="pt-BR" sz="3200" dirty="0" err="1" smtClean="0"/>
              <a:t>and</a:t>
            </a:r>
            <a:r>
              <a:rPr lang="pt-BR" sz="3200" dirty="0" smtClean="0"/>
              <a:t> </a:t>
            </a:r>
            <a:r>
              <a:rPr lang="pt-BR" sz="3200" dirty="0" err="1" smtClean="0"/>
              <a:t>Conspiracy</a:t>
            </a:r>
            <a:r>
              <a:rPr lang="pt-BR" sz="3200" dirty="0" smtClean="0"/>
              <a:t> </a:t>
            </a:r>
            <a:r>
              <a:rPr lang="pt-BR" sz="3200" dirty="0" err="1" smtClean="0"/>
              <a:t>Theorists</a:t>
            </a:r>
            <a:endParaRPr lang="pt-BR" sz="3200" dirty="0" smtClean="0"/>
          </a:p>
          <a:p>
            <a:r>
              <a:rPr lang="pt-BR" sz="3200" dirty="0" err="1" smtClean="0"/>
              <a:t>Pagan</a:t>
            </a:r>
            <a:r>
              <a:rPr lang="pt-BR" sz="3200" dirty="0" smtClean="0"/>
              <a:t> </a:t>
            </a:r>
            <a:r>
              <a:rPr lang="pt-BR" sz="3200" dirty="0" err="1" smtClean="0"/>
              <a:t>mythology</a:t>
            </a:r>
            <a:r>
              <a:rPr lang="pt-BR" sz="3200" dirty="0" smtClean="0"/>
              <a:t> </a:t>
            </a:r>
            <a:r>
              <a:rPr lang="pt-BR" sz="3200" dirty="0" err="1" smtClean="0"/>
              <a:t>and</a:t>
            </a:r>
            <a:r>
              <a:rPr lang="pt-BR" sz="3200" dirty="0" smtClean="0"/>
              <a:t> </a:t>
            </a:r>
            <a:r>
              <a:rPr lang="pt-BR" sz="3200" dirty="0" err="1" smtClean="0"/>
              <a:t>flawed</a:t>
            </a:r>
            <a:r>
              <a:rPr lang="pt-BR" sz="3200" dirty="0" smtClean="0"/>
              <a:t> </a:t>
            </a:r>
            <a:r>
              <a:rPr lang="pt-BR" sz="3200" dirty="0" err="1" smtClean="0"/>
              <a:t>heroes</a:t>
            </a:r>
            <a:endParaRPr lang="en-US" sz="3200" dirty="0"/>
          </a:p>
        </p:txBody>
      </p:sp>
    </p:spTree>
    <p:extLst>
      <p:ext uri="{BB962C8B-B14F-4D97-AF65-F5344CB8AC3E}">
        <p14:creationId xmlns:p14="http://schemas.microsoft.com/office/powerpoint/2010/main" val="37650263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err="1" smtClean="0"/>
              <a:t>Deliberate</a:t>
            </a:r>
            <a:r>
              <a:rPr lang="pt-BR" sz="4000" b="1" dirty="0" smtClean="0"/>
              <a:t> </a:t>
            </a:r>
            <a:r>
              <a:rPr lang="pt-BR" sz="4000" b="1" dirty="0" err="1" smtClean="0"/>
              <a:t>efforts</a:t>
            </a:r>
            <a:r>
              <a:rPr lang="pt-BR" sz="4000" b="1" dirty="0"/>
              <a:t/>
            </a:r>
            <a:br>
              <a:rPr lang="pt-BR" sz="4000" b="1" dirty="0"/>
            </a:br>
            <a:r>
              <a:rPr lang="pt-BR" sz="4000" b="1" dirty="0" err="1" smtClean="0"/>
              <a:t>to</a:t>
            </a:r>
            <a:r>
              <a:rPr lang="pt-BR" sz="4000" b="1" dirty="0" smtClean="0"/>
              <a:t> humanize Jesus</a:t>
            </a:r>
            <a:endParaRPr lang="en-US" sz="4000" b="1" dirty="0"/>
          </a:p>
        </p:txBody>
      </p:sp>
      <p:sp>
        <p:nvSpPr>
          <p:cNvPr id="3" name="Espaço Reservado para Conteúdo 2"/>
          <p:cNvSpPr>
            <a:spLocks noGrp="1"/>
          </p:cNvSpPr>
          <p:nvPr>
            <p:ph idx="1"/>
          </p:nvPr>
        </p:nvSpPr>
        <p:spPr>
          <a:xfrm>
            <a:off x="2589212" y="2133600"/>
            <a:ext cx="8915400" cy="4241442"/>
          </a:xfrm>
        </p:spPr>
        <p:txBody>
          <a:bodyPr>
            <a:normAutofit/>
          </a:bodyPr>
          <a:lstStyle/>
          <a:p>
            <a:r>
              <a:rPr lang="pt-BR" sz="3200" dirty="0" err="1"/>
              <a:t>Dangers</a:t>
            </a:r>
            <a:r>
              <a:rPr lang="pt-BR" sz="3200" dirty="0"/>
              <a:t> in </a:t>
            </a:r>
            <a:r>
              <a:rPr lang="pt-BR" sz="3200" dirty="0" err="1"/>
              <a:t>our</a:t>
            </a:r>
            <a:r>
              <a:rPr lang="pt-BR" sz="3200" dirty="0"/>
              <a:t> </a:t>
            </a:r>
            <a:r>
              <a:rPr lang="pt-BR" sz="3200" dirty="0" err="1"/>
              <a:t>own</a:t>
            </a:r>
            <a:r>
              <a:rPr lang="pt-BR" sz="3200" dirty="0"/>
              <a:t> </a:t>
            </a:r>
            <a:r>
              <a:rPr lang="pt-BR" sz="3200" dirty="0" err="1"/>
              <a:t>presentations</a:t>
            </a:r>
            <a:r>
              <a:rPr lang="pt-BR" sz="3200" dirty="0"/>
              <a:t> </a:t>
            </a:r>
            <a:r>
              <a:rPr lang="pt-BR" sz="3200" dirty="0" err="1"/>
              <a:t>of</a:t>
            </a:r>
            <a:r>
              <a:rPr lang="pt-BR" sz="3200" dirty="0"/>
              <a:t> Jesus</a:t>
            </a:r>
          </a:p>
          <a:p>
            <a:pPr lvl="1"/>
            <a:r>
              <a:rPr lang="pt-BR" sz="3000" dirty="0" err="1"/>
              <a:t>Politically</a:t>
            </a:r>
            <a:r>
              <a:rPr lang="pt-BR" sz="3000" dirty="0"/>
              <a:t> </a:t>
            </a:r>
            <a:r>
              <a:rPr lang="pt-BR" sz="3000" dirty="0" err="1"/>
              <a:t>acceptable</a:t>
            </a:r>
            <a:endParaRPr lang="pt-BR" sz="3000" dirty="0"/>
          </a:p>
          <a:p>
            <a:pPr lvl="1"/>
            <a:r>
              <a:rPr lang="pt-BR" sz="3000" dirty="0" err="1"/>
              <a:t>Popularly</a:t>
            </a:r>
            <a:r>
              <a:rPr lang="pt-BR" sz="3000" dirty="0"/>
              <a:t> </a:t>
            </a:r>
            <a:r>
              <a:rPr lang="pt-BR" sz="3000" dirty="0" err="1" smtClean="0"/>
              <a:t>palatable</a:t>
            </a:r>
            <a:endParaRPr lang="pt-BR" sz="3000" dirty="0" smtClean="0"/>
          </a:p>
          <a:p>
            <a:r>
              <a:rPr lang="pt-BR" sz="3200" dirty="0" smtClean="0"/>
              <a:t>The </a:t>
            </a:r>
            <a:r>
              <a:rPr lang="pt-BR" sz="3200" dirty="0" err="1" smtClean="0"/>
              <a:t>Truth</a:t>
            </a:r>
            <a:r>
              <a:rPr lang="pt-BR" sz="3200" dirty="0" smtClean="0"/>
              <a:t> </a:t>
            </a:r>
            <a:r>
              <a:rPr lang="pt-BR" sz="3200" dirty="0" err="1" smtClean="0"/>
              <a:t>will</a:t>
            </a:r>
            <a:r>
              <a:rPr lang="pt-BR" sz="3200" dirty="0" smtClean="0"/>
              <a:t> </a:t>
            </a:r>
            <a:r>
              <a:rPr lang="pt-BR" sz="3200" dirty="0" err="1" smtClean="0"/>
              <a:t>never</a:t>
            </a:r>
            <a:r>
              <a:rPr lang="pt-BR" sz="3200" dirty="0" smtClean="0"/>
              <a:t> </a:t>
            </a:r>
            <a:r>
              <a:rPr lang="pt-BR" sz="3200" dirty="0" err="1" smtClean="0"/>
              <a:t>be</a:t>
            </a:r>
            <a:r>
              <a:rPr lang="pt-BR" sz="3200" dirty="0" smtClean="0"/>
              <a:t> </a:t>
            </a:r>
            <a:r>
              <a:rPr lang="pt-BR" sz="3200" dirty="0" err="1" smtClean="0"/>
              <a:t>palatable</a:t>
            </a:r>
            <a:r>
              <a:rPr lang="pt-BR" sz="3200" dirty="0" smtClean="0"/>
              <a:t> </a:t>
            </a:r>
            <a:r>
              <a:rPr lang="pt-BR" sz="3200" dirty="0" err="1" smtClean="0"/>
              <a:t>to</a:t>
            </a:r>
            <a:r>
              <a:rPr lang="pt-BR" sz="3200" dirty="0" smtClean="0"/>
              <a:t> a </a:t>
            </a:r>
            <a:r>
              <a:rPr lang="pt-BR" sz="3200" dirty="0" err="1" smtClean="0"/>
              <a:t>pluralistic</a:t>
            </a:r>
            <a:r>
              <a:rPr lang="pt-BR" sz="3200" dirty="0" smtClean="0"/>
              <a:t> </a:t>
            </a:r>
            <a:r>
              <a:rPr lang="pt-BR" sz="3200" dirty="0" err="1" smtClean="0"/>
              <a:t>society</a:t>
            </a:r>
            <a:endParaRPr lang="en-US" sz="3200" dirty="0"/>
          </a:p>
        </p:txBody>
      </p:sp>
    </p:spTree>
    <p:extLst>
      <p:ext uri="{BB962C8B-B14F-4D97-AF65-F5344CB8AC3E}">
        <p14:creationId xmlns:p14="http://schemas.microsoft.com/office/powerpoint/2010/main" val="17745755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err="1" smtClean="0"/>
              <a:t>Why</a:t>
            </a:r>
            <a:r>
              <a:rPr lang="pt-BR" sz="4000" b="1" dirty="0" smtClean="0"/>
              <a:t> </a:t>
            </a:r>
            <a:r>
              <a:rPr lang="pt-BR" sz="4000" b="1" dirty="0" err="1" smtClean="0"/>
              <a:t>reject</a:t>
            </a:r>
            <a:r>
              <a:rPr lang="pt-BR" sz="4000" b="1" dirty="0" smtClean="0"/>
              <a:t> </a:t>
            </a:r>
            <a:r>
              <a:rPr lang="pt-BR" sz="4000" b="1" dirty="0" err="1" smtClean="0"/>
              <a:t>the</a:t>
            </a:r>
            <a:r>
              <a:rPr lang="pt-BR" sz="4000" b="1" dirty="0" smtClean="0"/>
              <a:t> </a:t>
            </a:r>
            <a:r>
              <a:rPr lang="pt-BR" sz="4000" b="1" dirty="0" err="1" smtClean="0"/>
              <a:t>Deity</a:t>
            </a:r>
            <a:r>
              <a:rPr lang="pt-BR" sz="4000" b="1" dirty="0" smtClean="0"/>
              <a:t> </a:t>
            </a:r>
            <a:r>
              <a:rPr lang="pt-BR" sz="4000" b="1" dirty="0" err="1" smtClean="0"/>
              <a:t>of</a:t>
            </a:r>
            <a:r>
              <a:rPr lang="pt-BR" sz="4000" b="1" dirty="0" smtClean="0"/>
              <a:t> Jesus?</a:t>
            </a:r>
            <a:endParaRPr lang="en-US" sz="4000" b="1" dirty="0"/>
          </a:p>
        </p:txBody>
      </p:sp>
      <p:sp>
        <p:nvSpPr>
          <p:cNvPr id="3" name="Espaço Reservado para Conteúdo 2"/>
          <p:cNvSpPr>
            <a:spLocks noGrp="1"/>
          </p:cNvSpPr>
          <p:nvPr>
            <p:ph idx="1"/>
          </p:nvPr>
        </p:nvSpPr>
        <p:spPr>
          <a:xfrm>
            <a:off x="2589212" y="1618445"/>
            <a:ext cx="8915400" cy="4885386"/>
          </a:xfrm>
        </p:spPr>
        <p:txBody>
          <a:bodyPr>
            <a:noAutofit/>
          </a:bodyPr>
          <a:lstStyle/>
          <a:p>
            <a:r>
              <a:rPr lang="pt-BR" sz="3200" dirty="0" err="1" smtClean="0"/>
              <a:t>If</a:t>
            </a:r>
            <a:r>
              <a:rPr lang="pt-BR" sz="3200" dirty="0" smtClean="0"/>
              <a:t> He </a:t>
            </a:r>
            <a:r>
              <a:rPr lang="pt-BR" sz="3200" dirty="0" err="1" smtClean="0"/>
              <a:t>is</a:t>
            </a:r>
            <a:r>
              <a:rPr lang="pt-BR" sz="3200" dirty="0" smtClean="0"/>
              <a:t> </a:t>
            </a:r>
            <a:r>
              <a:rPr lang="pt-BR" sz="3200" dirty="0" err="1" smtClean="0"/>
              <a:t>just</a:t>
            </a:r>
            <a:r>
              <a:rPr lang="pt-BR" sz="3200" dirty="0" smtClean="0"/>
              <a:t> a </a:t>
            </a:r>
            <a:r>
              <a:rPr lang="pt-BR" sz="3200" dirty="0" err="1" smtClean="0"/>
              <a:t>philosopher</a:t>
            </a:r>
            <a:r>
              <a:rPr lang="pt-BR" sz="3200" dirty="0" smtClean="0"/>
              <a:t>, </a:t>
            </a:r>
            <a:r>
              <a:rPr lang="pt-BR" sz="3200" dirty="0" err="1" smtClean="0"/>
              <a:t>salesman</a:t>
            </a:r>
            <a:r>
              <a:rPr lang="pt-BR" sz="3200" dirty="0" smtClean="0"/>
              <a:t>, </a:t>
            </a:r>
            <a:r>
              <a:rPr lang="pt-BR" sz="3200" dirty="0" err="1" smtClean="0"/>
              <a:t>teacher</a:t>
            </a:r>
            <a:r>
              <a:rPr lang="pt-BR" sz="3200" dirty="0" smtClean="0"/>
              <a:t>, </a:t>
            </a:r>
            <a:r>
              <a:rPr lang="pt-BR" sz="3200" dirty="0" err="1" smtClean="0"/>
              <a:t>healer</a:t>
            </a:r>
            <a:r>
              <a:rPr lang="pt-BR" sz="3200" dirty="0" smtClean="0"/>
              <a:t> </a:t>
            </a:r>
            <a:r>
              <a:rPr lang="pt-BR" sz="3200" dirty="0" err="1" smtClean="0"/>
              <a:t>or</a:t>
            </a:r>
            <a:r>
              <a:rPr lang="pt-BR" sz="3200" dirty="0" smtClean="0"/>
              <a:t> </a:t>
            </a:r>
            <a:r>
              <a:rPr lang="pt-BR" sz="3200" dirty="0" err="1" smtClean="0"/>
              <a:t>even</a:t>
            </a:r>
            <a:r>
              <a:rPr lang="pt-BR" sz="3200" dirty="0" smtClean="0"/>
              <a:t> </a:t>
            </a:r>
            <a:r>
              <a:rPr lang="pt-BR" sz="3200" dirty="0" err="1" smtClean="0"/>
              <a:t>savior</a:t>
            </a:r>
            <a:r>
              <a:rPr lang="pt-BR" sz="3200" dirty="0" smtClean="0"/>
              <a:t>, </a:t>
            </a:r>
            <a:r>
              <a:rPr lang="pt-BR" sz="3200" dirty="0" err="1" smtClean="0"/>
              <a:t>and</a:t>
            </a:r>
            <a:r>
              <a:rPr lang="pt-BR" sz="3200" dirty="0" smtClean="0"/>
              <a:t> </a:t>
            </a:r>
            <a:r>
              <a:rPr lang="pt-BR" sz="3200" dirty="0" err="1" smtClean="0"/>
              <a:t>nothing</a:t>
            </a:r>
            <a:r>
              <a:rPr lang="pt-BR" sz="3200" dirty="0" smtClean="0"/>
              <a:t> </a:t>
            </a:r>
            <a:r>
              <a:rPr lang="pt-BR" sz="3200" dirty="0" err="1" smtClean="0"/>
              <a:t>else</a:t>
            </a:r>
            <a:r>
              <a:rPr lang="pt-BR" sz="3200" dirty="0" smtClean="0"/>
              <a:t>, </a:t>
            </a:r>
            <a:r>
              <a:rPr lang="pt-BR" sz="3200" dirty="0" err="1" smtClean="0"/>
              <a:t>he</a:t>
            </a:r>
            <a:r>
              <a:rPr lang="pt-BR" sz="3200" dirty="0" smtClean="0"/>
              <a:t> does </a:t>
            </a:r>
            <a:r>
              <a:rPr lang="pt-BR" sz="3200" dirty="0" err="1" smtClean="0"/>
              <a:t>not</a:t>
            </a:r>
            <a:r>
              <a:rPr lang="pt-BR" sz="3200" dirty="0" smtClean="0"/>
              <a:t> </a:t>
            </a:r>
            <a:r>
              <a:rPr lang="pt-BR" sz="3200" dirty="0" err="1" smtClean="0"/>
              <a:t>threaten</a:t>
            </a:r>
            <a:r>
              <a:rPr lang="pt-BR" sz="3200" dirty="0" smtClean="0"/>
              <a:t> </a:t>
            </a:r>
            <a:r>
              <a:rPr lang="pt-BR" sz="3200" dirty="0" err="1" smtClean="0"/>
              <a:t>our</a:t>
            </a:r>
            <a:r>
              <a:rPr lang="pt-BR" sz="3200" dirty="0" smtClean="0"/>
              <a:t> </a:t>
            </a:r>
            <a:r>
              <a:rPr lang="pt-BR" sz="3200" dirty="0" err="1" smtClean="0"/>
              <a:t>lifestyle</a:t>
            </a:r>
            <a:endParaRPr lang="pt-BR" sz="3200" dirty="0" smtClean="0"/>
          </a:p>
          <a:p>
            <a:r>
              <a:rPr lang="pt-BR" sz="3200" dirty="0" err="1" smtClean="0"/>
              <a:t>But</a:t>
            </a:r>
            <a:r>
              <a:rPr lang="pt-BR" sz="3200" dirty="0" smtClean="0"/>
              <a:t> </a:t>
            </a:r>
            <a:r>
              <a:rPr lang="pt-BR" sz="3200" dirty="0" err="1" smtClean="0"/>
              <a:t>if</a:t>
            </a:r>
            <a:r>
              <a:rPr lang="pt-BR" sz="3200" dirty="0" smtClean="0"/>
              <a:t> He </a:t>
            </a:r>
            <a:r>
              <a:rPr lang="pt-BR" sz="3200" dirty="0" err="1" smtClean="0"/>
              <a:t>is</a:t>
            </a:r>
            <a:r>
              <a:rPr lang="pt-BR" sz="3200" dirty="0" smtClean="0"/>
              <a:t> </a:t>
            </a:r>
            <a:r>
              <a:rPr lang="pt-BR" sz="3200" dirty="0" err="1" smtClean="0"/>
              <a:t>the</a:t>
            </a:r>
            <a:r>
              <a:rPr lang="pt-BR" sz="3200" dirty="0" smtClean="0"/>
              <a:t> </a:t>
            </a:r>
            <a:r>
              <a:rPr lang="pt-BR" sz="3200" dirty="0" err="1" smtClean="0"/>
              <a:t>fiery-eyed</a:t>
            </a:r>
            <a:r>
              <a:rPr lang="pt-BR" sz="3200" dirty="0" smtClean="0"/>
              <a:t> Judge </a:t>
            </a:r>
            <a:r>
              <a:rPr lang="pt-BR" sz="3200" dirty="0" err="1" smtClean="0"/>
              <a:t>who</a:t>
            </a:r>
            <a:r>
              <a:rPr lang="pt-BR" sz="3200" dirty="0" smtClean="0"/>
              <a:t> </a:t>
            </a:r>
            <a:r>
              <a:rPr lang="pt-BR" sz="3200" dirty="0" err="1" smtClean="0"/>
              <a:t>created</a:t>
            </a:r>
            <a:r>
              <a:rPr lang="pt-BR" sz="3200" dirty="0" smtClean="0"/>
              <a:t>, </a:t>
            </a:r>
            <a:r>
              <a:rPr lang="pt-BR" sz="3200" dirty="0" err="1" smtClean="0"/>
              <a:t>sustains</a:t>
            </a:r>
            <a:r>
              <a:rPr lang="pt-BR" sz="3200" dirty="0" smtClean="0"/>
              <a:t> </a:t>
            </a:r>
            <a:r>
              <a:rPr lang="pt-BR" sz="3200" dirty="0" err="1" smtClean="0"/>
              <a:t>and</a:t>
            </a:r>
            <a:r>
              <a:rPr lang="pt-BR" sz="3200" dirty="0" smtClean="0"/>
              <a:t> </a:t>
            </a:r>
            <a:r>
              <a:rPr lang="pt-BR" sz="3200" dirty="0" err="1" smtClean="0"/>
              <a:t>will</a:t>
            </a:r>
            <a:r>
              <a:rPr lang="pt-BR" sz="3200" dirty="0" smtClean="0"/>
              <a:t> </a:t>
            </a:r>
            <a:r>
              <a:rPr lang="pt-BR" sz="3200" dirty="0" err="1" smtClean="0"/>
              <a:t>destroy</a:t>
            </a:r>
            <a:r>
              <a:rPr lang="pt-BR" sz="3200" dirty="0" smtClean="0"/>
              <a:t> </a:t>
            </a:r>
            <a:r>
              <a:rPr lang="pt-BR" sz="3200" dirty="0" err="1" smtClean="0"/>
              <a:t>the</a:t>
            </a:r>
            <a:r>
              <a:rPr lang="pt-BR" sz="3200" dirty="0" smtClean="0"/>
              <a:t> </a:t>
            </a:r>
            <a:r>
              <a:rPr lang="pt-BR" sz="3200" dirty="0" err="1" smtClean="0"/>
              <a:t>universe</a:t>
            </a:r>
            <a:r>
              <a:rPr lang="pt-BR" sz="3200" dirty="0" smtClean="0"/>
              <a:t>, </a:t>
            </a:r>
            <a:r>
              <a:rPr lang="pt-BR" sz="3200" dirty="0" err="1" smtClean="0"/>
              <a:t>he</a:t>
            </a:r>
            <a:r>
              <a:rPr lang="pt-BR" sz="3200" dirty="0" smtClean="0"/>
              <a:t> </a:t>
            </a:r>
            <a:r>
              <a:rPr lang="pt-BR" sz="3200" dirty="0" err="1" smtClean="0"/>
              <a:t>turns</a:t>
            </a:r>
            <a:r>
              <a:rPr lang="pt-BR" sz="3200" dirty="0" smtClean="0"/>
              <a:t> </a:t>
            </a:r>
            <a:r>
              <a:rPr lang="pt-BR" sz="3200" dirty="0" err="1" smtClean="0"/>
              <a:t>our</a:t>
            </a:r>
            <a:r>
              <a:rPr lang="pt-BR" sz="3200" dirty="0" smtClean="0"/>
              <a:t> world </a:t>
            </a:r>
            <a:r>
              <a:rPr lang="pt-BR" sz="3200" dirty="0" err="1" smtClean="0"/>
              <a:t>upside</a:t>
            </a:r>
            <a:r>
              <a:rPr lang="pt-BR" sz="3200" dirty="0" smtClean="0"/>
              <a:t> </a:t>
            </a:r>
            <a:r>
              <a:rPr lang="pt-BR" sz="3200" dirty="0" err="1" smtClean="0"/>
              <a:t>down</a:t>
            </a:r>
            <a:endParaRPr lang="pt-BR" sz="3200" dirty="0" smtClean="0"/>
          </a:p>
          <a:p>
            <a:r>
              <a:rPr lang="pt-BR" sz="3200" dirty="0" err="1" smtClean="0"/>
              <a:t>Either</a:t>
            </a:r>
            <a:r>
              <a:rPr lang="pt-BR" sz="3200" dirty="0" smtClean="0"/>
              <a:t> Jesus </a:t>
            </a:r>
            <a:r>
              <a:rPr lang="pt-BR" sz="3200" dirty="0" err="1" smtClean="0"/>
              <a:t>rejects</a:t>
            </a:r>
            <a:r>
              <a:rPr lang="pt-BR" sz="3200" dirty="0" smtClean="0"/>
              <a:t> </a:t>
            </a:r>
            <a:r>
              <a:rPr lang="pt-BR" sz="3200" dirty="0" err="1" smtClean="0"/>
              <a:t>my</a:t>
            </a:r>
            <a:r>
              <a:rPr lang="pt-BR" sz="3200" dirty="0" smtClean="0"/>
              <a:t> </a:t>
            </a:r>
            <a:r>
              <a:rPr lang="pt-BR" sz="3200" dirty="0" err="1" smtClean="0"/>
              <a:t>sinful</a:t>
            </a:r>
            <a:r>
              <a:rPr lang="pt-BR" sz="3200" dirty="0" smtClean="0"/>
              <a:t> self, </a:t>
            </a:r>
            <a:r>
              <a:rPr lang="pt-BR" sz="3200" dirty="0" err="1" smtClean="0"/>
              <a:t>or</a:t>
            </a:r>
            <a:r>
              <a:rPr lang="pt-BR" sz="3200" dirty="0" smtClean="0"/>
              <a:t> I </a:t>
            </a:r>
            <a:r>
              <a:rPr lang="pt-BR" sz="3200" dirty="0" err="1" smtClean="0"/>
              <a:t>reject</a:t>
            </a:r>
            <a:r>
              <a:rPr lang="pt-BR" sz="3200" dirty="0" smtClean="0"/>
              <a:t> His </a:t>
            </a:r>
            <a:r>
              <a:rPr lang="pt-BR" sz="3200" dirty="0" err="1" smtClean="0"/>
              <a:t>divine</a:t>
            </a:r>
            <a:r>
              <a:rPr lang="pt-BR" sz="3200" dirty="0" smtClean="0"/>
              <a:t> self</a:t>
            </a:r>
            <a:endParaRPr lang="en-US" sz="3200" dirty="0"/>
          </a:p>
        </p:txBody>
      </p:sp>
    </p:spTree>
    <p:extLst>
      <p:ext uri="{BB962C8B-B14F-4D97-AF65-F5344CB8AC3E}">
        <p14:creationId xmlns:p14="http://schemas.microsoft.com/office/powerpoint/2010/main" val="39935773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smtClean="0"/>
              <a:t>The </a:t>
            </a:r>
            <a:r>
              <a:rPr lang="pt-BR" sz="4000" b="1" dirty="0" err="1" smtClean="0"/>
              <a:t>mighty</a:t>
            </a:r>
            <a:r>
              <a:rPr lang="pt-BR" sz="4000" b="1" dirty="0" smtClean="0"/>
              <a:t> </a:t>
            </a:r>
            <a:r>
              <a:rPr lang="pt-BR" sz="4000" b="1" dirty="0" err="1" smtClean="0"/>
              <a:t>weapons</a:t>
            </a:r>
            <a:r>
              <a:rPr lang="pt-BR" sz="4000" b="1" dirty="0" smtClean="0"/>
              <a:t> </a:t>
            </a:r>
            <a:r>
              <a:rPr lang="pt-BR" sz="4000" b="1" dirty="0" err="1" smtClean="0"/>
              <a:t>of</a:t>
            </a:r>
            <a:r>
              <a:rPr lang="pt-BR" sz="4000" b="1" dirty="0" smtClean="0"/>
              <a:t> </a:t>
            </a:r>
            <a:r>
              <a:rPr lang="pt-BR" sz="4000" b="1" dirty="0" err="1" smtClean="0"/>
              <a:t>our</a:t>
            </a:r>
            <a:r>
              <a:rPr lang="pt-BR" sz="4000" b="1" dirty="0" smtClean="0"/>
              <a:t> </a:t>
            </a:r>
            <a:r>
              <a:rPr lang="pt-BR" sz="4000" b="1" dirty="0" err="1" smtClean="0"/>
              <a:t>warfare</a:t>
            </a:r>
            <a:endParaRPr lang="en-US" sz="4000" b="1" dirty="0"/>
          </a:p>
        </p:txBody>
      </p:sp>
      <p:sp>
        <p:nvSpPr>
          <p:cNvPr id="3" name="Espaço Reservado para Conteúdo 2"/>
          <p:cNvSpPr>
            <a:spLocks noGrp="1"/>
          </p:cNvSpPr>
          <p:nvPr>
            <p:ph idx="1"/>
          </p:nvPr>
        </p:nvSpPr>
        <p:spPr>
          <a:xfrm>
            <a:off x="2589212" y="1618445"/>
            <a:ext cx="8915400" cy="4885386"/>
          </a:xfrm>
        </p:spPr>
        <p:txBody>
          <a:bodyPr>
            <a:noAutofit/>
          </a:bodyPr>
          <a:lstStyle/>
          <a:p>
            <a:r>
              <a:rPr lang="pt-BR" sz="3200" dirty="0" err="1" smtClean="0"/>
              <a:t>We</a:t>
            </a:r>
            <a:r>
              <a:rPr lang="pt-BR" sz="3200" dirty="0" smtClean="0"/>
              <a:t> </a:t>
            </a:r>
            <a:r>
              <a:rPr lang="pt-BR" sz="3200" dirty="0" err="1" smtClean="0"/>
              <a:t>cannot</a:t>
            </a:r>
            <a:r>
              <a:rPr lang="pt-BR" sz="3200" dirty="0" smtClean="0"/>
              <a:t> </a:t>
            </a:r>
            <a:r>
              <a:rPr lang="pt-BR" sz="3200" dirty="0" err="1" smtClean="0"/>
              <a:t>be</a:t>
            </a:r>
            <a:r>
              <a:rPr lang="pt-BR" sz="3200" dirty="0" smtClean="0"/>
              <a:t> </a:t>
            </a:r>
            <a:r>
              <a:rPr lang="pt-BR" sz="3200" dirty="0" err="1" smtClean="0"/>
              <a:t>content</a:t>
            </a:r>
            <a:r>
              <a:rPr lang="pt-BR" sz="3200" dirty="0" smtClean="0"/>
              <a:t> </a:t>
            </a:r>
            <a:r>
              <a:rPr lang="pt-BR" sz="3200" dirty="0" err="1" smtClean="0"/>
              <a:t>with</a:t>
            </a:r>
            <a:r>
              <a:rPr lang="pt-BR" sz="3200" dirty="0" smtClean="0"/>
              <a:t> a </a:t>
            </a:r>
            <a:r>
              <a:rPr lang="pt-BR" sz="3200" dirty="0" err="1" smtClean="0"/>
              <a:t>tentative</a:t>
            </a:r>
            <a:r>
              <a:rPr lang="pt-BR" sz="3200" dirty="0" smtClean="0"/>
              <a:t> </a:t>
            </a:r>
            <a:r>
              <a:rPr lang="pt-BR" sz="3200" dirty="0" err="1" smtClean="0"/>
              <a:t>presentation</a:t>
            </a:r>
            <a:r>
              <a:rPr lang="pt-BR" sz="3200" dirty="0" smtClean="0"/>
              <a:t> </a:t>
            </a:r>
            <a:r>
              <a:rPr lang="pt-BR" sz="3200" dirty="0" err="1" smtClean="0"/>
              <a:t>of</a:t>
            </a:r>
            <a:r>
              <a:rPr lang="pt-BR" sz="3200" dirty="0" smtClean="0"/>
              <a:t> superficial </a:t>
            </a:r>
            <a:r>
              <a:rPr lang="pt-BR" sz="3200" dirty="0" err="1" smtClean="0"/>
              <a:t>arguments</a:t>
            </a:r>
            <a:endParaRPr lang="pt-BR" sz="3200" dirty="0" smtClean="0"/>
          </a:p>
          <a:p>
            <a:r>
              <a:rPr lang="pt-BR" sz="3200" dirty="0" smtClean="0"/>
              <a:t>John 1:1 </a:t>
            </a:r>
            <a:r>
              <a:rPr lang="pt-BR" sz="3200" dirty="0" err="1" smtClean="0"/>
              <a:t>is</a:t>
            </a:r>
            <a:r>
              <a:rPr lang="pt-BR" sz="3200" dirty="0" smtClean="0"/>
              <a:t> </a:t>
            </a:r>
            <a:r>
              <a:rPr lang="pt-BR" sz="3200" dirty="0" err="1" smtClean="0"/>
              <a:t>important</a:t>
            </a:r>
            <a:r>
              <a:rPr lang="pt-BR" sz="3200" dirty="0" smtClean="0"/>
              <a:t> </a:t>
            </a:r>
            <a:r>
              <a:rPr lang="pt-BR" sz="3200" dirty="0" err="1" smtClean="0"/>
              <a:t>and</a:t>
            </a:r>
            <a:r>
              <a:rPr lang="pt-BR" sz="3200" dirty="0" smtClean="0"/>
              <a:t> </a:t>
            </a:r>
            <a:r>
              <a:rPr lang="pt-BR" sz="3200" dirty="0" err="1" smtClean="0"/>
              <a:t>true</a:t>
            </a:r>
            <a:r>
              <a:rPr lang="pt-BR" sz="3200" dirty="0" smtClean="0"/>
              <a:t>, </a:t>
            </a:r>
            <a:r>
              <a:rPr lang="pt-BR" sz="3200" dirty="0" err="1" smtClean="0"/>
              <a:t>but</a:t>
            </a:r>
            <a:r>
              <a:rPr lang="pt-BR" sz="3200" dirty="0" smtClean="0"/>
              <a:t> does </a:t>
            </a:r>
            <a:r>
              <a:rPr lang="pt-BR" sz="3200" dirty="0" err="1" smtClean="0"/>
              <a:t>our</a:t>
            </a:r>
            <a:r>
              <a:rPr lang="pt-BR" sz="3200" dirty="0" smtClean="0"/>
              <a:t> </a:t>
            </a:r>
            <a:r>
              <a:rPr lang="pt-BR" sz="3200" dirty="0" err="1" smtClean="0"/>
              <a:t>defense</a:t>
            </a:r>
            <a:r>
              <a:rPr lang="pt-BR" sz="3200" dirty="0" smtClean="0"/>
              <a:t> go </a:t>
            </a:r>
            <a:r>
              <a:rPr lang="pt-BR" sz="3200" dirty="0" err="1" smtClean="0"/>
              <a:t>beyond</a:t>
            </a:r>
            <a:r>
              <a:rPr lang="pt-BR" sz="3200" dirty="0" smtClean="0"/>
              <a:t> </a:t>
            </a:r>
            <a:r>
              <a:rPr lang="pt-BR" sz="3200" dirty="0" err="1" smtClean="0"/>
              <a:t>that</a:t>
            </a:r>
            <a:r>
              <a:rPr lang="pt-BR" sz="3200" dirty="0" smtClean="0"/>
              <a:t>?</a:t>
            </a:r>
            <a:endParaRPr lang="en-US" sz="3200" dirty="0"/>
          </a:p>
        </p:txBody>
      </p:sp>
    </p:spTree>
    <p:extLst>
      <p:ext uri="{BB962C8B-B14F-4D97-AF65-F5344CB8AC3E}">
        <p14:creationId xmlns:p14="http://schemas.microsoft.com/office/powerpoint/2010/main" val="37731446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smtClean="0"/>
              <a:t>The </a:t>
            </a:r>
            <a:r>
              <a:rPr lang="pt-BR" sz="4000" b="1" dirty="0" err="1" smtClean="0"/>
              <a:t>mighty</a:t>
            </a:r>
            <a:r>
              <a:rPr lang="pt-BR" sz="4000" b="1" dirty="0" smtClean="0"/>
              <a:t> </a:t>
            </a:r>
            <a:r>
              <a:rPr lang="pt-BR" sz="4000" b="1" dirty="0" err="1" smtClean="0"/>
              <a:t>weapons</a:t>
            </a:r>
            <a:r>
              <a:rPr lang="pt-BR" sz="4000" b="1" dirty="0" smtClean="0"/>
              <a:t> </a:t>
            </a:r>
            <a:r>
              <a:rPr lang="pt-BR" sz="4000" b="1" dirty="0" err="1" smtClean="0"/>
              <a:t>of</a:t>
            </a:r>
            <a:r>
              <a:rPr lang="pt-BR" sz="4000" b="1" dirty="0" smtClean="0"/>
              <a:t> </a:t>
            </a:r>
            <a:r>
              <a:rPr lang="pt-BR" sz="4000" b="1" dirty="0" err="1" smtClean="0"/>
              <a:t>our</a:t>
            </a:r>
            <a:r>
              <a:rPr lang="pt-BR" sz="4000" b="1" dirty="0" smtClean="0"/>
              <a:t> </a:t>
            </a:r>
            <a:r>
              <a:rPr lang="pt-BR" sz="4000" b="1" dirty="0" err="1" smtClean="0"/>
              <a:t>warfare</a:t>
            </a:r>
            <a:endParaRPr lang="en-US" sz="4000" b="1" dirty="0"/>
          </a:p>
        </p:txBody>
      </p:sp>
      <p:sp>
        <p:nvSpPr>
          <p:cNvPr id="3" name="Espaço Reservado para Conteúdo 2"/>
          <p:cNvSpPr>
            <a:spLocks noGrp="1"/>
          </p:cNvSpPr>
          <p:nvPr>
            <p:ph idx="1"/>
          </p:nvPr>
        </p:nvSpPr>
        <p:spPr>
          <a:xfrm>
            <a:off x="2589212" y="1618445"/>
            <a:ext cx="8915400" cy="4885386"/>
          </a:xfrm>
        </p:spPr>
        <p:txBody>
          <a:bodyPr>
            <a:noAutofit/>
          </a:bodyPr>
          <a:lstStyle/>
          <a:p>
            <a:r>
              <a:rPr lang="pt-BR" sz="3200" dirty="0" err="1" smtClean="0"/>
              <a:t>Direct</a:t>
            </a:r>
            <a:r>
              <a:rPr lang="pt-BR" sz="3200" dirty="0" smtClean="0"/>
              <a:t> </a:t>
            </a:r>
            <a:r>
              <a:rPr lang="pt-BR" sz="3200" dirty="0" err="1" smtClean="0"/>
              <a:t>claims</a:t>
            </a:r>
            <a:r>
              <a:rPr lang="pt-BR" sz="3200" dirty="0" smtClean="0"/>
              <a:t> </a:t>
            </a:r>
            <a:r>
              <a:rPr lang="pt-BR" sz="3200" dirty="0" err="1" smtClean="0"/>
              <a:t>of</a:t>
            </a:r>
            <a:r>
              <a:rPr lang="pt-BR" sz="3200" dirty="0" smtClean="0"/>
              <a:t> </a:t>
            </a:r>
            <a:r>
              <a:rPr lang="pt-BR" sz="3200" dirty="0" err="1" smtClean="0"/>
              <a:t>the</a:t>
            </a:r>
            <a:r>
              <a:rPr lang="pt-BR" sz="3200" dirty="0" smtClean="0"/>
              <a:t> </a:t>
            </a:r>
            <a:r>
              <a:rPr lang="pt-BR" sz="3200" dirty="0" err="1" smtClean="0"/>
              <a:t>Deity</a:t>
            </a:r>
            <a:r>
              <a:rPr lang="pt-BR" sz="3200" dirty="0" smtClean="0"/>
              <a:t> </a:t>
            </a:r>
            <a:r>
              <a:rPr lang="pt-BR" sz="3200" dirty="0" err="1" smtClean="0"/>
              <a:t>of</a:t>
            </a:r>
            <a:r>
              <a:rPr lang="pt-BR" sz="3200" dirty="0" smtClean="0"/>
              <a:t> Jesus</a:t>
            </a:r>
          </a:p>
          <a:p>
            <a:r>
              <a:rPr lang="pt-BR" sz="3200" dirty="0" err="1" smtClean="0"/>
              <a:t>Parallels</a:t>
            </a:r>
            <a:r>
              <a:rPr lang="pt-BR" sz="3200" dirty="0" smtClean="0"/>
              <a:t> </a:t>
            </a:r>
            <a:r>
              <a:rPr lang="pt-BR" sz="3200" dirty="0" err="1" smtClean="0"/>
              <a:t>between</a:t>
            </a:r>
            <a:r>
              <a:rPr lang="pt-BR" sz="3200" dirty="0" smtClean="0"/>
              <a:t> OT </a:t>
            </a:r>
            <a:r>
              <a:rPr lang="pt-BR" sz="3200" dirty="0" err="1" smtClean="0"/>
              <a:t>references</a:t>
            </a:r>
            <a:r>
              <a:rPr lang="pt-BR" sz="3200" dirty="0" smtClean="0"/>
              <a:t> </a:t>
            </a:r>
            <a:r>
              <a:rPr lang="pt-BR" sz="3200" dirty="0" err="1" smtClean="0"/>
              <a:t>to</a:t>
            </a:r>
            <a:r>
              <a:rPr lang="pt-BR" sz="3200" dirty="0" smtClean="0"/>
              <a:t> </a:t>
            </a:r>
            <a:r>
              <a:rPr lang="pt-BR" sz="3200" dirty="0" err="1" smtClean="0"/>
              <a:t>God</a:t>
            </a:r>
            <a:r>
              <a:rPr lang="pt-BR" sz="3200" dirty="0" smtClean="0"/>
              <a:t> </a:t>
            </a:r>
            <a:r>
              <a:rPr lang="pt-BR" sz="3200" dirty="0" err="1" smtClean="0"/>
              <a:t>and</a:t>
            </a:r>
            <a:r>
              <a:rPr lang="pt-BR" sz="3200" dirty="0" smtClean="0"/>
              <a:t> NT </a:t>
            </a:r>
            <a:r>
              <a:rPr lang="pt-BR" sz="3200" dirty="0" err="1" smtClean="0"/>
              <a:t>references</a:t>
            </a:r>
            <a:r>
              <a:rPr lang="pt-BR" sz="3200" dirty="0" smtClean="0"/>
              <a:t> </a:t>
            </a:r>
            <a:r>
              <a:rPr lang="pt-BR" sz="3200" dirty="0" err="1" smtClean="0"/>
              <a:t>to</a:t>
            </a:r>
            <a:r>
              <a:rPr lang="pt-BR" sz="3200" dirty="0" smtClean="0"/>
              <a:t> Jesus</a:t>
            </a:r>
          </a:p>
          <a:p>
            <a:r>
              <a:rPr lang="pt-BR" sz="3200" dirty="0" err="1" smtClean="0"/>
              <a:t>Biblical</a:t>
            </a:r>
            <a:r>
              <a:rPr lang="pt-BR" sz="3200" dirty="0" smtClean="0"/>
              <a:t> </a:t>
            </a:r>
            <a:r>
              <a:rPr lang="pt-BR" sz="3200" dirty="0" err="1" smtClean="0"/>
              <a:t>emphasis</a:t>
            </a:r>
            <a:r>
              <a:rPr lang="pt-BR" sz="3200" dirty="0" smtClean="0"/>
              <a:t> </a:t>
            </a:r>
            <a:r>
              <a:rPr lang="pt-BR" sz="3200" dirty="0" err="1" smtClean="0"/>
              <a:t>on</a:t>
            </a:r>
            <a:r>
              <a:rPr lang="pt-BR" sz="3200" dirty="0" smtClean="0"/>
              <a:t> </a:t>
            </a:r>
            <a:r>
              <a:rPr lang="pt-BR" sz="3200" dirty="0" err="1" smtClean="0"/>
              <a:t>the</a:t>
            </a:r>
            <a:r>
              <a:rPr lang="pt-BR" sz="3200" dirty="0" smtClean="0"/>
              <a:t> </a:t>
            </a:r>
            <a:r>
              <a:rPr lang="pt-BR" sz="3200" dirty="0" err="1" smtClean="0"/>
              <a:t>preexistent</a:t>
            </a:r>
            <a:r>
              <a:rPr lang="pt-BR" sz="3200" dirty="0" smtClean="0"/>
              <a:t> </a:t>
            </a:r>
            <a:r>
              <a:rPr lang="pt-BR" sz="3200" dirty="0" err="1" smtClean="0"/>
              <a:t>Christ</a:t>
            </a:r>
            <a:endParaRPr lang="pt-BR" sz="3200" dirty="0" smtClean="0"/>
          </a:p>
          <a:p>
            <a:r>
              <a:rPr lang="pt-BR" sz="3200" dirty="0" smtClean="0"/>
              <a:t>Jesus´ </a:t>
            </a:r>
            <a:r>
              <a:rPr lang="pt-BR" sz="3200" dirty="0" err="1" smtClean="0"/>
              <a:t>demonstration</a:t>
            </a:r>
            <a:r>
              <a:rPr lang="pt-BR" sz="3200" dirty="0" smtClean="0"/>
              <a:t> </a:t>
            </a:r>
            <a:r>
              <a:rPr lang="pt-BR" sz="3200" dirty="0" err="1" smtClean="0"/>
              <a:t>of</a:t>
            </a:r>
            <a:r>
              <a:rPr lang="pt-BR" sz="3200" dirty="0" smtClean="0"/>
              <a:t> </a:t>
            </a:r>
            <a:r>
              <a:rPr lang="pt-BR" sz="3200" dirty="0" err="1" smtClean="0"/>
              <a:t>Divine</a:t>
            </a:r>
            <a:r>
              <a:rPr lang="pt-BR" sz="3200" dirty="0" smtClean="0"/>
              <a:t> </a:t>
            </a:r>
            <a:r>
              <a:rPr lang="pt-BR" sz="3200" dirty="0" err="1" smtClean="0"/>
              <a:t>attributes</a:t>
            </a:r>
            <a:endParaRPr lang="pt-BR" sz="3200" dirty="0" smtClean="0"/>
          </a:p>
          <a:p>
            <a:r>
              <a:rPr lang="pt-BR" sz="3200" dirty="0" smtClean="0"/>
              <a:t>The honor </a:t>
            </a:r>
            <a:r>
              <a:rPr lang="pt-BR" sz="3200" dirty="0" err="1" smtClean="0"/>
              <a:t>owed</a:t>
            </a:r>
            <a:r>
              <a:rPr lang="pt-BR" sz="3200" dirty="0" smtClean="0"/>
              <a:t> </a:t>
            </a:r>
            <a:r>
              <a:rPr lang="pt-BR" sz="3200" dirty="0" err="1" smtClean="0"/>
              <a:t>and</a:t>
            </a:r>
            <a:r>
              <a:rPr lang="pt-BR" sz="3200" dirty="0" smtClean="0"/>
              <a:t> </a:t>
            </a:r>
            <a:r>
              <a:rPr lang="pt-BR" sz="3200" dirty="0" err="1" smtClean="0"/>
              <a:t>given</a:t>
            </a:r>
            <a:r>
              <a:rPr lang="pt-BR" sz="3200" dirty="0" smtClean="0"/>
              <a:t> </a:t>
            </a:r>
            <a:r>
              <a:rPr lang="pt-BR" sz="3200" dirty="0" err="1" smtClean="0"/>
              <a:t>to</a:t>
            </a:r>
            <a:r>
              <a:rPr lang="pt-BR" sz="3200" dirty="0" smtClean="0"/>
              <a:t> Jesus</a:t>
            </a:r>
            <a:endParaRPr lang="en-US" sz="3200" dirty="0"/>
          </a:p>
        </p:txBody>
      </p:sp>
    </p:spTree>
    <p:extLst>
      <p:ext uri="{BB962C8B-B14F-4D97-AF65-F5344CB8AC3E}">
        <p14:creationId xmlns:p14="http://schemas.microsoft.com/office/powerpoint/2010/main" val="12303753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smtClean="0"/>
              <a:t>The </a:t>
            </a:r>
            <a:r>
              <a:rPr lang="pt-BR" sz="4000" b="1" dirty="0" err="1" smtClean="0"/>
              <a:t>implications</a:t>
            </a:r>
            <a:endParaRPr lang="en-US" sz="4000" b="1" dirty="0"/>
          </a:p>
        </p:txBody>
      </p:sp>
      <p:sp>
        <p:nvSpPr>
          <p:cNvPr id="3" name="Espaço Reservado para Conteúdo 2"/>
          <p:cNvSpPr>
            <a:spLocks noGrp="1"/>
          </p:cNvSpPr>
          <p:nvPr>
            <p:ph idx="1"/>
          </p:nvPr>
        </p:nvSpPr>
        <p:spPr>
          <a:xfrm>
            <a:off x="2589212" y="1618445"/>
            <a:ext cx="8915400" cy="4885386"/>
          </a:xfrm>
        </p:spPr>
        <p:txBody>
          <a:bodyPr>
            <a:noAutofit/>
          </a:bodyPr>
          <a:lstStyle/>
          <a:p>
            <a:r>
              <a:rPr lang="pt-BR" sz="3200" dirty="0" smtClean="0"/>
              <a:t>The </a:t>
            </a:r>
            <a:r>
              <a:rPr lang="pt-BR" sz="3200" dirty="0" err="1" smtClean="0"/>
              <a:t>serious</a:t>
            </a:r>
            <a:r>
              <a:rPr lang="pt-BR" sz="3200" dirty="0" smtClean="0"/>
              <a:t> </a:t>
            </a:r>
            <a:r>
              <a:rPr lang="pt-BR" sz="3200" dirty="0" err="1" smtClean="0"/>
              <a:t>consequences</a:t>
            </a:r>
            <a:r>
              <a:rPr lang="pt-BR" sz="3200" dirty="0" smtClean="0"/>
              <a:t> </a:t>
            </a:r>
            <a:r>
              <a:rPr lang="pt-BR" sz="3200" dirty="0" err="1" smtClean="0"/>
              <a:t>of</a:t>
            </a:r>
            <a:r>
              <a:rPr lang="pt-BR" sz="3200" dirty="0" smtClean="0"/>
              <a:t> a </a:t>
            </a:r>
            <a:r>
              <a:rPr lang="pt-BR" sz="3200" dirty="0" err="1" smtClean="0"/>
              <a:t>shrunken</a:t>
            </a:r>
            <a:r>
              <a:rPr lang="pt-BR" sz="3200" dirty="0" smtClean="0"/>
              <a:t> Jesus</a:t>
            </a:r>
          </a:p>
          <a:p>
            <a:r>
              <a:rPr lang="pt-BR" sz="3200" dirty="0" smtClean="0"/>
              <a:t>The </a:t>
            </a:r>
            <a:r>
              <a:rPr lang="pt-BR" sz="3200" dirty="0" err="1" smtClean="0"/>
              <a:t>transforming</a:t>
            </a:r>
            <a:r>
              <a:rPr lang="pt-BR" sz="3200" dirty="0" smtClean="0"/>
              <a:t> </a:t>
            </a:r>
            <a:r>
              <a:rPr lang="pt-BR" sz="3200" dirty="0" err="1" smtClean="0"/>
              <a:t>impact</a:t>
            </a:r>
            <a:r>
              <a:rPr lang="pt-BR" sz="3200" dirty="0" smtClean="0"/>
              <a:t> </a:t>
            </a:r>
            <a:r>
              <a:rPr lang="pt-BR" sz="3200" dirty="0" err="1" smtClean="0"/>
              <a:t>of</a:t>
            </a:r>
            <a:r>
              <a:rPr lang="pt-BR" sz="3200" dirty="0" smtClean="0"/>
              <a:t> </a:t>
            </a:r>
            <a:r>
              <a:rPr lang="pt-BR" sz="3200" dirty="0" err="1" smtClean="0"/>
              <a:t>seeing</a:t>
            </a:r>
            <a:r>
              <a:rPr lang="pt-BR" sz="3200" dirty="0" smtClean="0"/>
              <a:t> Jesus as He </a:t>
            </a:r>
            <a:r>
              <a:rPr lang="pt-BR" sz="3200" dirty="0" err="1" smtClean="0"/>
              <a:t>is</a:t>
            </a:r>
            <a:endParaRPr lang="en-US" sz="3200" dirty="0"/>
          </a:p>
        </p:txBody>
      </p:sp>
    </p:spTree>
    <p:extLst>
      <p:ext uri="{BB962C8B-B14F-4D97-AF65-F5344CB8AC3E}">
        <p14:creationId xmlns:p14="http://schemas.microsoft.com/office/powerpoint/2010/main" val="2257059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pt-BR" b="1" dirty="0" err="1" smtClean="0"/>
              <a:t>They</a:t>
            </a:r>
            <a:r>
              <a:rPr lang="pt-BR" b="1" dirty="0" smtClean="0"/>
              <a:t> </a:t>
            </a:r>
            <a:r>
              <a:rPr lang="pt-BR" b="1" dirty="0" err="1" smtClean="0"/>
              <a:t>Shrunk</a:t>
            </a:r>
            <a:r>
              <a:rPr lang="pt-BR" b="1" dirty="0" smtClean="0"/>
              <a:t> </a:t>
            </a:r>
            <a:r>
              <a:rPr lang="pt-BR" b="1" dirty="0" err="1" smtClean="0"/>
              <a:t>the</a:t>
            </a:r>
            <a:r>
              <a:rPr lang="pt-BR" b="1" dirty="0" smtClean="0"/>
              <a:t> </a:t>
            </a:r>
            <a:r>
              <a:rPr lang="pt-BR" b="1" dirty="0" err="1" smtClean="0"/>
              <a:t>Son</a:t>
            </a:r>
            <a:endParaRPr lang="en-US" b="1" dirty="0"/>
          </a:p>
        </p:txBody>
      </p:sp>
      <p:sp>
        <p:nvSpPr>
          <p:cNvPr id="3" name="Subtítulo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201593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smtClean="0"/>
              <a:t>The </a:t>
            </a:r>
            <a:r>
              <a:rPr lang="pt-BR" sz="4000" b="1" dirty="0" err="1" smtClean="0"/>
              <a:t>challenge</a:t>
            </a:r>
            <a:endParaRPr lang="en-US" sz="4000" b="1" dirty="0"/>
          </a:p>
        </p:txBody>
      </p:sp>
      <p:sp>
        <p:nvSpPr>
          <p:cNvPr id="3" name="Espaço Reservado para Conteúdo 2"/>
          <p:cNvSpPr>
            <a:spLocks noGrp="1"/>
          </p:cNvSpPr>
          <p:nvPr>
            <p:ph idx="1"/>
          </p:nvPr>
        </p:nvSpPr>
        <p:spPr>
          <a:xfrm>
            <a:off x="2589212" y="1618445"/>
            <a:ext cx="8915400" cy="4885386"/>
          </a:xfrm>
        </p:spPr>
        <p:txBody>
          <a:bodyPr>
            <a:noAutofit/>
          </a:bodyPr>
          <a:lstStyle/>
          <a:p>
            <a:r>
              <a:rPr lang="pt-BR" sz="3200" dirty="0" smtClean="0"/>
              <a:t>Examine </a:t>
            </a:r>
            <a:r>
              <a:rPr lang="pt-BR" sz="3200" dirty="0" err="1" smtClean="0"/>
              <a:t>the</a:t>
            </a:r>
            <a:r>
              <a:rPr lang="pt-BR" sz="3200" dirty="0" smtClean="0"/>
              <a:t> </a:t>
            </a:r>
            <a:r>
              <a:rPr lang="pt-BR" sz="3200" dirty="0" err="1" smtClean="0"/>
              <a:t>evidences</a:t>
            </a:r>
            <a:endParaRPr lang="pt-BR" sz="3200" dirty="0" smtClean="0"/>
          </a:p>
          <a:p>
            <a:r>
              <a:rPr lang="pt-BR" sz="3200" dirty="0" smtClean="0"/>
              <a:t>Come </a:t>
            </a:r>
            <a:r>
              <a:rPr lang="pt-BR" sz="3200" dirty="0" err="1" smtClean="0"/>
              <a:t>to</a:t>
            </a:r>
            <a:r>
              <a:rPr lang="pt-BR" sz="3200" dirty="0" smtClean="0"/>
              <a:t> </a:t>
            </a:r>
            <a:r>
              <a:rPr lang="pt-BR" sz="3200" dirty="0" err="1" smtClean="0"/>
              <a:t>the</a:t>
            </a:r>
            <a:r>
              <a:rPr lang="pt-BR" sz="3200" dirty="0" smtClean="0"/>
              <a:t> </a:t>
            </a:r>
            <a:r>
              <a:rPr lang="pt-BR" sz="3200" dirty="0" err="1" smtClean="0"/>
              <a:t>conclusion</a:t>
            </a:r>
            <a:r>
              <a:rPr lang="pt-BR" sz="3200" dirty="0" smtClean="0"/>
              <a:t> </a:t>
            </a:r>
            <a:r>
              <a:rPr lang="pt-BR" sz="3200" dirty="0" err="1" smtClean="0"/>
              <a:t>reached</a:t>
            </a:r>
            <a:r>
              <a:rPr lang="pt-BR" sz="3200" dirty="0" smtClean="0"/>
              <a:t> </a:t>
            </a:r>
            <a:r>
              <a:rPr lang="pt-BR" sz="3200" dirty="0" err="1" smtClean="0"/>
              <a:t>by</a:t>
            </a:r>
            <a:r>
              <a:rPr lang="pt-BR" sz="3200" dirty="0" smtClean="0"/>
              <a:t> </a:t>
            </a:r>
            <a:r>
              <a:rPr lang="pt-BR" sz="3200" dirty="0" err="1" smtClean="0"/>
              <a:t>those</a:t>
            </a:r>
            <a:r>
              <a:rPr lang="pt-BR" sz="3200" dirty="0" smtClean="0"/>
              <a:t> </a:t>
            </a:r>
            <a:r>
              <a:rPr lang="pt-BR" sz="3200" dirty="0" err="1" smtClean="0"/>
              <a:t>who</a:t>
            </a:r>
            <a:r>
              <a:rPr lang="pt-BR" sz="3200" dirty="0" smtClean="0"/>
              <a:t> </a:t>
            </a:r>
            <a:r>
              <a:rPr lang="pt-BR" sz="3200" dirty="0" err="1" smtClean="0"/>
              <a:t>saw</a:t>
            </a:r>
            <a:r>
              <a:rPr lang="pt-BR" sz="3200" dirty="0" smtClean="0"/>
              <a:t> Jesus, as He </a:t>
            </a:r>
            <a:r>
              <a:rPr lang="pt-BR" sz="3200" dirty="0" err="1" smtClean="0"/>
              <a:t>is</a:t>
            </a:r>
            <a:r>
              <a:rPr lang="pt-BR" sz="3200" dirty="0" smtClean="0"/>
              <a:t>, in </a:t>
            </a:r>
            <a:r>
              <a:rPr lang="pt-BR" sz="3200" dirty="0" err="1" smtClean="0"/>
              <a:t>the</a:t>
            </a:r>
            <a:r>
              <a:rPr lang="pt-BR" sz="3200" dirty="0" smtClean="0"/>
              <a:t> </a:t>
            </a:r>
            <a:r>
              <a:rPr lang="pt-BR" sz="3200" dirty="0" err="1" smtClean="0"/>
              <a:t>first</a:t>
            </a:r>
            <a:r>
              <a:rPr lang="pt-BR" sz="3200" dirty="0" smtClean="0"/>
              <a:t> </a:t>
            </a:r>
            <a:r>
              <a:rPr lang="pt-BR" sz="3200" dirty="0" err="1" smtClean="0"/>
              <a:t>century</a:t>
            </a:r>
            <a:r>
              <a:rPr lang="pt-BR" sz="3200" dirty="0" smtClean="0"/>
              <a:t> (John 20:24-29; 2 Timothy 1:12)</a:t>
            </a:r>
          </a:p>
          <a:p>
            <a:r>
              <a:rPr lang="pt-BR" sz="3200" dirty="0" err="1" smtClean="0"/>
              <a:t>Reap</a:t>
            </a:r>
            <a:r>
              <a:rPr lang="pt-BR" sz="3200" dirty="0" smtClean="0"/>
              <a:t> </a:t>
            </a:r>
            <a:r>
              <a:rPr lang="pt-BR" sz="3200" dirty="0" err="1" smtClean="0"/>
              <a:t>the</a:t>
            </a:r>
            <a:r>
              <a:rPr lang="pt-BR" sz="3200" dirty="0" smtClean="0"/>
              <a:t> </a:t>
            </a:r>
            <a:r>
              <a:rPr lang="pt-BR" sz="3200" dirty="0" err="1" smtClean="0"/>
              <a:t>benefit</a:t>
            </a:r>
            <a:r>
              <a:rPr lang="pt-BR" sz="3200" dirty="0" smtClean="0"/>
              <a:t> </a:t>
            </a:r>
            <a:r>
              <a:rPr lang="pt-BR" sz="3200" dirty="0" err="1" smtClean="0"/>
              <a:t>of</a:t>
            </a:r>
            <a:r>
              <a:rPr lang="pt-BR" sz="3200" dirty="0" smtClean="0"/>
              <a:t> </a:t>
            </a:r>
            <a:r>
              <a:rPr lang="pt-BR" sz="3200" dirty="0" err="1" smtClean="0"/>
              <a:t>faith</a:t>
            </a:r>
            <a:r>
              <a:rPr lang="pt-BR" sz="3200" dirty="0" smtClean="0"/>
              <a:t> (John 20:30-31; 1 John 5:4-5)</a:t>
            </a:r>
            <a:endParaRPr lang="en-US" sz="3200" dirty="0"/>
          </a:p>
        </p:txBody>
      </p:sp>
    </p:spTree>
    <p:extLst>
      <p:ext uri="{BB962C8B-B14F-4D97-AF65-F5344CB8AC3E}">
        <p14:creationId xmlns:p14="http://schemas.microsoft.com/office/powerpoint/2010/main" val="318336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6">
                <a:lumMod val="60000"/>
                <a:lumOff val="4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89212" y="604911"/>
            <a:ext cx="8915400" cy="5992837"/>
          </a:xfrm>
        </p:spPr>
        <p:txBody>
          <a:bodyPr>
            <a:normAutofit/>
          </a:bodyPr>
          <a:lstStyle/>
          <a:p>
            <a:pPr marL="0" indent="0">
              <a:buNone/>
            </a:pPr>
            <a:r>
              <a:rPr lang="pt-BR" sz="4800" b="1" dirty="0" smtClean="0"/>
              <a:t>“</a:t>
            </a:r>
            <a:r>
              <a:rPr lang="pt-BR" sz="4800" b="1" dirty="0" err="1" smtClean="0"/>
              <a:t>that</a:t>
            </a:r>
            <a:r>
              <a:rPr lang="pt-BR" sz="4800" b="1" dirty="0" smtClean="0"/>
              <a:t> </a:t>
            </a:r>
            <a:r>
              <a:rPr lang="pt-BR" sz="4800" b="1" dirty="0" err="1" smtClean="0"/>
              <a:t>all</a:t>
            </a:r>
            <a:r>
              <a:rPr lang="pt-BR" sz="4800" b="1" dirty="0" smtClean="0"/>
              <a:t> </a:t>
            </a:r>
            <a:r>
              <a:rPr lang="pt-BR" sz="4800" b="1" dirty="0" err="1" smtClean="0"/>
              <a:t>should</a:t>
            </a:r>
            <a:r>
              <a:rPr lang="pt-BR" sz="4800" b="1" dirty="0" smtClean="0"/>
              <a:t> honor </a:t>
            </a:r>
            <a:r>
              <a:rPr lang="pt-BR" sz="4800" b="1" dirty="0" err="1" smtClean="0"/>
              <a:t>the</a:t>
            </a:r>
            <a:r>
              <a:rPr lang="pt-BR" sz="4800" b="1" dirty="0" smtClean="0"/>
              <a:t> </a:t>
            </a:r>
            <a:r>
              <a:rPr lang="pt-BR" sz="4800" b="1" dirty="0" err="1" smtClean="0"/>
              <a:t>Son</a:t>
            </a:r>
            <a:r>
              <a:rPr lang="pt-BR" sz="4800" b="1" dirty="0" smtClean="0"/>
              <a:t> </a:t>
            </a:r>
            <a:r>
              <a:rPr lang="pt-BR" sz="4800" b="1" dirty="0" err="1" smtClean="0"/>
              <a:t>just</a:t>
            </a:r>
            <a:r>
              <a:rPr lang="pt-BR" sz="4800" b="1" dirty="0" smtClean="0"/>
              <a:t> as </a:t>
            </a:r>
            <a:r>
              <a:rPr lang="pt-BR" sz="4800" b="1" dirty="0" err="1" smtClean="0"/>
              <a:t>they</a:t>
            </a:r>
            <a:r>
              <a:rPr lang="pt-BR" sz="4800" b="1" dirty="0" smtClean="0"/>
              <a:t> honor </a:t>
            </a:r>
            <a:r>
              <a:rPr lang="pt-BR" sz="4800" b="1" dirty="0" err="1" smtClean="0"/>
              <a:t>the</a:t>
            </a:r>
            <a:r>
              <a:rPr lang="pt-BR" sz="4800" b="1" dirty="0" smtClean="0"/>
              <a:t> </a:t>
            </a:r>
            <a:r>
              <a:rPr lang="pt-BR" sz="4800" b="1" dirty="0" err="1" smtClean="0"/>
              <a:t>Father</a:t>
            </a:r>
            <a:r>
              <a:rPr lang="pt-BR" sz="4800" b="1" dirty="0" smtClean="0"/>
              <a:t>. He </a:t>
            </a:r>
            <a:r>
              <a:rPr lang="pt-BR" sz="4800" b="1" dirty="0" err="1" smtClean="0"/>
              <a:t>who</a:t>
            </a:r>
            <a:r>
              <a:rPr lang="pt-BR" sz="4800" b="1" dirty="0" smtClean="0"/>
              <a:t> does </a:t>
            </a:r>
            <a:r>
              <a:rPr lang="pt-BR" sz="4800" b="1" dirty="0" err="1" smtClean="0"/>
              <a:t>not</a:t>
            </a:r>
            <a:r>
              <a:rPr lang="pt-BR" sz="4800" b="1" dirty="0" smtClean="0"/>
              <a:t> honor </a:t>
            </a:r>
            <a:r>
              <a:rPr lang="pt-BR" sz="4800" b="1" dirty="0" err="1" smtClean="0"/>
              <a:t>the</a:t>
            </a:r>
            <a:r>
              <a:rPr lang="pt-BR" sz="4800" b="1" dirty="0" smtClean="0"/>
              <a:t> </a:t>
            </a:r>
            <a:r>
              <a:rPr lang="pt-BR" sz="4800" b="1" dirty="0" err="1" smtClean="0"/>
              <a:t>Son</a:t>
            </a:r>
            <a:r>
              <a:rPr lang="pt-BR" sz="4800" b="1" dirty="0" smtClean="0"/>
              <a:t> does </a:t>
            </a:r>
            <a:r>
              <a:rPr lang="pt-BR" sz="4800" b="1" dirty="0" err="1" smtClean="0"/>
              <a:t>not</a:t>
            </a:r>
            <a:r>
              <a:rPr lang="pt-BR" sz="4800" b="1" dirty="0" smtClean="0"/>
              <a:t> honor </a:t>
            </a:r>
            <a:r>
              <a:rPr lang="pt-BR" sz="4800" b="1" dirty="0" err="1" smtClean="0"/>
              <a:t>the</a:t>
            </a:r>
            <a:r>
              <a:rPr lang="pt-BR" sz="4800" b="1" dirty="0" smtClean="0"/>
              <a:t> </a:t>
            </a:r>
            <a:r>
              <a:rPr lang="pt-BR" sz="4800" b="1" dirty="0" err="1" smtClean="0"/>
              <a:t>Father</a:t>
            </a:r>
            <a:r>
              <a:rPr lang="pt-BR" sz="4800" b="1" dirty="0" smtClean="0"/>
              <a:t> </a:t>
            </a:r>
            <a:r>
              <a:rPr lang="pt-BR" sz="4800" b="1" dirty="0" err="1" smtClean="0"/>
              <a:t>who</a:t>
            </a:r>
            <a:r>
              <a:rPr lang="pt-BR" sz="4800" b="1" dirty="0" smtClean="0"/>
              <a:t> </a:t>
            </a:r>
            <a:r>
              <a:rPr lang="pt-BR" sz="4800" b="1" dirty="0" err="1" smtClean="0"/>
              <a:t>sent</a:t>
            </a:r>
            <a:r>
              <a:rPr lang="pt-BR" sz="4800" b="1" dirty="0" smtClean="0"/>
              <a:t> </a:t>
            </a:r>
            <a:r>
              <a:rPr lang="pt-BR" sz="4800" b="1" dirty="0" err="1" smtClean="0"/>
              <a:t>Him</a:t>
            </a:r>
            <a:r>
              <a:rPr lang="pt-BR" sz="4800" b="1" dirty="0" smtClean="0"/>
              <a:t>.”</a:t>
            </a:r>
          </a:p>
          <a:p>
            <a:pPr marL="0" indent="0">
              <a:buNone/>
            </a:pPr>
            <a:r>
              <a:rPr lang="pt-BR" sz="3200" dirty="0" smtClean="0"/>
              <a:t>(John 5:23)</a:t>
            </a:r>
            <a:endParaRPr lang="en-US" sz="3200" dirty="0"/>
          </a:p>
        </p:txBody>
      </p:sp>
    </p:spTree>
    <p:extLst>
      <p:ext uri="{BB962C8B-B14F-4D97-AF65-F5344CB8AC3E}">
        <p14:creationId xmlns:p14="http://schemas.microsoft.com/office/powerpoint/2010/main" val="29533234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000" b="1" dirty="0" err="1" smtClean="0"/>
              <a:t>Christianity</a:t>
            </a:r>
            <a:r>
              <a:rPr lang="pt-BR" sz="4000" b="1" dirty="0" smtClean="0"/>
              <a:t> </a:t>
            </a:r>
            <a:r>
              <a:rPr lang="pt-BR" sz="4000" b="1" dirty="0" err="1" smtClean="0"/>
              <a:t>under</a:t>
            </a:r>
            <a:r>
              <a:rPr lang="pt-BR" sz="4000" b="1" dirty="0" smtClean="0"/>
              <a:t> </a:t>
            </a:r>
            <a:r>
              <a:rPr lang="pt-BR" sz="4000" b="1" dirty="0" err="1" smtClean="0"/>
              <a:t>attack</a:t>
            </a:r>
            <a:endParaRPr lang="en-US" sz="4000" b="1" dirty="0"/>
          </a:p>
        </p:txBody>
      </p:sp>
      <p:sp>
        <p:nvSpPr>
          <p:cNvPr id="3" name="Espaço Reservado para Conteúdo 2"/>
          <p:cNvSpPr>
            <a:spLocks noGrp="1"/>
          </p:cNvSpPr>
          <p:nvPr>
            <p:ph idx="1"/>
          </p:nvPr>
        </p:nvSpPr>
        <p:spPr>
          <a:xfrm>
            <a:off x="2589212" y="2133600"/>
            <a:ext cx="8915400" cy="4151290"/>
          </a:xfrm>
        </p:spPr>
        <p:txBody>
          <a:bodyPr>
            <a:normAutofit/>
          </a:bodyPr>
          <a:lstStyle/>
          <a:p>
            <a:r>
              <a:rPr lang="pt-BR" sz="3200" dirty="0" err="1" smtClean="0"/>
              <a:t>What</a:t>
            </a:r>
            <a:r>
              <a:rPr lang="pt-BR" sz="3200" dirty="0" smtClean="0"/>
              <a:t> do </a:t>
            </a:r>
            <a:r>
              <a:rPr lang="pt-BR" sz="3200" dirty="0" err="1" smtClean="0"/>
              <a:t>we</a:t>
            </a:r>
            <a:r>
              <a:rPr lang="pt-BR" sz="3200" dirty="0" smtClean="0"/>
              <a:t> </a:t>
            </a:r>
            <a:r>
              <a:rPr lang="pt-BR" sz="3200" dirty="0" err="1" smtClean="0"/>
              <a:t>fear</a:t>
            </a:r>
            <a:r>
              <a:rPr lang="pt-BR" sz="3200" dirty="0" smtClean="0"/>
              <a:t>?</a:t>
            </a:r>
          </a:p>
          <a:p>
            <a:r>
              <a:rPr lang="pt-BR" sz="3200" dirty="0" err="1" smtClean="0"/>
              <a:t>Is</a:t>
            </a:r>
            <a:r>
              <a:rPr lang="pt-BR" sz="3200" dirty="0" smtClean="0"/>
              <a:t> </a:t>
            </a:r>
            <a:r>
              <a:rPr lang="pt-BR" sz="3200" dirty="0" err="1" smtClean="0"/>
              <a:t>the</a:t>
            </a:r>
            <a:r>
              <a:rPr lang="pt-BR" sz="3200" dirty="0" smtClean="0"/>
              <a:t> </a:t>
            </a:r>
            <a:r>
              <a:rPr lang="pt-BR" sz="3200" dirty="0" err="1" smtClean="0"/>
              <a:t>biggest</a:t>
            </a:r>
            <a:r>
              <a:rPr lang="pt-BR" sz="3200" dirty="0" smtClean="0"/>
              <a:t> </a:t>
            </a:r>
            <a:r>
              <a:rPr lang="pt-BR" sz="3200" dirty="0" err="1" smtClean="0"/>
              <a:t>threat</a:t>
            </a:r>
            <a:r>
              <a:rPr lang="pt-BR" sz="3200" dirty="0" smtClean="0"/>
              <a:t> </a:t>
            </a:r>
            <a:r>
              <a:rPr lang="pt-BR" sz="3200" dirty="0" err="1" smtClean="0"/>
              <a:t>from</a:t>
            </a:r>
            <a:r>
              <a:rPr lang="pt-BR" sz="3200" dirty="0" smtClean="0"/>
              <a:t> </a:t>
            </a:r>
            <a:r>
              <a:rPr lang="pt-BR" sz="3200" dirty="0" err="1" smtClean="0"/>
              <a:t>the</a:t>
            </a:r>
            <a:r>
              <a:rPr lang="pt-BR" sz="3200" dirty="0" smtClean="0"/>
              <a:t> </a:t>
            </a:r>
            <a:r>
              <a:rPr lang="pt-BR" sz="3200" dirty="0" err="1" smtClean="0"/>
              <a:t>violence</a:t>
            </a:r>
            <a:r>
              <a:rPr lang="pt-BR" sz="3200" dirty="0" smtClean="0"/>
              <a:t> </a:t>
            </a:r>
            <a:r>
              <a:rPr lang="pt-BR" sz="3200" dirty="0" err="1" smtClean="0"/>
              <a:t>of</a:t>
            </a:r>
            <a:r>
              <a:rPr lang="pt-BR" sz="3200" dirty="0" smtClean="0"/>
              <a:t> radical </a:t>
            </a:r>
            <a:r>
              <a:rPr lang="pt-BR" sz="3200" dirty="0" err="1" smtClean="0"/>
              <a:t>islamists</a:t>
            </a:r>
            <a:r>
              <a:rPr lang="pt-BR" sz="3200" dirty="0" smtClean="0"/>
              <a:t>?</a:t>
            </a:r>
          </a:p>
          <a:p>
            <a:r>
              <a:rPr lang="pt-BR" sz="3200" dirty="0" err="1" smtClean="0"/>
              <a:t>Many</a:t>
            </a:r>
            <a:r>
              <a:rPr lang="pt-BR" sz="3200" dirty="0" smtClean="0"/>
              <a:t> </a:t>
            </a:r>
            <a:r>
              <a:rPr lang="pt-BR" sz="3200" dirty="0" err="1" smtClean="0"/>
              <a:t>being</a:t>
            </a:r>
            <a:r>
              <a:rPr lang="pt-BR" sz="3200" dirty="0" smtClean="0"/>
              <a:t> </a:t>
            </a:r>
            <a:r>
              <a:rPr lang="pt-BR" sz="3200" dirty="0" err="1" smtClean="0"/>
              <a:t>converted</a:t>
            </a:r>
            <a:r>
              <a:rPr lang="pt-BR" sz="3200" dirty="0" smtClean="0"/>
              <a:t> FROM </a:t>
            </a:r>
            <a:r>
              <a:rPr lang="pt-BR" sz="3200" dirty="0" err="1" smtClean="0"/>
              <a:t>Christianity</a:t>
            </a:r>
            <a:endParaRPr lang="pt-BR" sz="3200" dirty="0" smtClean="0"/>
          </a:p>
          <a:p>
            <a:pPr lvl="1"/>
            <a:r>
              <a:rPr lang="pt-BR" sz="3000" dirty="0" err="1" smtClean="0"/>
              <a:t>Acceptance</a:t>
            </a:r>
            <a:r>
              <a:rPr lang="pt-BR" sz="3000" dirty="0" smtClean="0"/>
              <a:t> </a:t>
            </a:r>
            <a:r>
              <a:rPr lang="pt-BR" sz="3000" dirty="0" err="1" smtClean="0"/>
              <a:t>of</a:t>
            </a:r>
            <a:r>
              <a:rPr lang="pt-BR" sz="3000" dirty="0" smtClean="0"/>
              <a:t> </a:t>
            </a:r>
            <a:r>
              <a:rPr lang="pt-BR" sz="3000" dirty="0" err="1" smtClean="0"/>
              <a:t>completely</a:t>
            </a:r>
            <a:r>
              <a:rPr lang="pt-BR" sz="3000" dirty="0"/>
              <a:t> </a:t>
            </a:r>
            <a:r>
              <a:rPr lang="pt-BR" sz="3000" dirty="0" err="1" smtClean="0"/>
              <a:t>different</a:t>
            </a:r>
            <a:r>
              <a:rPr lang="pt-BR" sz="3000" dirty="0" smtClean="0"/>
              <a:t> </a:t>
            </a:r>
            <a:r>
              <a:rPr lang="pt-BR" sz="3000" dirty="0" err="1" smtClean="0"/>
              <a:t>belief</a:t>
            </a:r>
            <a:r>
              <a:rPr lang="pt-BR" sz="3000" dirty="0" smtClean="0"/>
              <a:t> systems</a:t>
            </a:r>
          </a:p>
          <a:p>
            <a:pPr lvl="1"/>
            <a:r>
              <a:rPr lang="pt-BR" sz="3000" dirty="0" err="1" smtClean="0"/>
              <a:t>Acceptance</a:t>
            </a:r>
            <a:r>
              <a:rPr lang="pt-BR" sz="3000" dirty="0" smtClean="0"/>
              <a:t> </a:t>
            </a:r>
            <a:r>
              <a:rPr lang="pt-BR" sz="3000" dirty="0" err="1" smtClean="0"/>
              <a:t>of</a:t>
            </a:r>
            <a:r>
              <a:rPr lang="pt-BR" sz="3000" dirty="0" smtClean="0"/>
              <a:t> </a:t>
            </a:r>
            <a:r>
              <a:rPr lang="pt-BR" sz="3000" dirty="0" err="1" smtClean="0"/>
              <a:t>sin</a:t>
            </a:r>
            <a:r>
              <a:rPr lang="pt-BR" sz="3000" dirty="0" smtClean="0"/>
              <a:t> as normal in </a:t>
            </a:r>
            <a:r>
              <a:rPr lang="pt-BR" sz="3000" dirty="0" err="1" smtClean="0"/>
              <a:t>our</a:t>
            </a:r>
            <a:r>
              <a:rPr lang="pt-BR" sz="3000" dirty="0" smtClean="0"/>
              <a:t> </a:t>
            </a:r>
            <a:r>
              <a:rPr lang="pt-BR" sz="3000" dirty="0" err="1" smtClean="0"/>
              <a:t>lives</a:t>
            </a:r>
            <a:endParaRPr lang="pt-BR" sz="3000" dirty="0" smtClean="0"/>
          </a:p>
          <a:p>
            <a:pPr lvl="1"/>
            <a:endParaRPr lang="pt-BR" sz="3000" dirty="0" smtClean="0"/>
          </a:p>
          <a:p>
            <a:endParaRPr lang="en-US" sz="2400" dirty="0"/>
          </a:p>
        </p:txBody>
      </p:sp>
    </p:spTree>
    <p:extLst>
      <p:ext uri="{BB962C8B-B14F-4D97-AF65-F5344CB8AC3E}">
        <p14:creationId xmlns:p14="http://schemas.microsoft.com/office/powerpoint/2010/main" val="40657201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000" b="1" dirty="0" err="1" smtClean="0"/>
              <a:t>Christianity</a:t>
            </a:r>
            <a:r>
              <a:rPr lang="pt-BR" sz="4000" b="1" dirty="0" smtClean="0"/>
              <a:t> </a:t>
            </a:r>
            <a:r>
              <a:rPr lang="pt-BR" sz="4000" b="1" dirty="0" err="1" smtClean="0"/>
              <a:t>under</a:t>
            </a:r>
            <a:r>
              <a:rPr lang="pt-BR" sz="4000" b="1" dirty="0" smtClean="0"/>
              <a:t> </a:t>
            </a:r>
            <a:r>
              <a:rPr lang="pt-BR" sz="4000" b="1" dirty="0" err="1" smtClean="0"/>
              <a:t>attack</a:t>
            </a:r>
            <a:endParaRPr lang="en-US" sz="4000" b="1" dirty="0"/>
          </a:p>
        </p:txBody>
      </p:sp>
      <p:sp>
        <p:nvSpPr>
          <p:cNvPr id="3" name="Espaço Reservado para Conteúdo 2"/>
          <p:cNvSpPr>
            <a:spLocks noGrp="1"/>
          </p:cNvSpPr>
          <p:nvPr>
            <p:ph idx="1"/>
          </p:nvPr>
        </p:nvSpPr>
        <p:spPr>
          <a:xfrm>
            <a:off x="2589212" y="2133600"/>
            <a:ext cx="8915400" cy="4151290"/>
          </a:xfrm>
        </p:spPr>
        <p:txBody>
          <a:bodyPr>
            <a:normAutofit/>
          </a:bodyPr>
          <a:lstStyle/>
          <a:p>
            <a:r>
              <a:rPr lang="pt-BR" sz="3200" dirty="0" err="1" smtClean="0"/>
              <a:t>How</a:t>
            </a:r>
            <a:r>
              <a:rPr lang="pt-BR" sz="3200" dirty="0" smtClean="0"/>
              <a:t> do </a:t>
            </a:r>
            <a:r>
              <a:rPr lang="pt-BR" sz="3200" dirty="0" err="1" smtClean="0"/>
              <a:t>we</a:t>
            </a:r>
            <a:r>
              <a:rPr lang="pt-BR" sz="3200" dirty="0" smtClean="0"/>
              <a:t> </a:t>
            </a:r>
            <a:r>
              <a:rPr lang="pt-BR" sz="3200" dirty="0" err="1" smtClean="0"/>
              <a:t>respond</a:t>
            </a:r>
            <a:r>
              <a:rPr lang="pt-BR" sz="3200" dirty="0" smtClean="0"/>
              <a:t> </a:t>
            </a:r>
            <a:r>
              <a:rPr lang="pt-BR" sz="3200" dirty="0" err="1" smtClean="0"/>
              <a:t>to</a:t>
            </a:r>
            <a:r>
              <a:rPr lang="pt-BR" sz="3200" dirty="0" smtClean="0"/>
              <a:t> </a:t>
            </a:r>
            <a:r>
              <a:rPr lang="pt-BR" sz="3200" dirty="0" err="1" smtClean="0"/>
              <a:t>the</a:t>
            </a:r>
            <a:r>
              <a:rPr lang="pt-BR" sz="3200" dirty="0" smtClean="0"/>
              <a:t> </a:t>
            </a:r>
            <a:r>
              <a:rPr lang="pt-BR" sz="3200" dirty="0" err="1" smtClean="0"/>
              <a:t>threat</a:t>
            </a:r>
            <a:r>
              <a:rPr lang="pt-BR" sz="3200" dirty="0" smtClean="0"/>
              <a:t>?</a:t>
            </a:r>
          </a:p>
          <a:p>
            <a:r>
              <a:rPr lang="pt-BR" sz="3200" dirty="0" smtClean="0"/>
              <a:t>Do </a:t>
            </a:r>
            <a:r>
              <a:rPr lang="pt-BR" sz="3200" dirty="0" err="1" smtClean="0"/>
              <a:t>we</a:t>
            </a:r>
            <a:r>
              <a:rPr lang="pt-BR" sz="3200" dirty="0" smtClean="0"/>
              <a:t> </a:t>
            </a:r>
            <a:r>
              <a:rPr lang="pt-BR" sz="3200" dirty="0" err="1" smtClean="0"/>
              <a:t>trust</a:t>
            </a:r>
            <a:r>
              <a:rPr lang="pt-BR" sz="3200" dirty="0" smtClean="0"/>
              <a:t> </a:t>
            </a:r>
            <a:r>
              <a:rPr lang="pt-BR" sz="3200" dirty="0" err="1" smtClean="0"/>
              <a:t>the</a:t>
            </a:r>
            <a:r>
              <a:rPr lang="pt-BR" sz="3200" dirty="0" smtClean="0"/>
              <a:t> </a:t>
            </a:r>
            <a:r>
              <a:rPr lang="pt-BR" sz="3200" dirty="0" err="1" smtClean="0"/>
              <a:t>weapons</a:t>
            </a:r>
            <a:r>
              <a:rPr lang="pt-BR" sz="3200" dirty="0" smtClean="0"/>
              <a:t> </a:t>
            </a:r>
            <a:r>
              <a:rPr lang="pt-BR" sz="3200" dirty="0" err="1" smtClean="0"/>
              <a:t>our</a:t>
            </a:r>
            <a:r>
              <a:rPr lang="pt-BR" sz="3200" dirty="0" smtClean="0"/>
              <a:t> </a:t>
            </a:r>
            <a:r>
              <a:rPr lang="pt-BR" sz="3200" dirty="0" err="1" smtClean="0"/>
              <a:t>Commander</a:t>
            </a:r>
            <a:r>
              <a:rPr lang="pt-BR" sz="3200" dirty="0" smtClean="0"/>
              <a:t> </a:t>
            </a:r>
            <a:r>
              <a:rPr lang="pt-BR" sz="3200" dirty="0" err="1" smtClean="0"/>
              <a:t>has</a:t>
            </a:r>
            <a:r>
              <a:rPr lang="pt-BR" sz="3200" dirty="0" smtClean="0"/>
              <a:t> </a:t>
            </a:r>
            <a:r>
              <a:rPr lang="pt-BR" sz="3200" dirty="0" err="1" smtClean="0"/>
              <a:t>given</a:t>
            </a:r>
            <a:r>
              <a:rPr lang="pt-BR" sz="3200" dirty="0" smtClean="0"/>
              <a:t> </a:t>
            </a:r>
            <a:r>
              <a:rPr lang="pt-BR" sz="3200" dirty="0" err="1" smtClean="0"/>
              <a:t>us</a:t>
            </a:r>
            <a:r>
              <a:rPr lang="pt-BR" sz="3200" dirty="0" smtClean="0"/>
              <a:t>? (2 Corinthians 10:3-6; </a:t>
            </a:r>
            <a:r>
              <a:rPr lang="pt-BR" sz="3200" dirty="0" err="1" smtClean="0"/>
              <a:t>Ephesians</a:t>
            </a:r>
            <a:r>
              <a:rPr lang="pt-BR" sz="3200" dirty="0" smtClean="0"/>
              <a:t> 6:11-17)</a:t>
            </a:r>
          </a:p>
          <a:p>
            <a:r>
              <a:rPr lang="pt-BR" sz="3200" dirty="0" smtClean="0"/>
              <a:t>Do </a:t>
            </a:r>
            <a:r>
              <a:rPr lang="pt-BR" sz="3200" dirty="0" err="1" smtClean="0"/>
              <a:t>we</a:t>
            </a:r>
            <a:r>
              <a:rPr lang="pt-BR" sz="3200" dirty="0" smtClean="0"/>
              <a:t> </a:t>
            </a:r>
            <a:r>
              <a:rPr lang="pt-BR" sz="3200" dirty="0" err="1" smtClean="0"/>
              <a:t>know</a:t>
            </a:r>
            <a:r>
              <a:rPr lang="pt-BR" sz="3200" dirty="0" smtClean="0"/>
              <a:t> </a:t>
            </a:r>
            <a:r>
              <a:rPr lang="pt-BR" sz="3200" dirty="0" err="1" smtClean="0"/>
              <a:t>where</a:t>
            </a:r>
            <a:r>
              <a:rPr lang="pt-BR" sz="3200" dirty="0" smtClean="0"/>
              <a:t> </a:t>
            </a:r>
            <a:r>
              <a:rPr lang="pt-BR" sz="3200" dirty="0" err="1" smtClean="0"/>
              <a:t>the</a:t>
            </a:r>
            <a:r>
              <a:rPr lang="pt-BR" sz="3200" dirty="0" smtClean="0"/>
              <a:t> </a:t>
            </a:r>
            <a:r>
              <a:rPr lang="pt-BR" sz="3200" dirty="0" err="1" smtClean="0"/>
              <a:t>primary</a:t>
            </a:r>
            <a:r>
              <a:rPr lang="pt-BR" sz="3200" dirty="0" smtClean="0"/>
              <a:t> </a:t>
            </a:r>
            <a:r>
              <a:rPr lang="pt-BR" sz="3200" dirty="0" err="1" smtClean="0"/>
              <a:t>battle</a:t>
            </a:r>
            <a:r>
              <a:rPr lang="pt-BR" sz="3200" dirty="0" smtClean="0"/>
              <a:t> </a:t>
            </a:r>
            <a:r>
              <a:rPr lang="pt-BR" sz="3200" dirty="0" err="1" smtClean="0"/>
              <a:t>line</a:t>
            </a:r>
            <a:r>
              <a:rPr lang="pt-BR" sz="3200" dirty="0" smtClean="0"/>
              <a:t> </a:t>
            </a:r>
            <a:r>
              <a:rPr lang="pt-BR" sz="3200" dirty="0" err="1" smtClean="0"/>
              <a:t>has</a:t>
            </a:r>
            <a:r>
              <a:rPr lang="pt-BR" sz="3200" dirty="0" smtClean="0"/>
              <a:t> </a:t>
            </a:r>
            <a:r>
              <a:rPr lang="pt-BR" sz="3200" dirty="0" err="1" smtClean="0"/>
              <a:t>been</a:t>
            </a:r>
            <a:r>
              <a:rPr lang="pt-BR" sz="3200" dirty="0" smtClean="0"/>
              <a:t> </a:t>
            </a:r>
            <a:r>
              <a:rPr lang="pt-BR" sz="3200" dirty="0" err="1" smtClean="0"/>
              <a:t>drawn</a:t>
            </a:r>
            <a:r>
              <a:rPr lang="pt-BR" sz="3200" dirty="0" smtClean="0"/>
              <a:t>? (1 Corinthians 1:26 – 2:2)</a:t>
            </a:r>
          </a:p>
          <a:p>
            <a:endParaRPr lang="en-US" sz="2400" dirty="0"/>
          </a:p>
        </p:txBody>
      </p:sp>
    </p:spTree>
    <p:extLst>
      <p:ext uri="{BB962C8B-B14F-4D97-AF65-F5344CB8AC3E}">
        <p14:creationId xmlns:p14="http://schemas.microsoft.com/office/powerpoint/2010/main" val="2283897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000" b="1" dirty="0" err="1" smtClean="0"/>
              <a:t>Christianity</a:t>
            </a:r>
            <a:r>
              <a:rPr lang="pt-BR" sz="4000" b="1" dirty="0" smtClean="0"/>
              <a:t> </a:t>
            </a:r>
            <a:r>
              <a:rPr lang="pt-BR" sz="4000" b="1" dirty="0" err="1" smtClean="0"/>
              <a:t>under</a:t>
            </a:r>
            <a:r>
              <a:rPr lang="pt-BR" sz="4000" b="1" dirty="0" smtClean="0"/>
              <a:t> </a:t>
            </a:r>
            <a:r>
              <a:rPr lang="pt-BR" sz="4000" b="1" dirty="0" err="1" smtClean="0"/>
              <a:t>attack</a:t>
            </a:r>
            <a:endParaRPr lang="en-US" sz="4000" b="1" dirty="0"/>
          </a:p>
        </p:txBody>
      </p:sp>
      <p:sp>
        <p:nvSpPr>
          <p:cNvPr id="3" name="Espaço Reservado para Conteúdo 2"/>
          <p:cNvSpPr>
            <a:spLocks noGrp="1"/>
          </p:cNvSpPr>
          <p:nvPr>
            <p:ph idx="1"/>
          </p:nvPr>
        </p:nvSpPr>
        <p:spPr>
          <a:xfrm>
            <a:off x="2589212" y="2133600"/>
            <a:ext cx="8915400" cy="4151290"/>
          </a:xfrm>
        </p:spPr>
        <p:txBody>
          <a:bodyPr>
            <a:normAutofit/>
          </a:bodyPr>
          <a:lstStyle/>
          <a:p>
            <a:r>
              <a:rPr lang="pt-BR" sz="3200" dirty="0" smtClean="0"/>
              <a:t>The </a:t>
            </a:r>
            <a:r>
              <a:rPr lang="pt-BR" sz="3200" dirty="0" err="1" smtClean="0"/>
              <a:t>defeat</a:t>
            </a:r>
            <a:r>
              <a:rPr lang="pt-BR" sz="3200" dirty="0" smtClean="0"/>
              <a:t> </a:t>
            </a:r>
            <a:r>
              <a:rPr lang="pt-BR" sz="3200" dirty="0" err="1" smtClean="0"/>
              <a:t>of</a:t>
            </a:r>
            <a:r>
              <a:rPr lang="pt-BR" sz="3200" dirty="0" smtClean="0"/>
              <a:t> </a:t>
            </a:r>
            <a:r>
              <a:rPr lang="pt-BR" sz="3200" dirty="0" err="1" smtClean="0"/>
              <a:t>Christianity</a:t>
            </a:r>
            <a:r>
              <a:rPr lang="pt-BR" sz="3200" dirty="0" smtClean="0"/>
              <a:t> </a:t>
            </a:r>
            <a:r>
              <a:rPr lang="pt-BR" sz="3200" dirty="0" err="1" smtClean="0"/>
              <a:t>will</a:t>
            </a:r>
            <a:r>
              <a:rPr lang="pt-BR" sz="3200" dirty="0" smtClean="0"/>
              <a:t> </a:t>
            </a:r>
            <a:r>
              <a:rPr lang="pt-BR" sz="3200" dirty="0" err="1" smtClean="0"/>
              <a:t>not</a:t>
            </a:r>
            <a:r>
              <a:rPr lang="pt-BR" sz="3200" dirty="0" smtClean="0"/>
              <a:t> </a:t>
            </a:r>
            <a:r>
              <a:rPr lang="pt-BR" sz="3200" dirty="0" err="1" smtClean="0"/>
              <a:t>happen</a:t>
            </a:r>
            <a:r>
              <a:rPr lang="pt-BR" sz="3200" dirty="0" smtClean="0"/>
              <a:t> </a:t>
            </a:r>
            <a:r>
              <a:rPr lang="pt-BR" sz="3200" dirty="0" err="1" smtClean="0"/>
              <a:t>on</a:t>
            </a:r>
            <a:r>
              <a:rPr lang="pt-BR" sz="3200" dirty="0" smtClean="0"/>
              <a:t> </a:t>
            </a:r>
            <a:r>
              <a:rPr lang="pt-BR" sz="3200" dirty="0" err="1" smtClean="0"/>
              <a:t>battle</a:t>
            </a:r>
            <a:r>
              <a:rPr lang="pt-BR" sz="3200" dirty="0" smtClean="0"/>
              <a:t> </a:t>
            </a:r>
            <a:r>
              <a:rPr lang="pt-BR" sz="3200" dirty="0" err="1" smtClean="0"/>
              <a:t>fields</a:t>
            </a:r>
            <a:r>
              <a:rPr lang="pt-BR" sz="3200" dirty="0" smtClean="0"/>
              <a:t> in </a:t>
            </a:r>
            <a:r>
              <a:rPr lang="pt-BR" sz="3200" dirty="0" err="1" smtClean="0"/>
              <a:t>the</a:t>
            </a:r>
            <a:r>
              <a:rPr lang="pt-BR" sz="3200" dirty="0" smtClean="0"/>
              <a:t> </a:t>
            </a:r>
            <a:r>
              <a:rPr lang="pt-BR" sz="3200" dirty="0" err="1" smtClean="0"/>
              <a:t>Middle</a:t>
            </a:r>
            <a:r>
              <a:rPr lang="pt-BR" sz="3200" dirty="0" smtClean="0"/>
              <a:t> </a:t>
            </a:r>
            <a:r>
              <a:rPr lang="pt-BR" sz="3200" dirty="0" err="1" smtClean="0"/>
              <a:t>East</a:t>
            </a:r>
            <a:r>
              <a:rPr lang="pt-BR" sz="3200" dirty="0" smtClean="0"/>
              <a:t>, </a:t>
            </a:r>
            <a:r>
              <a:rPr lang="pt-BR" sz="3200" dirty="0" err="1" smtClean="0"/>
              <a:t>northern</a:t>
            </a:r>
            <a:r>
              <a:rPr lang="pt-BR" sz="3200" dirty="0" smtClean="0"/>
              <a:t> </a:t>
            </a:r>
            <a:r>
              <a:rPr lang="pt-BR" sz="3200" dirty="0" err="1" smtClean="0"/>
              <a:t>Africa</a:t>
            </a:r>
            <a:r>
              <a:rPr lang="pt-BR" sz="3200" dirty="0" smtClean="0"/>
              <a:t> </a:t>
            </a:r>
            <a:r>
              <a:rPr lang="pt-BR" sz="3200" dirty="0" err="1" smtClean="0"/>
              <a:t>or</a:t>
            </a:r>
            <a:r>
              <a:rPr lang="pt-BR" sz="3200" dirty="0" smtClean="0"/>
              <a:t> </a:t>
            </a:r>
            <a:r>
              <a:rPr lang="pt-BR" sz="3200" dirty="0" err="1" smtClean="0"/>
              <a:t>the</a:t>
            </a:r>
            <a:r>
              <a:rPr lang="pt-BR" sz="3200" dirty="0" smtClean="0"/>
              <a:t> American </a:t>
            </a:r>
            <a:r>
              <a:rPr lang="pt-BR" sz="3200" dirty="0" err="1" smtClean="0"/>
              <a:t>Midwest</a:t>
            </a:r>
            <a:endParaRPr lang="pt-BR" sz="3200" dirty="0" smtClean="0"/>
          </a:p>
          <a:p>
            <a:r>
              <a:rPr lang="pt-BR" sz="3200" dirty="0" smtClean="0"/>
              <a:t>It </a:t>
            </a:r>
            <a:r>
              <a:rPr lang="pt-BR" sz="3200" dirty="0" err="1" smtClean="0"/>
              <a:t>will</a:t>
            </a:r>
            <a:r>
              <a:rPr lang="pt-BR" sz="3200" dirty="0" smtClean="0"/>
              <a:t> </a:t>
            </a:r>
            <a:r>
              <a:rPr lang="pt-BR" sz="3200" dirty="0" err="1" smtClean="0"/>
              <a:t>not</a:t>
            </a:r>
            <a:r>
              <a:rPr lang="pt-BR" sz="3200" dirty="0" smtClean="0"/>
              <a:t> </a:t>
            </a:r>
            <a:r>
              <a:rPr lang="pt-BR" sz="3200" dirty="0" err="1" smtClean="0"/>
              <a:t>happen</a:t>
            </a:r>
            <a:r>
              <a:rPr lang="pt-BR" sz="3200" dirty="0" smtClean="0"/>
              <a:t> </a:t>
            </a:r>
            <a:r>
              <a:rPr lang="pt-BR" sz="3200" dirty="0" err="1" smtClean="0"/>
              <a:t>because</a:t>
            </a:r>
            <a:r>
              <a:rPr lang="pt-BR" sz="3200" dirty="0" smtClean="0"/>
              <a:t> </a:t>
            </a:r>
            <a:r>
              <a:rPr lang="pt-BR" sz="3200" dirty="0" err="1" smtClean="0"/>
              <a:t>of</a:t>
            </a:r>
            <a:r>
              <a:rPr lang="pt-BR" sz="3200" dirty="0" smtClean="0"/>
              <a:t> suicide </a:t>
            </a:r>
            <a:r>
              <a:rPr lang="pt-BR" sz="3200" dirty="0" err="1" smtClean="0"/>
              <a:t>bombers</a:t>
            </a:r>
            <a:r>
              <a:rPr lang="pt-BR" sz="3200" dirty="0" smtClean="0"/>
              <a:t> in New York </a:t>
            </a:r>
            <a:r>
              <a:rPr lang="pt-BR" sz="3200" dirty="0" err="1" smtClean="0"/>
              <a:t>or</a:t>
            </a:r>
            <a:r>
              <a:rPr lang="pt-BR" sz="3200" dirty="0" smtClean="0"/>
              <a:t> Los Angeles</a:t>
            </a:r>
          </a:p>
          <a:p>
            <a:r>
              <a:rPr lang="pt-BR" sz="3200" dirty="0" err="1" smtClean="0"/>
              <a:t>Christ</a:t>
            </a:r>
            <a:r>
              <a:rPr lang="pt-BR" sz="3200" dirty="0" smtClean="0"/>
              <a:t> </a:t>
            </a:r>
            <a:r>
              <a:rPr lang="pt-BR" sz="3200" dirty="0" err="1" smtClean="0"/>
              <a:t>will</a:t>
            </a:r>
            <a:r>
              <a:rPr lang="pt-BR" sz="3200" dirty="0" smtClean="0"/>
              <a:t> </a:t>
            </a:r>
            <a:r>
              <a:rPr lang="pt-BR" sz="3200" dirty="0" err="1" smtClean="0"/>
              <a:t>not</a:t>
            </a:r>
            <a:r>
              <a:rPr lang="pt-BR" sz="3200" dirty="0" smtClean="0"/>
              <a:t> </a:t>
            </a:r>
            <a:r>
              <a:rPr lang="pt-BR" sz="3200" dirty="0" err="1" smtClean="0"/>
              <a:t>be</a:t>
            </a:r>
            <a:r>
              <a:rPr lang="pt-BR" sz="3200" dirty="0" smtClean="0"/>
              <a:t> </a:t>
            </a:r>
            <a:r>
              <a:rPr lang="pt-BR" sz="3200" dirty="0" err="1" smtClean="0"/>
              <a:t>defeated</a:t>
            </a:r>
            <a:r>
              <a:rPr lang="pt-BR" sz="3200" dirty="0" smtClean="0"/>
              <a:t>, </a:t>
            </a:r>
            <a:r>
              <a:rPr lang="pt-BR" sz="3200" dirty="0" err="1" smtClean="0"/>
              <a:t>but</a:t>
            </a:r>
            <a:r>
              <a:rPr lang="pt-BR" sz="3200" dirty="0" smtClean="0"/>
              <a:t> </a:t>
            </a:r>
            <a:r>
              <a:rPr lang="pt-BR" sz="3200" dirty="0" err="1" smtClean="0"/>
              <a:t>we</a:t>
            </a:r>
            <a:r>
              <a:rPr lang="pt-BR" sz="3200" dirty="0" smtClean="0"/>
              <a:t> are </a:t>
            </a:r>
            <a:r>
              <a:rPr lang="pt-BR" sz="3200" dirty="0" err="1" smtClean="0"/>
              <a:t>vulnerable</a:t>
            </a:r>
            <a:r>
              <a:rPr lang="pt-BR" sz="3200" dirty="0" smtClean="0"/>
              <a:t> (</a:t>
            </a:r>
            <a:r>
              <a:rPr lang="pt-BR" sz="3200" dirty="0" err="1" smtClean="0"/>
              <a:t>Revelation</a:t>
            </a:r>
            <a:r>
              <a:rPr lang="pt-BR" sz="3200" dirty="0" smtClean="0"/>
              <a:t> 12:10-12)</a:t>
            </a:r>
            <a:endParaRPr lang="en-US" sz="3200" dirty="0"/>
          </a:p>
        </p:txBody>
      </p:sp>
    </p:spTree>
    <p:extLst>
      <p:ext uri="{BB962C8B-B14F-4D97-AF65-F5344CB8AC3E}">
        <p14:creationId xmlns:p14="http://schemas.microsoft.com/office/powerpoint/2010/main" val="7371168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000" b="1" dirty="0" err="1" smtClean="0"/>
              <a:t>Christianity</a:t>
            </a:r>
            <a:r>
              <a:rPr lang="pt-BR" sz="4000" b="1" dirty="0" smtClean="0"/>
              <a:t> </a:t>
            </a:r>
            <a:r>
              <a:rPr lang="pt-BR" sz="4000" b="1" dirty="0" err="1" smtClean="0"/>
              <a:t>under</a:t>
            </a:r>
            <a:r>
              <a:rPr lang="pt-BR" sz="4000" b="1" dirty="0" smtClean="0"/>
              <a:t> </a:t>
            </a:r>
            <a:r>
              <a:rPr lang="pt-BR" sz="4000" b="1" dirty="0" err="1" smtClean="0"/>
              <a:t>attack</a:t>
            </a:r>
            <a:endParaRPr lang="en-US" sz="4000" b="1" dirty="0"/>
          </a:p>
        </p:txBody>
      </p:sp>
      <p:sp>
        <p:nvSpPr>
          <p:cNvPr id="3" name="Espaço Reservado para Conteúdo 2"/>
          <p:cNvSpPr>
            <a:spLocks noGrp="1"/>
          </p:cNvSpPr>
          <p:nvPr>
            <p:ph idx="1"/>
          </p:nvPr>
        </p:nvSpPr>
        <p:spPr>
          <a:xfrm>
            <a:off x="2589212" y="2133600"/>
            <a:ext cx="8915400" cy="4151290"/>
          </a:xfrm>
        </p:spPr>
        <p:txBody>
          <a:bodyPr>
            <a:normAutofit/>
          </a:bodyPr>
          <a:lstStyle/>
          <a:p>
            <a:r>
              <a:rPr lang="pt-BR" sz="3200" dirty="0" err="1" smtClean="0"/>
              <a:t>We</a:t>
            </a:r>
            <a:r>
              <a:rPr lang="pt-BR" sz="3200" dirty="0" smtClean="0"/>
              <a:t> must </a:t>
            </a:r>
            <a:r>
              <a:rPr lang="pt-BR" sz="3200" dirty="0" err="1" smtClean="0"/>
              <a:t>shore</a:t>
            </a:r>
            <a:r>
              <a:rPr lang="pt-BR" sz="3200" dirty="0" smtClean="0"/>
              <a:t> </a:t>
            </a:r>
            <a:r>
              <a:rPr lang="pt-BR" sz="3200" dirty="0" err="1" smtClean="0"/>
              <a:t>up</a:t>
            </a:r>
            <a:r>
              <a:rPr lang="pt-BR" sz="3200" dirty="0" smtClean="0"/>
              <a:t> </a:t>
            </a:r>
            <a:r>
              <a:rPr lang="pt-BR" sz="3200" dirty="0" err="1" smtClean="0"/>
              <a:t>our</a:t>
            </a:r>
            <a:r>
              <a:rPr lang="pt-BR" sz="3200" dirty="0" smtClean="0"/>
              <a:t> </a:t>
            </a:r>
            <a:r>
              <a:rPr lang="pt-BR" sz="3200" dirty="0" err="1" smtClean="0"/>
              <a:t>defense</a:t>
            </a:r>
            <a:r>
              <a:rPr lang="pt-BR" sz="3200" dirty="0" smtClean="0"/>
              <a:t> system</a:t>
            </a:r>
          </a:p>
          <a:p>
            <a:r>
              <a:rPr lang="pt-BR" sz="3200" dirty="0" err="1" smtClean="0"/>
              <a:t>That</a:t>
            </a:r>
            <a:r>
              <a:rPr lang="pt-BR" sz="3200" dirty="0" smtClean="0"/>
              <a:t> </a:t>
            </a:r>
            <a:r>
              <a:rPr lang="pt-BR" sz="3200" dirty="0" err="1" smtClean="0"/>
              <a:t>defense</a:t>
            </a:r>
            <a:r>
              <a:rPr lang="pt-BR" sz="3200" dirty="0" smtClean="0"/>
              <a:t> starts </a:t>
            </a:r>
            <a:r>
              <a:rPr lang="pt-BR" sz="3200" dirty="0" err="1" smtClean="0"/>
              <a:t>and</a:t>
            </a:r>
            <a:r>
              <a:rPr lang="pt-BR" sz="3200" dirty="0" smtClean="0"/>
              <a:t> </a:t>
            </a:r>
            <a:r>
              <a:rPr lang="pt-BR" sz="3200" dirty="0" err="1" smtClean="0"/>
              <a:t>ends</a:t>
            </a:r>
            <a:r>
              <a:rPr lang="pt-BR" sz="3200" dirty="0" smtClean="0"/>
              <a:t> </a:t>
            </a:r>
            <a:r>
              <a:rPr lang="pt-BR" sz="3200" dirty="0" err="1" smtClean="0"/>
              <a:t>with</a:t>
            </a:r>
            <a:r>
              <a:rPr lang="pt-BR" sz="3200" dirty="0" smtClean="0"/>
              <a:t> Jesus </a:t>
            </a:r>
            <a:r>
              <a:rPr lang="pt-BR" sz="3200" dirty="0" err="1" smtClean="0"/>
              <a:t>Christ</a:t>
            </a:r>
            <a:endParaRPr lang="pt-BR" sz="3200" dirty="0" smtClean="0"/>
          </a:p>
          <a:p>
            <a:r>
              <a:rPr lang="pt-BR" sz="3200" dirty="0" err="1" smtClean="0"/>
              <a:t>What</a:t>
            </a:r>
            <a:r>
              <a:rPr lang="pt-BR" sz="3200" dirty="0" smtClean="0"/>
              <a:t> </a:t>
            </a:r>
            <a:r>
              <a:rPr lang="pt-BR" sz="3200" dirty="0" err="1" smtClean="0"/>
              <a:t>is</a:t>
            </a:r>
            <a:r>
              <a:rPr lang="pt-BR" sz="3200" dirty="0" smtClean="0"/>
              <a:t> </a:t>
            </a:r>
            <a:r>
              <a:rPr lang="pt-BR" sz="3200" dirty="0" err="1" smtClean="0"/>
              <a:t>desperately</a:t>
            </a:r>
            <a:r>
              <a:rPr lang="pt-BR" sz="3200" dirty="0" smtClean="0"/>
              <a:t> </a:t>
            </a:r>
            <a:r>
              <a:rPr lang="pt-BR" sz="3200" dirty="0" err="1" smtClean="0"/>
              <a:t>needed</a:t>
            </a:r>
            <a:r>
              <a:rPr lang="pt-BR" sz="3200" dirty="0" smtClean="0"/>
              <a:t> in </a:t>
            </a:r>
            <a:r>
              <a:rPr lang="pt-BR" sz="3200" dirty="0" err="1" smtClean="0"/>
              <a:t>our</a:t>
            </a:r>
            <a:r>
              <a:rPr lang="pt-BR" sz="3200" dirty="0" smtClean="0"/>
              <a:t> time </a:t>
            </a:r>
            <a:r>
              <a:rPr lang="pt-BR" sz="3200" dirty="0" err="1" smtClean="0"/>
              <a:t>is</a:t>
            </a:r>
            <a:r>
              <a:rPr lang="pt-BR" sz="3200" dirty="0" smtClean="0"/>
              <a:t> a </a:t>
            </a:r>
            <a:r>
              <a:rPr lang="pt-BR" sz="3200" dirty="0" err="1" smtClean="0"/>
              <a:t>correct</a:t>
            </a:r>
            <a:r>
              <a:rPr lang="pt-BR" sz="3200" dirty="0" smtClean="0"/>
              <a:t> </a:t>
            </a:r>
            <a:r>
              <a:rPr lang="pt-BR" sz="3200" dirty="0" err="1" smtClean="0"/>
              <a:t>understanding</a:t>
            </a:r>
            <a:r>
              <a:rPr lang="pt-BR" sz="3200" dirty="0" smtClean="0"/>
              <a:t> </a:t>
            </a:r>
            <a:r>
              <a:rPr lang="pt-BR" sz="3200" dirty="0" err="1" smtClean="0"/>
              <a:t>of</a:t>
            </a:r>
            <a:r>
              <a:rPr lang="pt-BR" sz="3200" dirty="0" smtClean="0"/>
              <a:t> Jesus </a:t>
            </a:r>
            <a:r>
              <a:rPr lang="pt-BR" sz="3200" dirty="0" err="1" smtClean="0"/>
              <a:t>Christ</a:t>
            </a:r>
            <a:endParaRPr lang="pt-BR" sz="3200" dirty="0" smtClean="0"/>
          </a:p>
          <a:p>
            <a:pPr lvl="1"/>
            <a:r>
              <a:rPr lang="pt-BR" sz="3000" dirty="0" smtClean="0"/>
              <a:t>More </a:t>
            </a:r>
            <a:r>
              <a:rPr lang="pt-BR" sz="3000" dirty="0" err="1" smtClean="0"/>
              <a:t>than</a:t>
            </a:r>
            <a:r>
              <a:rPr lang="pt-BR" sz="3000" dirty="0" smtClean="0"/>
              <a:t> </a:t>
            </a:r>
            <a:r>
              <a:rPr lang="pt-BR" sz="3000" dirty="0" err="1" smtClean="0"/>
              <a:t>simplistic</a:t>
            </a:r>
            <a:r>
              <a:rPr lang="pt-BR" sz="3000" dirty="0" smtClean="0"/>
              <a:t> platitudes</a:t>
            </a:r>
          </a:p>
          <a:p>
            <a:pPr lvl="1"/>
            <a:r>
              <a:rPr lang="pt-BR" sz="3000" dirty="0" smtClean="0"/>
              <a:t>More </a:t>
            </a:r>
            <a:r>
              <a:rPr lang="pt-BR" sz="3000" dirty="0" err="1" smtClean="0"/>
              <a:t>than</a:t>
            </a:r>
            <a:r>
              <a:rPr lang="pt-BR" sz="3000" dirty="0" smtClean="0"/>
              <a:t> superficial </a:t>
            </a:r>
            <a:r>
              <a:rPr lang="pt-BR" sz="3000" dirty="0" err="1" smtClean="0"/>
              <a:t>arguments</a:t>
            </a:r>
            <a:endParaRPr lang="en-US" sz="3000" dirty="0"/>
          </a:p>
        </p:txBody>
      </p:sp>
    </p:spTree>
    <p:extLst>
      <p:ext uri="{BB962C8B-B14F-4D97-AF65-F5344CB8AC3E}">
        <p14:creationId xmlns:p14="http://schemas.microsoft.com/office/powerpoint/2010/main" val="11411338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000" b="1" dirty="0" err="1" smtClean="0"/>
              <a:t>Christianity</a:t>
            </a:r>
            <a:r>
              <a:rPr lang="pt-BR" sz="4000" b="1" dirty="0" smtClean="0"/>
              <a:t> </a:t>
            </a:r>
            <a:r>
              <a:rPr lang="pt-BR" sz="4000" b="1" dirty="0" err="1" smtClean="0"/>
              <a:t>under</a:t>
            </a:r>
            <a:r>
              <a:rPr lang="pt-BR" sz="4000" b="1" dirty="0" smtClean="0"/>
              <a:t> </a:t>
            </a:r>
            <a:r>
              <a:rPr lang="pt-BR" sz="4000" b="1" dirty="0" err="1" smtClean="0"/>
              <a:t>attack</a:t>
            </a:r>
            <a:endParaRPr lang="en-US" sz="4000" b="1" dirty="0"/>
          </a:p>
        </p:txBody>
      </p:sp>
      <p:sp>
        <p:nvSpPr>
          <p:cNvPr id="3" name="Espaço Reservado para Conteúdo 2"/>
          <p:cNvSpPr>
            <a:spLocks noGrp="1"/>
          </p:cNvSpPr>
          <p:nvPr>
            <p:ph idx="1"/>
          </p:nvPr>
        </p:nvSpPr>
        <p:spPr>
          <a:xfrm>
            <a:off x="2589212" y="2133600"/>
            <a:ext cx="8915400" cy="4151290"/>
          </a:xfrm>
        </p:spPr>
        <p:txBody>
          <a:bodyPr>
            <a:normAutofit/>
          </a:bodyPr>
          <a:lstStyle/>
          <a:p>
            <a:r>
              <a:rPr lang="pt-BR" sz="3000" dirty="0" err="1" smtClean="0"/>
              <a:t>Many</a:t>
            </a:r>
            <a:r>
              <a:rPr lang="pt-BR" sz="3000" dirty="0" smtClean="0"/>
              <a:t> </a:t>
            </a:r>
            <a:r>
              <a:rPr lang="pt-BR" sz="3000" dirty="0" err="1" smtClean="0"/>
              <a:t>of</a:t>
            </a:r>
            <a:r>
              <a:rPr lang="pt-BR" sz="3000" dirty="0" smtClean="0"/>
              <a:t> </a:t>
            </a:r>
            <a:r>
              <a:rPr lang="pt-BR" sz="3000" dirty="0" err="1" smtClean="0"/>
              <a:t>the</a:t>
            </a:r>
            <a:r>
              <a:rPr lang="pt-BR" sz="3000" dirty="0" smtClean="0"/>
              <a:t> </a:t>
            </a:r>
            <a:r>
              <a:rPr lang="pt-BR" sz="3000" dirty="0" err="1" smtClean="0"/>
              <a:t>most</a:t>
            </a:r>
            <a:r>
              <a:rPr lang="pt-BR" sz="3000" dirty="0" smtClean="0"/>
              <a:t> </a:t>
            </a:r>
            <a:r>
              <a:rPr lang="pt-BR" sz="3000" dirty="0" err="1" smtClean="0"/>
              <a:t>dangerous</a:t>
            </a:r>
            <a:r>
              <a:rPr lang="pt-BR" sz="3000" dirty="0" smtClean="0"/>
              <a:t> </a:t>
            </a:r>
            <a:r>
              <a:rPr lang="pt-BR" sz="3000" dirty="0" err="1" smtClean="0"/>
              <a:t>threats</a:t>
            </a:r>
            <a:r>
              <a:rPr lang="pt-BR" sz="3000" dirty="0" smtClean="0"/>
              <a:t> come </a:t>
            </a:r>
            <a:r>
              <a:rPr lang="pt-BR" sz="3000" dirty="0" err="1" smtClean="0"/>
              <a:t>from</a:t>
            </a:r>
            <a:r>
              <a:rPr lang="pt-BR" sz="3000" dirty="0" smtClean="0"/>
              <a:t> </a:t>
            </a:r>
            <a:r>
              <a:rPr lang="pt-BR" sz="3000" dirty="0" err="1" smtClean="0"/>
              <a:t>those</a:t>
            </a:r>
            <a:r>
              <a:rPr lang="pt-BR" sz="3000" dirty="0" smtClean="0"/>
              <a:t> </a:t>
            </a:r>
            <a:r>
              <a:rPr lang="pt-BR" sz="3000" dirty="0" err="1" smtClean="0"/>
              <a:t>who</a:t>
            </a:r>
            <a:r>
              <a:rPr lang="pt-BR" sz="3000" dirty="0" smtClean="0"/>
              <a:t> </a:t>
            </a:r>
            <a:r>
              <a:rPr lang="pt-BR" sz="3000" dirty="0" err="1" smtClean="0"/>
              <a:t>claim</a:t>
            </a:r>
            <a:r>
              <a:rPr lang="pt-BR" sz="3000" dirty="0" smtClean="0"/>
              <a:t> </a:t>
            </a:r>
            <a:r>
              <a:rPr lang="pt-BR" sz="3000" dirty="0" err="1" smtClean="0"/>
              <a:t>to</a:t>
            </a:r>
            <a:r>
              <a:rPr lang="pt-BR" sz="3000" dirty="0" smtClean="0"/>
              <a:t> </a:t>
            </a:r>
            <a:r>
              <a:rPr lang="pt-BR" sz="3000" dirty="0" err="1" smtClean="0"/>
              <a:t>be</a:t>
            </a:r>
            <a:r>
              <a:rPr lang="pt-BR" sz="3000" dirty="0" smtClean="0"/>
              <a:t> </a:t>
            </a:r>
            <a:r>
              <a:rPr lang="pt-BR" sz="3000" dirty="0" err="1" smtClean="0"/>
              <a:t>Christians</a:t>
            </a:r>
            <a:r>
              <a:rPr lang="pt-BR" sz="3000" dirty="0" smtClean="0"/>
              <a:t>!</a:t>
            </a:r>
          </a:p>
          <a:p>
            <a:r>
              <a:rPr lang="pt-BR" sz="3000" dirty="0" smtClean="0"/>
              <a:t>Some </a:t>
            </a:r>
            <a:r>
              <a:rPr lang="pt-BR" sz="3000" dirty="0" err="1" smtClean="0"/>
              <a:t>theologians</a:t>
            </a:r>
            <a:r>
              <a:rPr lang="pt-BR" sz="3000" dirty="0" smtClean="0"/>
              <a:t> </a:t>
            </a:r>
            <a:r>
              <a:rPr lang="pt-BR" sz="3000" dirty="0" err="1" smtClean="0"/>
              <a:t>and</a:t>
            </a:r>
            <a:r>
              <a:rPr lang="pt-BR" sz="3000" dirty="0" smtClean="0"/>
              <a:t> </a:t>
            </a:r>
            <a:r>
              <a:rPr lang="pt-BR" sz="3000" dirty="0" err="1" smtClean="0"/>
              <a:t>people</a:t>
            </a:r>
            <a:r>
              <a:rPr lang="pt-BR" sz="3000" dirty="0" smtClean="0"/>
              <a:t> </a:t>
            </a:r>
            <a:r>
              <a:rPr lang="pt-BR" sz="3000" dirty="0" err="1" smtClean="0"/>
              <a:t>who</a:t>
            </a:r>
            <a:r>
              <a:rPr lang="pt-BR" sz="3000" dirty="0" smtClean="0"/>
              <a:t> </a:t>
            </a:r>
            <a:r>
              <a:rPr lang="pt-BR" sz="3000" dirty="0" err="1" smtClean="0"/>
              <a:t>think</a:t>
            </a:r>
            <a:r>
              <a:rPr lang="pt-BR" sz="3000" dirty="0" smtClean="0"/>
              <a:t> </a:t>
            </a:r>
            <a:r>
              <a:rPr lang="pt-BR" sz="3000" dirty="0" err="1" smtClean="0"/>
              <a:t>they</a:t>
            </a:r>
            <a:r>
              <a:rPr lang="pt-BR" sz="3000" dirty="0" smtClean="0"/>
              <a:t> are </a:t>
            </a:r>
            <a:r>
              <a:rPr lang="pt-BR" sz="3000" dirty="0" err="1" smtClean="0"/>
              <a:t>rediscovering</a:t>
            </a:r>
            <a:r>
              <a:rPr lang="pt-BR" sz="3000" dirty="0" smtClean="0"/>
              <a:t> </a:t>
            </a:r>
            <a:r>
              <a:rPr lang="pt-BR" sz="3000" dirty="0" err="1" smtClean="0"/>
              <a:t>the</a:t>
            </a:r>
            <a:r>
              <a:rPr lang="pt-BR" sz="3000" dirty="0" smtClean="0"/>
              <a:t> real Jesus </a:t>
            </a:r>
            <a:r>
              <a:rPr lang="pt-BR" sz="3000" dirty="0" err="1" smtClean="0"/>
              <a:t>and</a:t>
            </a:r>
            <a:r>
              <a:rPr lang="pt-BR" sz="3000" dirty="0" smtClean="0"/>
              <a:t> </a:t>
            </a:r>
            <a:r>
              <a:rPr lang="pt-BR" sz="3000" dirty="0" err="1" smtClean="0"/>
              <a:t>the</a:t>
            </a:r>
            <a:r>
              <a:rPr lang="pt-BR" sz="3000" dirty="0" smtClean="0"/>
              <a:t> real </a:t>
            </a:r>
            <a:r>
              <a:rPr lang="pt-BR" sz="3000" dirty="0" err="1" smtClean="0"/>
              <a:t>meaning</a:t>
            </a:r>
            <a:r>
              <a:rPr lang="pt-BR" sz="3000" dirty="0" smtClean="0"/>
              <a:t> </a:t>
            </a:r>
            <a:r>
              <a:rPr lang="pt-BR" sz="3000" dirty="0" err="1" smtClean="0"/>
              <a:t>of</a:t>
            </a:r>
            <a:r>
              <a:rPr lang="pt-BR" sz="3000" dirty="0" smtClean="0"/>
              <a:t> </a:t>
            </a:r>
            <a:r>
              <a:rPr lang="pt-BR" sz="3000" dirty="0" err="1" smtClean="0"/>
              <a:t>Christianity</a:t>
            </a:r>
            <a:endParaRPr lang="en-US" sz="3000" dirty="0"/>
          </a:p>
        </p:txBody>
      </p:sp>
    </p:spTree>
    <p:extLst>
      <p:ext uri="{BB962C8B-B14F-4D97-AF65-F5344CB8AC3E}">
        <p14:creationId xmlns:p14="http://schemas.microsoft.com/office/powerpoint/2010/main" val="16341586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err="1" smtClean="0"/>
              <a:t>Deliberate</a:t>
            </a:r>
            <a:r>
              <a:rPr lang="pt-BR" sz="4000" b="1" dirty="0" smtClean="0"/>
              <a:t> </a:t>
            </a:r>
            <a:r>
              <a:rPr lang="pt-BR" sz="4000" b="1" dirty="0" err="1" smtClean="0"/>
              <a:t>efforts</a:t>
            </a:r>
            <a:r>
              <a:rPr lang="pt-BR" sz="4000" b="1" dirty="0"/>
              <a:t/>
            </a:r>
            <a:br>
              <a:rPr lang="pt-BR" sz="4000" b="1" dirty="0"/>
            </a:br>
            <a:r>
              <a:rPr lang="pt-BR" sz="4000" b="1" dirty="0" err="1" smtClean="0"/>
              <a:t>to</a:t>
            </a:r>
            <a:r>
              <a:rPr lang="pt-BR" sz="4000" b="1" dirty="0" smtClean="0"/>
              <a:t> humanize Jesus</a:t>
            </a:r>
            <a:endParaRPr lang="en-US" sz="4000" b="1" dirty="0"/>
          </a:p>
        </p:txBody>
      </p:sp>
      <p:sp>
        <p:nvSpPr>
          <p:cNvPr id="3" name="Espaço Reservado para Conteúdo 2"/>
          <p:cNvSpPr>
            <a:spLocks noGrp="1"/>
          </p:cNvSpPr>
          <p:nvPr>
            <p:ph idx="1"/>
          </p:nvPr>
        </p:nvSpPr>
        <p:spPr/>
        <p:txBody>
          <a:bodyPr>
            <a:normAutofit/>
          </a:bodyPr>
          <a:lstStyle/>
          <a:p>
            <a:r>
              <a:rPr lang="pt-BR" sz="3200" dirty="0" smtClean="0"/>
              <a:t>The Jesus </a:t>
            </a:r>
            <a:r>
              <a:rPr lang="pt-BR" sz="3200" dirty="0" err="1" smtClean="0"/>
              <a:t>Seminar</a:t>
            </a:r>
            <a:endParaRPr lang="pt-BR" sz="3200" dirty="0" smtClean="0"/>
          </a:p>
        </p:txBody>
      </p:sp>
    </p:spTree>
    <p:extLst>
      <p:ext uri="{BB962C8B-B14F-4D97-AF65-F5344CB8AC3E}">
        <p14:creationId xmlns:p14="http://schemas.microsoft.com/office/powerpoint/2010/main" val="1509078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40000"/>
                <a:lumOff val="6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4000" b="1" dirty="0" smtClean="0"/>
              <a:t>Some </a:t>
            </a:r>
            <a:r>
              <a:rPr lang="pt-BR" sz="4000" b="1" dirty="0" err="1" smtClean="0"/>
              <a:t>of</a:t>
            </a:r>
            <a:r>
              <a:rPr lang="pt-BR" sz="4000" b="1" dirty="0" smtClean="0"/>
              <a:t> </a:t>
            </a:r>
            <a:r>
              <a:rPr lang="pt-BR" sz="4000" b="1" dirty="0" err="1" smtClean="0"/>
              <a:t>the</a:t>
            </a:r>
            <a:r>
              <a:rPr lang="pt-BR" sz="4000" b="1" dirty="0" smtClean="0"/>
              <a:t> </a:t>
            </a:r>
            <a:r>
              <a:rPr lang="pt-BR" sz="4000" b="1" dirty="0" err="1" smtClean="0"/>
              <a:t>conclusions</a:t>
            </a:r>
            <a:r>
              <a:rPr lang="pt-BR" sz="4000" b="1" dirty="0"/>
              <a:t/>
            </a:r>
            <a:br>
              <a:rPr lang="pt-BR" sz="4000" b="1" dirty="0"/>
            </a:br>
            <a:r>
              <a:rPr lang="pt-BR" sz="4000" b="1" dirty="0" err="1" smtClean="0"/>
              <a:t>of</a:t>
            </a:r>
            <a:r>
              <a:rPr lang="pt-BR" sz="4000" b="1" dirty="0" smtClean="0"/>
              <a:t> </a:t>
            </a:r>
            <a:r>
              <a:rPr lang="pt-BR" sz="4000" b="1" dirty="0" err="1" smtClean="0"/>
              <a:t>the</a:t>
            </a:r>
            <a:r>
              <a:rPr lang="pt-BR" sz="4000" b="1" dirty="0" smtClean="0"/>
              <a:t> Jesus </a:t>
            </a:r>
            <a:r>
              <a:rPr lang="pt-BR" sz="4000" b="1" dirty="0" err="1" smtClean="0"/>
              <a:t>Seminar</a:t>
            </a:r>
            <a:endParaRPr lang="en-US" sz="4000" b="1" dirty="0"/>
          </a:p>
        </p:txBody>
      </p:sp>
      <p:sp>
        <p:nvSpPr>
          <p:cNvPr id="3" name="Espaço Reservado para Conteúdo 2"/>
          <p:cNvSpPr>
            <a:spLocks noGrp="1"/>
          </p:cNvSpPr>
          <p:nvPr>
            <p:ph idx="1"/>
          </p:nvPr>
        </p:nvSpPr>
        <p:spPr>
          <a:xfrm>
            <a:off x="2589212" y="2133599"/>
            <a:ext cx="8915400" cy="4421945"/>
          </a:xfrm>
        </p:spPr>
        <p:txBody>
          <a:bodyPr>
            <a:normAutofit/>
          </a:bodyPr>
          <a:lstStyle/>
          <a:p>
            <a:r>
              <a:rPr lang="en-US" sz="2400" dirty="0" smtClean="0"/>
              <a:t>Jesus </a:t>
            </a:r>
            <a:r>
              <a:rPr lang="en-US" sz="2400" dirty="0"/>
              <a:t>did not believe that his execution was necessary in order for those who trust in him as Lord and Savior would be saved from eternal </a:t>
            </a:r>
            <a:r>
              <a:rPr lang="en-US" sz="2400" dirty="0" smtClean="0"/>
              <a:t>damnation.</a:t>
            </a:r>
          </a:p>
          <a:p>
            <a:r>
              <a:rPr lang="en-US" sz="2400" dirty="0" smtClean="0"/>
              <a:t>The </a:t>
            </a:r>
            <a:r>
              <a:rPr lang="en-US" sz="2400" dirty="0"/>
              <a:t>Gospel of John was unique among the canonical Gospels: none of the words attributed to Jesus were rated red. There was only one pink passage. One was gray (Jesus did not say this, but it contains ideas similar to his). The vast majority of sayings were rated black. </a:t>
            </a:r>
            <a:endParaRPr lang="en-US" sz="2400" dirty="0" smtClean="0"/>
          </a:p>
          <a:p>
            <a:endParaRPr lang="pt-BR" sz="2400" dirty="0"/>
          </a:p>
          <a:p>
            <a:pPr marL="0" indent="0">
              <a:buNone/>
            </a:pPr>
            <a:r>
              <a:rPr lang="pt-BR" sz="1600" dirty="0" err="1" smtClean="0"/>
              <a:t>Source</a:t>
            </a:r>
            <a:r>
              <a:rPr lang="pt-BR" sz="1600" dirty="0"/>
              <a:t>: http://ulc.net/forum/index.php/topic/122519-conclusions-of-the-jesus-seminar/</a:t>
            </a:r>
            <a:endParaRPr lang="en-US" sz="1600" dirty="0"/>
          </a:p>
        </p:txBody>
      </p:sp>
    </p:spTree>
    <p:extLst>
      <p:ext uri="{BB962C8B-B14F-4D97-AF65-F5344CB8AC3E}">
        <p14:creationId xmlns:p14="http://schemas.microsoft.com/office/powerpoint/2010/main" val="211459939"/>
      </p:ext>
    </p:extLst>
  </p:cSld>
  <p:clrMapOvr>
    <a:masterClrMapping/>
  </p:clrMapOvr>
  <p:timing>
    <p:tnLst>
      <p:par>
        <p:cTn id="1" dur="indefinite" restart="never" nodeType="tmRoot"/>
      </p:par>
    </p:tnLst>
  </p:timing>
</p:sld>
</file>

<file path=ppt/theme/theme1.xml><?xml version="1.0" encoding="utf-8"?>
<a:theme xmlns:a="http://schemas.openxmlformats.org/drawingml/2006/main" name="Cacho">
  <a:themeElements>
    <a:clrScheme name="Cach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ch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ch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6</TotalTime>
  <Words>702</Words>
  <Application>Microsoft Office PowerPoint</Application>
  <PresentationFormat>Widescreen</PresentationFormat>
  <Paragraphs>82</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Century Gothic</vt:lpstr>
      <vt:lpstr>Wingdings 3</vt:lpstr>
      <vt:lpstr>Cacho</vt:lpstr>
      <vt:lpstr>The Deity and Greatness of Jesus</vt:lpstr>
      <vt:lpstr>They Shrunk the Son</vt:lpstr>
      <vt:lpstr>Christianity under attack</vt:lpstr>
      <vt:lpstr>Christianity under attack</vt:lpstr>
      <vt:lpstr>Christianity under attack</vt:lpstr>
      <vt:lpstr>Christianity under attack</vt:lpstr>
      <vt:lpstr>Christianity under attack</vt:lpstr>
      <vt:lpstr>Deliberate efforts to humanize Jesus</vt:lpstr>
      <vt:lpstr>Some of the conclusions of the Jesus Seminar</vt:lpstr>
      <vt:lpstr>Some of the conclusions of the Jesus Seminar</vt:lpstr>
      <vt:lpstr>Deliberate efforts to humanize Jesus</vt:lpstr>
      <vt:lpstr>Deliberate efforts to humanize Jesus</vt:lpstr>
      <vt:lpstr>Deliberate efforts to humanize Jesus</vt:lpstr>
      <vt:lpstr>Deliberate efforts to humanize Jesus</vt:lpstr>
      <vt:lpstr>Deliberate efforts to humanize Jesus</vt:lpstr>
      <vt:lpstr>Why reject the Deity of Jesus?</vt:lpstr>
      <vt:lpstr>The mighty weapons of our warfare</vt:lpstr>
      <vt:lpstr>The mighty weapons of our warfare</vt:lpstr>
      <vt:lpstr>The implications</vt:lpstr>
      <vt:lpstr>The challenge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Deity and Greatness of Jesus</dc:title>
  <dc:creator>projector</dc:creator>
  <cp:lastModifiedBy>Tracy Moyers</cp:lastModifiedBy>
  <cp:revision>2</cp:revision>
  <dcterms:created xsi:type="dcterms:W3CDTF">2014-09-14T16:35:39Z</dcterms:created>
  <dcterms:modified xsi:type="dcterms:W3CDTF">2014-09-17T14:39:54Z</dcterms:modified>
</cp:coreProperties>
</file>