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319" r:id="rId2"/>
    <p:sldId id="320" r:id="rId3"/>
    <p:sldId id="321" r:id="rId4"/>
    <p:sldId id="328" r:id="rId5"/>
    <p:sldId id="332" r:id="rId6"/>
    <p:sldId id="336" r:id="rId7"/>
    <p:sldId id="342" r:id="rId8"/>
    <p:sldId id="346" r:id="rId9"/>
    <p:sldId id="352" r:id="rId10"/>
    <p:sldId id="426" r:id="rId11"/>
    <p:sldId id="357" r:id="rId12"/>
    <p:sldId id="358" r:id="rId13"/>
    <p:sldId id="363" r:id="rId14"/>
    <p:sldId id="364" r:id="rId15"/>
    <p:sldId id="365" r:id="rId16"/>
    <p:sldId id="370" r:id="rId17"/>
    <p:sldId id="377" r:id="rId18"/>
    <p:sldId id="380" r:id="rId19"/>
    <p:sldId id="383" r:id="rId20"/>
    <p:sldId id="387" r:id="rId21"/>
    <p:sldId id="392" r:id="rId22"/>
    <p:sldId id="397" r:id="rId23"/>
    <p:sldId id="393" r:id="rId24"/>
    <p:sldId id="395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04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02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2890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23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3820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905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219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6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5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9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3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1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24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6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3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07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8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Uncreated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Creator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64149"/>
          </a:xfrm>
        </p:spPr>
        <p:txBody>
          <a:bodyPr>
            <a:normAutofit/>
          </a:bodyPr>
          <a:lstStyle/>
          <a:p>
            <a:r>
              <a:rPr lang="pt-BR" sz="3200" dirty="0" err="1" smtClean="0"/>
              <a:t>Colossians</a:t>
            </a:r>
            <a:r>
              <a:rPr lang="pt-BR" sz="3200" dirty="0" smtClean="0"/>
              <a:t> 1:15 – </a:t>
            </a:r>
            <a:r>
              <a:rPr lang="pt-BR" sz="3200" dirty="0" err="1" smtClean="0"/>
              <a:t>Is</a:t>
            </a:r>
            <a:r>
              <a:rPr lang="pt-BR" sz="3200" dirty="0" smtClean="0"/>
              <a:t> Jesus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first</a:t>
            </a:r>
            <a:r>
              <a:rPr lang="pt-BR" sz="3200" dirty="0" smtClean="0"/>
              <a:t> </a:t>
            </a:r>
            <a:r>
              <a:rPr lang="pt-BR" sz="3200" dirty="0" err="1" smtClean="0"/>
              <a:t>creature</a:t>
            </a:r>
            <a:r>
              <a:rPr lang="pt-BR" sz="3200" dirty="0" smtClean="0"/>
              <a:t>, </a:t>
            </a:r>
            <a:r>
              <a:rPr lang="pt-BR" sz="3200" dirty="0" err="1" smtClean="0"/>
              <a:t>or</a:t>
            </a:r>
            <a:r>
              <a:rPr lang="pt-BR" sz="3200" dirty="0" smtClean="0"/>
              <a:t> </a:t>
            </a:r>
            <a:r>
              <a:rPr lang="pt-BR" sz="3200" dirty="0" err="1" smtClean="0"/>
              <a:t>first</a:t>
            </a:r>
            <a:r>
              <a:rPr lang="pt-BR" sz="3200" dirty="0" smtClean="0"/>
              <a:t> over </a:t>
            </a:r>
            <a:r>
              <a:rPr lang="pt-BR" sz="3200" dirty="0" err="1" smtClean="0"/>
              <a:t>all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creatures</a:t>
            </a:r>
            <a:r>
              <a:rPr lang="pt-BR" sz="3200" dirty="0" smtClean="0"/>
              <a:t>?</a:t>
            </a:r>
          </a:p>
          <a:p>
            <a:pPr lvl="1"/>
            <a:r>
              <a:rPr lang="pt-BR" sz="2800" dirty="0" smtClean="0"/>
              <a:t>He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image</a:t>
            </a:r>
            <a:r>
              <a:rPr lang="pt-BR" sz="2800" dirty="0" smtClean="0"/>
              <a:t> </a:t>
            </a:r>
            <a:r>
              <a:rPr lang="pt-BR" sz="2800" dirty="0" err="1" smtClean="0"/>
              <a:t>of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invisible</a:t>
            </a:r>
            <a:r>
              <a:rPr lang="pt-BR" sz="2800" dirty="0" smtClean="0"/>
              <a:t> </a:t>
            </a:r>
            <a:r>
              <a:rPr lang="pt-BR" sz="2800" dirty="0" err="1" smtClean="0"/>
              <a:t>God</a:t>
            </a:r>
            <a:r>
              <a:rPr lang="pt-BR" sz="2800" dirty="0" smtClean="0"/>
              <a:t>,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first</a:t>
            </a:r>
            <a:r>
              <a:rPr lang="pt-BR" sz="2800" dirty="0" smtClean="0"/>
              <a:t> </a:t>
            </a:r>
            <a:r>
              <a:rPr lang="pt-BR" sz="2800" dirty="0" err="1" smtClean="0"/>
              <a:t>one</a:t>
            </a:r>
            <a:r>
              <a:rPr lang="pt-BR" sz="2800" dirty="0" smtClean="0"/>
              <a:t> </a:t>
            </a:r>
            <a:r>
              <a:rPr lang="pt-BR" sz="2800" dirty="0" err="1" smtClean="0"/>
              <a:t>created</a:t>
            </a:r>
            <a:r>
              <a:rPr lang="pt-BR" sz="2800" dirty="0" smtClean="0"/>
              <a:t>, for [</a:t>
            </a:r>
            <a:r>
              <a:rPr lang="pt-BR" sz="2800" dirty="0" err="1" smtClean="0"/>
              <a:t>because</a:t>
            </a:r>
            <a:r>
              <a:rPr lang="pt-BR" sz="2800" dirty="0" smtClean="0"/>
              <a:t>] He </a:t>
            </a:r>
            <a:r>
              <a:rPr lang="pt-BR" sz="2800" dirty="0" err="1" smtClean="0"/>
              <a:t>created</a:t>
            </a:r>
            <a:r>
              <a:rPr lang="pt-BR" sz="2800" dirty="0" smtClean="0"/>
              <a:t> </a:t>
            </a:r>
            <a:r>
              <a:rPr lang="pt-BR" sz="2800" dirty="0" err="1" smtClean="0"/>
              <a:t>all</a:t>
            </a:r>
            <a:r>
              <a:rPr lang="pt-BR" sz="2800" dirty="0" smtClean="0"/>
              <a:t> </a:t>
            </a:r>
            <a:r>
              <a:rPr lang="pt-BR" sz="2800" dirty="0" err="1" smtClean="0"/>
              <a:t>things</a:t>
            </a:r>
            <a:r>
              <a:rPr lang="pt-BR" sz="2800" dirty="0" smtClean="0"/>
              <a:t> . . . ??</a:t>
            </a:r>
          </a:p>
          <a:p>
            <a:pPr lvl="2"/>
            <a:r>
              <a:rPr lang="pt-BR" sz="2600" dirty="0" err="1" smtClean="0"/>
              <a:t>Something</a:t>
            </a:r>
            <a:r>
              <a:rPr lang="pt-BR" sz="2600" dirty="0" smtClean="0"/>
              <a:t> </a:t>
            </a:r>
            <a:r>
              <a:rPr lang="pt-BR" sz="2600" dirty="0" err="1" smtClean="0"/>
              <a:t>missing</a:t>
            </a:r>
            <a:r>
              <a:rPr lang="pt-BR" sz="2600" dirty="0" smtClean="0"/>
              <a:t>? </a:t>
            </a:r>
            <a:r>
              <a:rPr lang="pt-BR" sz="2600" dirty="0" err="1" smtClean="0"/>
              <a:t>All</a:t>
            </a:r>
            <a:r>
              <a:rPr lang="pt-BR" sz="2600" dirty="0" smtClean="0"/>
              <a:t> </a:t>
            </a:r>
            <a:r>
              <a:rPr lang="pt-BR" sz="2600" b="1" dirty="0" err="1" smtClean="0"/>
              <a:t>other</a:t>
            </a:r>
            <a:r>
              <a:rPr lang="pt-BR" sz="2600" b="1" dirty="0" smtClean="0"/>
              <a:t> </a:t>
            </a:r>
            <a:r>
              <a:rPr lang="pt-BR" sz="2600" dirty="0" err="1" smtClean="0"/>
              <a:t>things</a:t>
            </a:r>
            <a:r>
              <a:rPr lang="pt-BR" sz="2600" dirty="0" smtClean="0"/>
              <a:t>?</a:t>
            </a:r>
          </a:p>
          <a:p>
            <a:pPr lvl="2"/>
            <a:r>
              <a:rPr lang="pt-BR" sz="2600" dirty="0" smtClean="0"/>
              <a:t>Look </a:t>
            </a:r>
            <a:r>
              <a:rPr lang="pt-BR" sz="2600" dirty="0" err="1" smtClean="0"/>
              <a:t>at</a:t>
            </a:r>
            <a:r>
              <a:rPr lang="pt-BR" sz="2600" dirty="0" smtClean="0"/>
              <a:t> </a:t>
            </a:r>
            <a:r>
              <a:rPr lang="pt-BR" sz="2600" dirty="0" err="1" smtClean="0"/>
              <a:t>comment</a:t>
            </a:r>
            <a:r>
              <a:rPr lang="pt-BR" sz="2600" dirty="0" smtClean="0"/>
              <a:t> </a:t>
            </a:r>
            <a:r>
              <a:rPr lang="pt-BR" sz="2600" dirty="0" err="1" smtClean="0"/>
              <a:t>from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publishers</a:t>
            </a:r>
            <a:r>
              <a:rPr lang="pt-BR" sz="2600" dirty="0" smtClean="0"/>
              <a:t> </a:t>
            </a:r>
            <a:r>
              <a:rPr lang="pt-BR" sz="2600" dirty="0" err="1" smtClean="0"/>
              <a:t>of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NWT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4758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 err="1" smtClean="0"/>
              <a:t>Publishers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of</a:t>
            </a:r>
            <a:r>
              <a:rPr lang="pt-BR" sz="4000" b="1" dirty="0" smtClean="0"/>
              <a:t> NWT </a:t>
            </a:r>
            <a:r>
              <a:rPr lang="pt-BR" sz="4000" b="1" dirty="0" err="1" smtClean="0"/>
              <a:t>comment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about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their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rendering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of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Colossians</a:t>
            </a:r>
            <a:r>
              <a:rPr lang="pt-BR" sz="4000" b="1" dirty="0" smtClean="0"/>
              <a:t> 1:15-20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9529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sz="2600" dirty="0" smtClean="0"/>
              <a:t>“</a:t>
            </a:r>
            <a:r>
              <a:rPr lang="pt-BR" sz="2600" dirty="0" err="1" smtClean="0"/>
              <a:t>But</a:t>
            </a:r>
            <a:r>
              <a:rPr lang="pt-BR" sz="2600" dirty="0" smtClean="0"/>
              <a:t> </a:t>
            </a:r>
            <a:r>
              <a:rPr lang="pt-BR" sz="2600" dirty="0" err="1" smtClean="0"/>
              <a:t>now</a:t>
            </a:r>
            <a:r>
              <a:rPr lang="pt-BR" sz="2600" dirty="0" smtClean="0"/>
              <a:t> </a:t>
            </a:r>
            <a:r>
              <a:rPr lang="pt-BR" sz="2600" dirty="0" err="1" smtClean="0"/>
              <a:t>trinitarians</a:t>
            </a:r>
            <a:r>
              <a:rPr lang="pt-BR" sz="2600" dirty="0" smtClean="0"/>
              <a:t> </a:t>
            </a:r>
            <a:r>
              <a:rPr lang="pt-BR" sz="2600" dirty="0" err="1" smtClean="0"/>
              <a:t>confront</a:t>
            </a:r>
            <a:r>
              <a:rPr lang="pt-BR" sz="2600" dirty="0" smtClean="0"/>
              <a:t> </a:t>
            </a:r>
            <a:r>
              <a:rPr lang="pt-BR" sz="2600" dirty="0" err="1" smtClean="0"/>
              <a:t>you</a:t>
            </a:r>
            <a:r>
              <a:rPr lang="pt-BR" sz="2600" dirty="0" smtClean="0"/>
              <a:t> </a:t>
            </a:r>
            <a:r>
              <a:rPr lang="pt-BR" sz="2600" dirty="0" err="1" smtClean="0"/>
              <a:t>with</a:t>
            </a:r>
            <a:r>
              <a:rPr lang="pt-BR" sz="2600" dirty="0" smtClean="0"/>
              <a:t> </a:t>
            </a:r>
            <a:r>
              <a:rPr lang="pt-BR" sz="2600" dirty="0" err="1" smtClean="0"/>
              <a:t>Paul´s</a:t>
            </a:r>
            <a:r>
              <a:rPr lang="pt-BR" sz="2600" dirty="0" smtClean="0"/>
              <a:t> </a:t>
            </a:r>
            <a:r>
              <a:rPr lang="pt-BR" sz="2600" dirty="0" err="1" smtClean="0"/>
              <a:t>words</a:t>
            </a:r>
            <a:r>
              <a:rPr lang="pt-BR" sz="2600" dirty="0" smtClean="0"/>
              <a:t> </a:t>
            </a:r>
            <a:r>
              <a:rPr lang="pt-BR" sz="2600" dirty="0" err="1" smtClean="0"/>
              <a:t>at</a:t>
            </a:r>
            <a:r>
              <a:rPr lang="pt-BR" sz="2600" dirty="0" smtClean="0"/>
              <a:t> </a:t>
            </a:r>
            <a:r>
              <a:rPr lang="pt-BR" sz="2600" dirty="0" err="1" smtClean="0"/>
              <a:t>Colossians</a:t>
            </a:r>
            <a:r>
              <a:rPr lang="pt-BR" sz="2600" dirty="0" smtClean="0"/>
              <a:t> 1:15-20 </a:t>
            </a:r>
            <a:r>
              <a:rPr lang="pt-BR" sz="2600" dirty="0" err="1" smtClean="0"/>
              <a:t>according</a:t>
            </a:r>
            <a:r>
              <a:rPr lang="pt-BR" sz="2600" dirty="0" smtClean="0"/>
              <a:t> </a:t>
            </a:r>
            <a:r>
              <a:rPr lang="pt-BR" sz="2600" dirty="0" err="1" smtClean="0"/>
              <a:t>to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i="1" dirty="0" smtClean="0"/>
              <a:t>King James </a:t>
            </a:r>
            <a:r>
              <a:rPr lang="pt-BR" sz="2600" i="1" dirty="0" err="1" smtClean="0"/>
              <a:t>Version</a:t>
            </a:r>
            <a:r>
              <a:rPr lang="pt-BR" sz="2600" i="1" dirty="0" smtClean="0"/>
              <a:t>. </a:t>
            </a:r>
            <a:r>
              <a:rPr lang="pt-BR" sz="2600" dirty="0" err="1" smtClean="0"/>
              <a:t>They</a:t>
            </a:r>
            <a:r>
              <a:rPr lang="pt-BR" sz="2600" dirty="0" smtClean="0"/>
              <a:t> </a:t>
            </a:r>
            <a:r>
              <a:rPr lang="pt-BR" sz="2600" dirty="0" err="1" smtClean="0"/>
              <a:t>argue</a:t>
            </a:r>
            <a:r>
              <a:rPr lang="pt-BR" sz="2600" dirty="0" smtClean="0"/>
              <a:t> </a:t>
            </a:r>
            <a:r>
              <a:rPr lang="pt-BR" sz="2600" dirty="0" err="1" smtClean="0"/>
              <a:t>that</a:t>
            </a:r>
            <a:r>
              <a:rPr lang="pt-BR" sz="2600" dirty="0" smtClean="0"/>
              <a:t>, </a:t>
            </a:r>
            <a:r>
              <a:rPr lang="pt-BR" sz="2600" dirty="0" err="1" smtClean="0"/>
              <a:t>if</a:t>
            </a:r>
            <a:r>
              <a:rPr lang="pt-BR" sz="2600" dirty="0" smtClean="0"/>
              <a:t> Jesus </a:t>
            </a:r>
            <a:r>
              <a:rPr lang="pt-BR" sz="2600" dirty="0" err="1" smtClean="0"/>
              <a:t>Christ</a:t>
            </a:r>
            <a:r>
              <a:rPr lang="pt-BR" sz="2600" dirty="0" smtClean="0"/>
              <a:t> </a:t>
            </a:r>
            <a:r>
              <a:rPr lang="pt-BR" sz="2600" dirty="0" err="1" smtClean="0"/>
              <a:t>was</a:t>
            </a:r>
            <a:r>
              <a:rPr lang="pt-BR" sz="2600" dirty="0" smtClean="0"/>
              <a:t> </a:t>
            </a:r>
            <a:r>
              <a:rPr lang="pt-BR" sz="2600" dirty="0" err="1" smtClean="0"/>
              <a:t>before</a:t>
            </a:r>
            <a:r>
              <a:rPr lang="pt-BR" sz="2600" dirty="0" smtClean="0"/>
              <a:t> </a:t>
            </a:r>
            <a:r>
              <a:rPr lang="pt-BR" sz="2600" dirty="0" err="1" smtClean="0"/>
              <a:t>all</a:t>
            </a:r>
            <a:r>
              <a:rPr lang="pt-BR" sz="2600" dirty="0" smtClean="0"/>
              <a:t> </a:t>
            </a:r>
            <a:r>
              <a:rPr lang="pt-BR" sz="2600" dirty="0" err="1" smtClean="0"/>
              <a:t>things</a:t>
            </a:r>
            <a:r>
              <a:rPr lang="pt-BR" sz="2600" dirty="0" smtClean="0"/>
              <a:t> </a:t>
            </a:r>
            <a:r>
              <a:rPr lang="pt-BR" sz="2600" dirty="0" err="1" smtClean="0"/>
              <a:t>and</a:t>
            </a:r>
            <a:r>
              <a:rPr lang="pt-BR" sz="2600" dirty="0" smtClean="0"/>
              <a:t> </a:t>
            </a:r>
            <a:r>
              <a:rPr lang="pt-BR" sz="2600" dirty="0" err="1" smtClean="0"/>
              <a:t>all</a:t>
            </a:r>
            <a:r>
              <a:rPr lang="pt-BR" sz="2600" dirty="0" smtClean="0"/>
              <a:t> </a:t>
            </a:r>
            <a:r>
              <a:rPr lang="pt-BR" sz="2600" dirty="0" err="1" smtClean="0"/>
              <a:t>things</a:t>
            </a:r>
            <a:r>
              <a:rPr lang="pt-BR" sz="2600" dirty="0" smtClean="0"/>
              <a:t> </a:t>
            </a:r>
            <a:r>
              <a:rPr lang="pt-BR" sz="2600" dirty="0" err="1" smtClean="0"/>
              <a:t>consist</a:t>
            </a:r>
            <a:r>
              <a:rPr lang="pt-BR" sz="2600" dirty="0" smtClean="0"/>
              <a:t> </a:t>
            </a:r>
            <a:r>
              <a:rPr lang="pt-BR" sz="2600" dirty="0" err="1" smtClean="0"/>
              <a:t>by</a:t>
            </a:r>
            <a:r>
              <a:rPr lang="pt-BR" sz="2600" dirty="0" smtClean="0"/>
              <a:t> </a:t>
            </a:r>
            <a:r>
              <a:rPr lang="pt-BR" sz="2600" dirty="0" err="1" smtClean="0"/>
              <a:t>him</a:t>
            </a:r>
            <a:r>
              <a:rPr lang="pt-BR" sz="2600" dirty="0" smtClean="0"/>
              <a:t> </a:t>
            </a:r>
            <a:r>
              <a:rPr lang="pt-BR" sz="2600" dirty="0" err="1" smtClean="0"/>
              <a:t>and</a:t>
            </a:r>
            <a:r>
              <a:rPr lang="pt-BR" sz="2600" dirty="0" smtClean="0"/>
              <a:t> </a:t>
            </a:r>
            <a:r>
              <a:rPr lang="pt-BR" sz="2600" dirty="0" err="1" smtClean="0"/>
              <a:t>were</a:t>
            </a:r>
            <a:r>
              <a:rPr lang="pt-BR" sz="2600" dirty="0" smtClean="0"/>
              <a:t> </a:t>
            </a:r>
            <a:r>
              <a:rPr lang="pt-BR" sz="2600" dirty="0" err="1" smtClean="0"/>
              <a:t>created</a:t>
            </a:r>
            <a:r>
              <a:rPr lang="pt-BR" sz="2600" dirty="0" smtClean="0"/>
              <a:t> </a:t>
            </a:r>
            <a:r>
              <a:rPr lang="pt-BR" sz="2600" dirty="0" err="1" smtClean="0"/>
              <a:t>by</a:t>
            </a:r>
            <a:r>
              <a:rPr lang="pt-BR" sz="2600" dirty="0" smtClean="0"/>
              <a:t> </a:t>
            </a:r>
            <a:r>
              <a:rPr lang="pt-BR" sz="2600" dirty="0" err="1" smtClean="0"/>
              <a:t>him</a:t>
            </a:r>
            <a:r>
              <a:rPr lang="pt-BR" sz="2600" dirty="0" smtClean="0"/>
              <a:t> </a:t>
            </a:r>
            <a:r>
              <a:rPr lang="pt-BR" sz="2600" dirty="0" err="1" smtClean="0"/>
              <a:t>and</a:t>
            </a:r>
            <a:r>
              <a:rPr lang="pt-BR" sz="2600" dirty="0" smtClean="0"/>
              <a:t> for </a:t>
            </a:r>
            <a:r>
              <a:rPr lang="pt-BR" sz="2600" dirty="0" err="1" smtClean="0"/>
              <a:t>him</a:t>
            </a:r>
            <a:r>
              <a:rPr lang="pt-BR" sz="2600" dirty="0" smtClean="0"/>
              <a:t>, </a:t>
            </a:r>
            <a:r>
              <a:rPr lang="pt-BR" sz="2600" dirty="0" err="1" smtClean="0"/>
              <a:t>then</a:t>
            </a:r>
            <a:r>
              <a:rPr lang="pt-BR" sz="2600" dirty="0" smtClean="0"/>
              <a:t> </a:t>
            </a:r>
            <a:r>
              <a:rPr lang="pt-BR" sz="2600" dirty="0" err="1" smtClean="0"/>
              <a:t>he</a:t>
            </a:r>
            <a:r>
              <a:rPr lang="pt-BR" sz="2600" dirty="0" smtClean="0"/>
              <a:t> must </a:t>
            </a:r>
            <a:r>
              <a:rPr lang="pt-BR" sz="2600" dirty="0" err="1" smtClean="0"/>
              <a:t>be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very</a:t>
            </a:r>
            <a:r>
              <a:rPr lang="pt-BR" sz="2600" dirty="0" smtClean="0"/>
              <a:t> </a:t>
            </a:r>
            <a:r>
              <a:rPr lang="pt-BR" sz="2600" dirty="0" err="1" smtClean="0"/>
              <a:t>same</a:t>
            </a:r>
            <a:r>
              <a:rPr lang="pt-BR" sz="2600" dirty="0" smtClean="0"/>
              <a:t> as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Almighty</a:t>
            </a:r>
            <a:r>
              <a:rPr lang="pt-BR" sz="2600" dirty="0" smtClean="0"/>
              <a:t>, </a:t>
            </a:r>
            <a:r>
              <a:rPr lang="pt-BR" sz="2600" dirty="0" err="1" smtClean="0"/>
              <a:t>Most</a:t>
            </a:r>
            <a:r>
              <a:rPr lang="pt-BR" sz="2600" dirty="0" smtClean="0"/>
              <a:t> High </a:t>
            </a:r>
            <a:r>
              <a:rPr lang="pt-BR" sz="2600" dirty="0" err="1" smtClean="0"/>
              <a:t>God</a:t>
            </a:r>
            <a:r>
              <a:rPr lang="pt-BR" sz="2600" dirty="0" smtClean="0"/>
              <a:t>, </a:t>
            </a:r>
            <a:r>
              <a:rPr lang="pt-BR" sz="2600" dirty="0" err="1" smtClean="0"/>
              <a:t>or</a:t>
            </a:r>
            <a:r>
              <a:rPr lang="pt-BR" sz="2600" dirty="0" smtClean="0"/>
              <a:t> </a:t>
            </a:r>
            <a:r>
              <a:rPr lang="pt-BR" sz="2600" dirty="0" err="1" smtClean="0"/>
              <a:t>be</a:t>
            </a:r>
            <a:r>
              <a:rPr lang="pt-BR" sz="2600" dirty="0" smtClean="0"/>
              <a:t> </a:t>
            </a:r>
            <a:r>
              <a:rPr lang="pt-BR" sz="2600" dirty="0" err="1" smtClean="0"/>
              <a:t>one</a:t>
            </a:r>
            <a:r>
              <a:rPr lang="pt-BR" sz="2600" dirty="0" smtClean="0"/>
              <a:t> </a:t>
            </a:r>
            <a:r>
              <a:rPr lang="pt-BR" sz="2600" dirty="0" err="1" smtClean="0"/>
              <a:t>person</a:t>
            </a:r>
            <a:r>
              <a:rPr lang="pt-BR" sz="2600" dirty="0" smtClean="0"/>
              <a:t> </a:t>
            </a:r>
            <a:r>
              <a:rPr lang="pt-BR" sz="2600" dirty="0" err="1" smtClean="0"/>
              <a:t>with</a:t>
            </a:r>
            <a:r>
              <a:rPr lang="pt-BR" sz="2600" dirty="0" smtClean="0"/>
              <a:t> </a:t>
            </a:r>
            <a:r>
              <a:rPr lang="pt-BR" sz="2600" dirty="0" err="1" smtClean="0"/>
              <a:t>God</a:t>
            </a:r>
            <a:r>
              <a:rPr lang="pt-BR" sz="2600" dirty="0" smtClean="0"/>
              <a:t>. </a:t>
            </a:r>
            <a:r>
              <a:rPr lang="pt-BR" sz="2600" dirty="0" err="1" smtClean="0"/>
              <a:t>But</a:t>
            </a:r>
            <a:r>
              <a:rPr lang="pt-BR" sz="2600" dirty="0" smtClean="0"/>
              <a:t> </a:t>
            </a:r>
            <a:r>
              <a:rPr lang="pt-BR" sz="2600" dirty="0" err="1" smtClean="0"/>
              <a:t>we</a:t>
            </a:r>
            <a:r>
              <a:rPr lang="pt-BR" sz="2600" dirty="0" smtClean="0"/>
              <a:t> must harmonize </a:t>
            </a:r>
            <a:r>
              <a:rPr lang="pt-BR" sz="2600" dirty="0" err="1" smtClean="0"/>
              <a:t>these</a:t>
            </a:r>
            <a:r>
              <a:rPr lang="pt-BR" sz="2600" dirty="0" smtClean="0"/>
              <a:t> verses </a:t>
            </a:r>
            <a:r>
              <a:rPr lang="pt-BR" sz="2600" dirty="0" err="1" smtClean="0"/>
              <a:t>with</a:t>
            </a:r>
            <a:r>
              <a:rPr lang="pt-BR" sz="2600" dirty="0" smtClean="0"/>
              <a:t> </a:t>
            </a:r>
            <a:r>
              <a:rPr lang="pt-BR" sz="2600" dirty="0" err="1" smtClean="0"/>
              <a:t>all</a:t>
            </a:r>
            <a:r>
              <a:rPr lang="pt-BR" sz="2600" dirty="0" smtClean="0"/>
              <a:t> </a:t>
            </a:r>
            <a:r>
              <a:rPr lang="pt-BR" sz="2600" dirty="0" err="1" smtClean="0"/>
              <a:t>other</a:t>
            </a:r>
            <a:r>
              <a:rPr lang="pt-BR" sz="2600" dirty="0" smtClean="0"/>
              <a:t> </a:t>
            </a:r>
            <a:r>
              <a:rPr lang="pt-BR" sz="2600" dirty="0" err="1" smtClean="0"/>
              <a:t>scriptures</a:t>
            </a:r>
            <a:r>
              <a:rPr lang="pt-BR" sz="2600" dirty="0" smtClean="0"/>
              <a:t> </a:t>
            </a:r>
            <a:r>
              <a:rPr lang="pt-BR" sz="2600" dirty="0" err="1" smtClean="0"/>
              <a:t>that</a:t>
            </a:r>
            <a:r>
              <a:rPr lang="pt-BR" sz="2600" dirty="0" smtClean="0"/>
              <a:t> Jesus </a:t>
            </a:r>
            <a:r>
              <a:rPr lang="pt-BR" sz="2600" dirty="0" err="1" smtClean="0"/>
              <a:t>Christ</a:t>
            </a:r>
            <a:r>
              <a:rPr lang="pt-BR" sz="2600" dirty="0" smtClean="0"/>
              <a:t> </a:t>
            </a:r>
            <a:r>
              <a:rPr lang="pt-BR" sz="2600" dirty="0" err="1" smtClean="0"/>
              <a:t>was</a:t>
            </a:r>
            <a:r>
              <a:rPr lang="pt-BR" sz="2600" dirty="0" smtClean="0"/>
              <a:t> </a:t>
            </a:r>
            <a:r>
              <a:rPr lang="pt-BR" sz="2600" dirty="0" err="1" smtClean="0"/>
              <a:t>God´s</a:t>
            </a:r>
            <a:r>
              <a:rPr lang="pt-BR" sz="2600" dirty="0" smtClean="0"/>
              <a:t> </a:t>
            </a:r>
            <a:r>
              <a:rPr lang="pt-BR" sz="2600" dirty="0" err="1" smtClean="0"/>
              <a:t>Son</a:t>
            </a:r>
            <a:r>
              <a:rPr lang="pt-BR" sz="2600" dirty="0" smtClean="0"/>
              <a:t> </a:t>
            </a:r>
            <a:r>
              <a:rPr lang="pt-BR" sz="2600" dirty="0" err="1" smtClean="0"/>
              <a:t>and</a:t>
            </a:r>
            <a:r>
              <a:rPr lang="pt-BR" sz="2600" dirty="0" smtClean="0"/>
              <a:t> a </a:t>
            </a:r>
            <a:r>
              <a:rPr lang="pt-BR" sz="2600" dirty="0" err="1" smtClean="0"/>
              <a:t>creation</a:t>
            </a:r>
            <a:r>
              <a:rPr lang="pt-BR" sz="2600" dirty="0" smtClean="0"/>
              <a:t> </a:t>
            </a:r>
            <a:r>
              <a:rPr lang="pt-BR" sz="2600" dirty="0" err="1" smtClean="0"/>
              <a:t>of</a:t>
            </a:r>
            <a:r>
              <a:rPr lang="pt-BR" sz="2600" dirty="0" smtClean="0"/>
              <a:t> His. </a:t>
            </a:r>
            <a:r>
              <a:rPr lang="pt-BR" sz="2600" dirty="0" err="1" smtClean="0"/>
              <a:t>So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Greek</a:t>
            </a:r>
            <a:r>
              <a:rPr lang="pt-BR" sz="2600" dirty="0" smtClean="0"/>
              <a:t> </a:t>
            </a:r>
            <a:r>
              <a:rPr lang="pt-BR" sz="2600" dirty="0" err="1" smtClean="0"/>
              <a:t>word</a:t>
            </a:r>
            <a:r>
              <a:rPr lang="pt-BR" sz="2600" dirty="0" smtClean="0"/>
              <a:t> </a:t>
            </a:r>
            <a:r>
              <a:rPr lang="pt-BR" sz="2600" dirty="0" err="1" smtClean="0"/>
              <a:t>here</a:t>
            </a:r>
            <a:r>
              <a:rPr lang="pt-BR" sz="2600" dirty="0" smtClean="0"/>
              <a:t> must </a:t>
            </a:r>
            <a:r>
              <a:rPr lang="pt-BR" sz="2600" dirty="0" err="1" smtClean="0"/>
              <a:t>be</a:t>
            </a:r>
            <a:r>
              <a:rPr lang="pt-BR" sz="2600" dirty="0" smtClean="0"/>
              <a:t> </a:t>
            </a:r>
            <a:r>
              <a:rPr lang="pt-BR" sz="2600" dirty="0" err="1" smtClean="0"/>
              <a:t>rendered</a:t>
            </a:r>
            <a:r>
              <a:rPr lang="pt-BR" sz="2600" dirty="0" smtClean="0"/>
              <a:t> in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sense</a:t>
            </a:r>
            <a:r>
              <a:rPr lang="pt-BR" sz="2600" dirty="0" smtClean="0"/>
              <a:t> </a:t>
            </a:r>
            <a:r>
              <a:rPr lang="pt-BR" sz="2600" dirty="0" err="1" smtClean="0"/>
              <a:t>of</a:t>
            </a:r>
            <a:r>
              <a:rPr lang="pt-BR" sz="2600" dirty="0" smtClean="0"/>
              <a:t> “</a:t>
            </a:r>
            <a:r>
              <a:rPr lang="pt-BR" sz="2600" dirty="0" err="1" smtClean="0"/>
              <a:t>all</a:t>
            </a:r>
            <a:r>
              <a:rPr lang="pt-BR" sz="2600" dirty="0" smtClean="0"/>
              <a:t> </a:t>
            </a:r>
            <a:r>
              <a:rPr lang="pt-BR" sz="2600" dirty="0" err="1" smtClean="0"/>
              <a:t>other</a:t>
            </a:r>
            <a:r>
              <a:rPr lang="pt-BR" sz="2600" dirty="0" smtClean="0"/>
              <a:t>.” Note, </a:t>
            </a:r>
            <a:r>
              <a:rPr lang="pt-BR" sz="2600" dirty="0" err="1" smtClean="0"/>
              <a:t>then</a:t>
            </a:r>
            <a:r>
              <a:rPr lang="pt-BR" sz="2600" dirty="0" smtClean="0"/>
              <a:t>, </a:t>
            </a:r>
            <a:r>
              <a:rPr lang="pt-BR" sz="2600" dirty="0" err="1" smtClean="0"/>
              <a:t>how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i="1" dirty="0" smtClean="0"/>
              <a:t>New World </a:t>
            </a:r>
            <a:r>
              <a:rPr lang="pt-BR" sz="2600" i="1" dirty="0" err="1" smtClean="0"/>
              <a:t>Translation</a:t>
            </a:r>
            <a:r>
              <a:rPr lang="pt-BR" sz="2600" i="1" dirty="0" smtClean="0"/>
              <a:t> </a:t>
            </a:r>
            <a:r>
              <a:rPr lang="pt-BR" sz="2600" dirty="0" err="1" smtClean="0"/>
              <a:t>blasts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trinitarian</a:t>
            </a:r>
            <a:r>
              <a:rPr lang="pt-BR" sz="2600" dirty="0" smtClean="0"/>
              <a:t> </a:t>
            </a:r>
            <a:r>
              <a:rPr lang="pt-BR" sz="2600" dirty="0" err="1" smtClean="0"/>
              <a:t>argument</a:t>
            </a:r>
            <a:r>
              <a:rPr lang="pt-BR" sz="2600" dirty="0" smtClean="0"/>
              <a:t>!” [</a:t>
            </a:r>
            <a:r>
              <a:rPr lang="pt-BR" sz="2600" dirty="0" err="1" smtClean="0"/>
              <a:t>Source</a:t>
            </a:r>
            <a:r>
              <a:rPr lang="pt-BR" sz="2600" dirty="0" smtClean="0"/>
              <a:t>: “</a:t>
            </a:r>
            <a:r>
              <a:rPr lang="pt-BR" sz="2600" dirty="0" err="1" smtClean="0"/>
              <a:t>Further</a:t>
            </a:r>
            <a:r>
              <a:rPr lang="pt-BR" sz="2600" dirty="0" smtClean="0"/>
              <a:t> </a:t>
            </a:r>
            <a:r>
              <a:rPr lang="pt-BR" sz="2600" dirty="0" err="1" smtClean="0"/>
              <a:t>Enrichment</a:t>
            </a:r>
            <a:r>
              <a:rPr lang="pt-BR" sz="2600" dirty="0" smtClean="0"/>
              <a:t> </a:t>
            </a:r>
            <a:r>
              <a:rPr lang="pt-BR" sz="2600" dirty="0" err="1" smtClean="0"/>
              <a:t>of</a:t>
            </a:r>
            <a:r>
              <a:rPr lang="pt-BR" sz="2600" dirty="0" smtClean="0"/>
              <a:t> </a:t>
            </a:r>
            <a:r>
              <a:rPr lang="pt-BR" sz="2600" dirty="0" err="1" smtClean="0"/>
              <a:t>Understanding</a:t>
            </a:r>
            <a:r>
              <a:rPr lang="pt-BR" sz="2600" dirty="0" smtClean="0"/>
              <a:t>,” </a:t>
            </a:r>
            <a:r>
              <a:rPr lang="pt-BR" sz="2600" dirty="0" err="1" smtClean="0"/>
              <a:t>Watchtower</a:t>
            </a:r>
            <a:r>
              <a:rPr lang="pt-BR" sz="2600" dirty="0" smtClean="0"/>
              <a:t>, </a:t>
            </a:r>
            <a:r>
              <a:rPr lang="pt-BR" sz="2600" dirty="0" err="1" smtClean="0"/>
              <a:t>October</a:t>
            </a:r>
            <a:r>
              <a:rPr lang="pt-BR" sz="2600" dirty="0" smtClean="0"/>
              <a:t> 15, 1950, </a:t>
            </a:r>
            <a:r>
              <a:rPr lang="pt-BR" sz="2600" dirty="0" err="1" smtClean="0"/>
              <a:t>page</a:t>
            </a:r>
            <a:r>
              <a:rPr lang="pt-BR" sz="2600" dirty="0" smtClean="0"/>
              <a:t> 396]</a:t>
            </a:r>
            <a:endParaRPr lang="en-US" sz="2600" i="1" dirty="0"/>
          </a:p>
        </p:txBody>
      </p:sp>
    </p:spTree>
    <p:extLst>
      <p:ext uri="{BB962C8B-B14F-4D97-AF65-F5344CB8AC3E}">
        <p14:creationId xmlns:p14="http://schemas.microsoft.com/office/powerpoint/2010/main" val="245105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Uncreated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Creator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64149"/>
          </a:xfrm>
        </p:spPr>
        <p:txBody>
          <a:bodyPr>
            <a:normAutofit/>
          </a:bodyPr>
          <a:lstStyle/>
          <a:p>
            <a:r>
              <a:rPr lang="pt-BR" sz="3200" dirty="0" err="1" smtClean="0"/>
              <a:t>Colossians</a:t>
            </a:r>
            <a:r>
              <a:rPr lang="pt-BR" sz="3200" dirty="0" smtClean="0"/>
              <a:t> 1:15 – </a:t>
            </a:r>
            <a:r>
              <a:rPr lang="pt-BR" sz="3200" dirty="0" err="1" smtClean="0"/>
              <a:t>Is</a:t>
            </a:r>
            <a:r>
              <a:rPr lang="pt-BR" sz="3200" dirty="0" smtClean="0"/>
              <a:t> Jesus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first</a:t>
            </a:r>
            <a:r>
              <a:rPr lang="pt-BR" sz="3200" dirty="0" smtClean="0"/>
              <a:t> </a:t>
            </a:r>
            <a:r>
              <a:rPr lang="pt-BR" sz="3200" dirty="0" err="1" smtClean="0"/>
              <a:t>creature</a:t>
            </a:r>
            <a:r>
              <a:rPr lang="pt-BR" sz="3200" dirty="0" smtClean="0"/>
              <a:t>, </a:t>
            </a:r>
            <a:r>
              <a:rPr lang="pt-BR" sz="3200" dirty="0" err="1" smtClean="0"/>
              <a:t>or</a:t>
            </a:r>
            <a:r>
              <a:rPr lang="pt-BR" sz="3200" dirty="0" smtClean="0"/>
              <a:t> </a:t>
            </a:r>
            <a:r>
              <a:rPr lang="pt-BR" sz="3200" dirty="0" err="1" smtClean="0"/>
              <a:t>first</a:t>
            </a:r>
            <a:r>
              <a:rPr lang="pt-BR" sz="3200" dirty="0" smtClean="0"/>
              <a:t> over </a:t>
            </a:r>
            <a:r>
              <a:rPr lang="pt-BR" sz="3200" dirty="0" err="1" smtClean="0"/>
              <a:t>all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creatures</a:t>
            </a:r>
            <a:r>
              <a:rPr lang="pt-BR" sz="3200" dirty="0" smtClean="0"/>
              <a:t>?</a:t>
            </a:r>
            <a:endParaRPr lang="pt-BR" sz="2800" dirty="0" smtClean="0"/>
          </a:p>
          <a:p>
            <a:pPr lvl="1"/>
            <a:r>
              <a:rPr lang="pt-BR" sz="2800" dirty="0" smtClean="0"/>
              <a:t>He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image</a:t>
            </a:r>
            <a:r>
              <a:rPr lang="pt-BR" sz="2800" dirty="0" smtClean="0"/>
              <a:t> </a:t>
            </a:r>
            <a:r>
              <a:rPr lang="pt-BR" sz="2800" dirty="0" err="1" smtClean="0"/>
              <a:t>of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invisible</a:t>
            </a:r>
            <a:r>
              <a:rPr lang="pt-BR" sz="2800" dirty="0" smtClean="0"/>
              <a:t> </a:t>
            </a:r>
            <a:r>
              <a:rPr lang="pt-BR" sz="2800" dirty="0" err="1" smtClean="0"/>
              <a:t>God</a:t>
            </a:r>
            <a:r>
              <a:rPr lang="pt-BR" sz="2800" dirty="0" smtClean="0"/>
              <a:t>,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first</a:t>
            </a:r>
            <a:r>
              <a:rPr lang="pt-BR" sz="2800" dirty="0" smtClean="0"/>
              <a:t> </a:t>
            </a:r>
            <a:r>
              <a:rPr lang="pt-BR" sz="2800" dirty="0" err="1" smtClean="0"/>
              <a:t>one</a:t>
            </a:r>
            <a:r>
              <a:rPr lang="pt-BR" sz="2800" dirty="0" smtClean="0"/>
              <a:t> </a:t>
            </a:r>
            <a:r>
              <a:rPr lang="pt-BR" sz="2800" dirty="0" err="1" smtClean="0"/>
              <a:t>created</a:t>
            </a:r>
            <a:r>
              <a:rPr lang="pt-BR" sz="2800" dirty="0" smtClean="0"/>
              <a:t>, for [</a:t>
            </a:r>
            <a:r>
              <a:rPr lang="pt-BR" sz="2800" dirty="0" err="1" smtClean="0"/>
              <a:t>because</a:t>
            </a:r>
            <a:r>
              <a:rPr lang="pt-BR" sz="2800" dirty="0" smtClean="0"/>
              <a:t>] He </a:t>
            </a:r>
            <a:r>
              <a:rPr lang="pt-BR" sz="2800" dirty="0" err="1" smtClean="0"/>
              <a:t>created</a:t>
            </a:r>
            <a:r>
              <a:rPr lang="pt-BR" sz="2800" dirty="0" smtClean="0"/>
              <a:t> </a:t>
            </a:r>
            <a:r>
              <a:rPr lang="pt-BR" sz="2800" dirty="0" err="1" smtClean="0"/>
              <a:t>all</a:t>
            </a:r>
            <a:r>
              <a:rPr lang="pt-BR" sz="2800" dirty="0" smtClean="0"/>
              <a:t> </a:t>
            </a:r>
            <a:r>
              <a:rPr lang="pt-BR" sz="2800" dirty="0" err="1" smtClean="0"/>
              <a:t>things</a:t>
            </a:r>
            <a:r>
              <a:rPr lang="pt-BR" sz="2800" dirty="0" smtClean="0"/>
              <a:t> . . . ??</a:t>
            </a:r>
          </a:p>
          <a:p>
            <a:pPr lvl="1"/>
            <a:r>
              <a:rPr lang="pt-BR" sz="2800" dirty="0" smtClean="0"/>
              <a:t>He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image</a:t>
            </a:r>
            <a:r>
              <a:rPr lang="pt-BR" sz="2800" dirty="0" smtClean="0"/>
              <a:t> </a:t>
            </a:r>
            <a:r>
              <a:rPr lang="pt-BR" sz="2800" dirty="0" err="1" smtClean="0"/>
              <a:t>of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invisible</a:t>
            </a:r>
            <a:r>
              <a:rPr lang="pt-BR" sz="2800" dirty="0" smtClean="0"/>
              <a:t> </a:t>
            </a:r>
            <a:r>
              <a:rPr lang="pt-BR" sz="2800" dirty="0" err="1" smtClean="0"/>
              <a:t>God</a:t>
            </a:r>
            <a:r>
              <a:rPr lang="pt-BR" sz="2800" dirty="0" smtClean="0"/>
              <a:t>, </a:t>
            </a:r>
            <a:r>
              <a:rPr lang="pt-BR" sz="2800" dirty="0" err="1" smtClean="0"/>
              <a:t>the</a:t>
            </a:r>
            <a:r>
              <a:rPr lang="pt-BR" sz="2800" dirty="0" smtClean="0"/>
              <a:t> principal </a:t>
            </a:r>
            <a:r>
              <a:rPr lang="pt-BR" sz="2800" dirty="0" err="1" smtClean="0"/>
              <a:t>heir</a:t>
            </a:r>
            <a:r>
              <a:rPr lang="pt-BR" sz="2800" dirty="0" smtClean="0"/>
              <a:t> over </a:t>
            </a:r>
            <a:r>
              <a:rPr lang="pt-BR" sz="2800" dirty="0" err="1" smtClean="0"/>
              <a:t>all</a:t>
            </a:r>
            <a:r>
              <a:rPr lang="pt-BR" sz="2800" dirty="0" smtClean="0"/>
              <a:t> </a:t>
            </a:r>
            <a:r>
              <a:rPr lang="pt-BR" sz="2800" dirty="0" err="1" smtClean="0"/>
              <a:t>creation</a:t>
            </a:r>
            <a:r>
              <a:rPr lang="pt-BR" sz="2800" dirty="0" smtClean="0"/>
              <a:t>, for [</a:t>
            </a:r>
            <a:r>
              <a:rPr lang="pt-BR" sz="2800" dirty="0" err="1" smtClean="0"/>
              <a:t>because</a:t>
            </a:r>
            <a:r>
              <a:rPr lang="pt-BR" sz="2800" dirty="0" smtClean="0"/>
              <a:t>] He </a:t>
            </a:r>
            <a:r>
              <a:rPr lang="pt-BR" sz="2800" dirty="0" err="1" smtClean="0"/>
              <a:t>created</a:t>
            </a:r>
            <a:r>
              <a:rPr lang="pt-BR" sz="2800" dirty="0" smtClean="0"/>
              <a:t> </a:t>
            </a:r>
            <a:r>
              <a:rPr lang="pt-BR" sz="2800" dirty="0" err="1" smtClean="0"/>
              <a:t>all</a:t>
            </a:r>
            <a:r>
              <a:rPr lang="pt-BR" sz="2800" dirty="0" smtClean="0"/>
              <a:t> </a:t>
            </a:r>
            <a:r>
              <a:rPr lang="pt-BR" sz="2800" dirty="0" err="1" smtClean="0"/>
              <a:t>things</a:t>
            </a:r>
            <a:r>
              <a:rPr lang="pt-BR" sz="2800" dirty="0" smtClean="0"/>
              <a:t> . . 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025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Uncreated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Creator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575583"/>
            <a:ext cx="8915400" cy="502216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Colossians 1:15-17 </a:t>
            </a:r>
            <a:r>
              <a:rPr lang="en-US" sz="3200" dirty="0"/>
              <a:t> – </a:t>
            </a:r>
            <a:r>
              <a:rPr lang="en-US" sz="3200" dirty="0" smtClean="0"/>
              <a:t> Principal </a:t>
            </a:r>
            <a:r>
              <a:rPr lang="en-US" sz="3200" dirty="0"/>
              <a:t>heir over all creation, because He made it </a:t>
            </a:r>
            <a:r>
              <a:rPr lang="en-US" sz="3200" dirty="0" smtClean="0"/>
              <a:t>all </a:t>
            </a:r>
            <a:endParaRPr lang="en-US" sz="3200" dirty="0"/>
          </a:p>
          <a:p>
            <a:pPr lvl="1"/>
            <a:r>
              <a:rPr lang="en-US" sz="3000" dirty="0" smtClean="0"/>
              <a:t>This is the </a:t>
            </a:r>
            <a:r>
              <a:rPr lang="en-US" sz="3000" dirty="0"/>
              <a:t>the argument of </a:t>
            </a:r>
            <a:r>
              <a:rPr lang="en-US" sz="3000" dirty="0" smtClean="0"/>
              <a:t>Hebrews 3:3-6</a:t>
            </a:r>
          </a:p>
          <a:p>
            <a:pPr lvl="1"/>
            <a:r>
              <a:rPr lang="en-US" sz="3000" dirty="0" smtClean="0"/>
              <a:t>Exodus 4:22 – Israel as firstborn</a:t>
            </a:r>
          </a:p>
          <a:p>
            <a:pPr lvl="1"/>
            <a:r>
              <a:rPr lang="en-US" sz="3000" dirty="0" smtClean="0"/>
              <a:t>Revelation 3:14</a:t>
            </a:r>
          </a:p>
          <a:p>
            <a:pPr lvl="2"/>
            <a:r>
              <a:rPr lang="en-US" sz="3000" dirty="0" smtClean="0"/>
              <a:t>Origin</a:t>
            </a:r>
            <a:r>
              <a:rPr lang="en-US" sz="3000" dirty="0"/>
              <a:t>, source, ruler – same word used of God in </a:t>
            </a:r>
            <a:r>
              <a:rPr lang="en-US" sz="3000" dirty="0" smtClean="0"/>
              <a:t>Revelation </a:t>
            </a:r>
            <a:r>
              <a:rPr lang="en-US" sz="3000" dirty="0"/>
              <a:t>21:6; </a:t>
            </a:r>
            <a:r>
              <a:rPr lang="en-US" sz="3000" dirty="0" smtClean="0"/>
              <a:t>22:13</a:t>
            </a:r>
          </a:p>
          <a:p>
            <a:pPr lvl="2"/>
            <a:r>
              <a:rPr lang="en-US" sz="3000" dirty="0" smtClean="0"/>
              <a:t>Ruler </a:t>
            </a:r>
            <a:r>
              <a:rPr lang="en-US" sz="3000" dirty="0"/>
              <a:t>fits context – see </a:t>
            </a:r>
            <a:r>
              <a:rPr lang="en-US" sz="3000" dirty="0" smtClean="0"/>
              <a:t>Revelation 3:14,21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5640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Uncreated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Creator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575583"/>
            <a:ext cx="8915400" cy="502216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Colossians 1:15-17 </a:t>
            </a:r>
            <a:r>
              <a:rPr lang="en-US" sz="3200" dirty="0"/>
              <a:t> – </a:t>
            </a:r>
            <a:r>
              <a:rPr lang="en-US" sz="3200" dirty="0" smtClean="0"/>
              <a:t> Principal </a:t>
            </a:r>
            <a:r>
              <a:rPr lang="en-US" sz="3200" dirty="0"/>
              <a:t>heir over all creation, because He made it </a:t>
            </a:r>
            <a:r>
              <a:rPr lang="en-US" sz="3200" dirty="0" smtClean="0"/>
              <a:t>all </a:t>
            </a:r>
            <a:endParaRPr lang="en-US" sz="3200" dirty="0"/>
          </a:p>
          <a:p>
            <a:pPr lvl="1"/>
            <a:r>
              <a:rPr lang="en-US" sz="3000" dirty="0" smtClean="0"/>
              <a:t>This is the </a:t>
            </a:r>
            <a:r>
              <a:rPr lang="en-US" sz="3000" dirty="0"/>
              <a:t>the argument of </a:t>
            </a:r>
            <a:r>
              <a:rPr lang="en-US" sz="3000" dirty="0" smtClean="0"/>
              <a:t>Hebrews 3:3-6</a:t>
            </a:r>
          </a:p>
          <a:p>
            <a:pPr lvl="1"/>
            <a:r>
              <a:rPr lang="en-US" sz="3000" dirty="0" smtClean="0"/>
              <a:t>Exodus 4:22 – Israel as firstborn</a:t>
            </a:r>
          </a:p>
          <a:p>
            <a:pPr lvl="1"/>
            <a:r>
              <a:rPr lang="en-US" sz="3000" dirty="0" smtClean="0"/>
              <a:t>Revelation 3:14</a:t>
            </a:r>
          </a:p>
        </p:txBody>
      </p:sp>
    </p:spTree>
    <p:extLst>
      <p:ext uri="{BB962C8B-B14F-4D97-AF65-F5344CB8AC3E}">
        <p14:creationId xmlns:p14="http://schemas.microsoft.com/office/powerpoint/2010/main" val="307345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Uncreated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Creator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575583"/>
            <a:ext cx="8915400" cy="502216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Colossians 1:15-17 </a:t>
            </a:r>
            <a:r>
              <a:rPr lang="en-US" sz="3200" dirty="0"/>
              <a:t> – </a:t>
            </a:r>
            <a:r>
              <a:rPr lang="en-US" sz="3200" dirty="0" smtClean="0"/>
              <a:t> Principal </a:t>
            </a:r>
            <a:r>
              <a:rPr lang="en-US" sz="3200" dirty="0"/>
              <a:t>heir over all creation, because He made it </a:t>
            </a:r>
            <a:r>
              <a:rPr lang="en-US" sz="3200" dirty="0" smtClean="0"/>
              <a:t>all </a:t>
            </a:r>
            <a:endParaRPr lang="en-US" sz="3200" dirty="0"/>
          </a:p>
          <a:p>
            <a:pPr lvl="1"/>
            <a:r>
              <a:rPr lang="en-US" sz="3000" dirty="0" smtClean="0"/>
              <a:t>This is the </a:t>
            </a:r>
            <a:r>
              <a:rPr lang="en-US" sz="3000" dirty="0"/>
              <a:t>the argument of </a:t>
            </a:r>
            <a:r>
              <a:rPr lang="en-US" sz="3000" dirty="0" smtClean="0"/>
              <a:t>Hebrews 3:3-6</a:t>
            </a:r>
          </a:p>
          <a:p>
            <a:pPr lvl="1"/>
            <a:r>
              <a:rPr lang="en-US" sz="3000" dirty="0" smtClean="0"/>
              <a:t>Exodus 4:22 – Israel as firstborn</a:t>
            </a:r>
          </a:p>
          <a:p>
            <a:pPr lvl="1"/>
            <a:r>
              <a:rPr lang="en-US" sz="3000" dirty="0" smtClean="0"/>
              <a:t>Revelation 3:14</a:t>
            </a:r>
          </a:p>
          <a:p>
            <a:pPr lvl="1"/>
            <a:r>
              <a:rPr lang="en-US" sz="3000" dirty="0" smtClean="0"/>
              <a:t>Psalm </a:t>
            </a:r>
            <a:r>
              <a:rPr lang="en-US" sz="3000" dirty="0"/>
              <a:t>89:27; </a:t>
            </a:r>
            <a:r>
              <a:rPr lang="en-US" sz="3000" dirty="0" smtClean="0"/>
              <a:t>cf. Psalm </a:t>
            </a:r>
            <a:r>
              <a:rPr lang="en-US" sz="3000" dirty="0"/>
              <a:t>2:6-8 – set as King, receives nations as inheritance – </a:t>
            </a:r>
            <a:r>
              <a:rPr lang="en-US" sz="3000" dirty="0" smtClean="0"/>
              <a:t>Hebrews 1:2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80067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Eternal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575583"/>
            <a:ext cx="8915400" cy="5022166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Jesus existed before Abraham came into existence</a:t>
            </a:r>
          </a:p>
          <a:p>
            <a:pPr lvl="1"/>
            <a:r>
              <a:rPr lang="en-US" sz="3000" dirty="0" smtClean="0"/>
              <a:t>John </a:t>
            </a:r>
            <a:r>
              <a:rPr lang="en-US" sz="3000" dirty="0"/>
              <a:t>8:24; 56-59, </a:t>
            </a:r>
            <a:r>
              <a:rPr lang="en-US" sz="3000" dirty="0" smtClean="0"/>
              <a:t>especially </a:t>
            </a:r>
            <a:r>
              <a:rPr lang="en-US" sz="3000" dirty="0"/>
              <a:t>58 – before Abraham came into existence, I AM (two different verbs</a:t>
            </a:r>
            <a:r>
              <a:rPr lang="en-US" sz="3000" dirty="0" smtClean="0"/>
              <a:t>)</a:t>
            </a:r>
          </a:p>
          <a:p>
            <a:pPr lvl="1"/>
            <a:r>
              <a:rPr lang="en-US" sz="3000" dirty="0" smtClean="0"/>
              <a:t>Psalm 90:2 – before the mountains came into existence, You Are (same grammatical structure and same two verbs in the LXX)</a:t>
            </a:r>
          </a:p>
          <a:p>
            <a:r>
              <a:rPr lang="en-US" sz="3200" dirty="0" smtClean="0"/>
              <a:t>They did not want to stone Him because he thought he was 2,000 years old, but because His claim was to be God (John 8:59)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0884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Eternal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575583"/>
            <a:ext cx="8915400" cy="5022166"/>
          </a:xfrm>
        </p:spPr>
        <p:txBody>
          <a:bodyPr>
            <a:normAutofit fontScale="92500"/>
          </a:bodyPr>
          <a:lstStyle/>
          <a:p>
            <a:r>
              <a:rPr lang="en-US" sz="3500" dirty="0"/>
              <a:t>Jesus existed before </a:t>
            </a:r>
            <a:r>
              <a:rPr lang="en-US" sz="3500" dirty="0" smtClean="0"/>
              <a:t>creation (John 17:5)</a:t>
            </a:r>
            <a:endParaRPr lang="en-US" sz="3500" dirty="0"/>
          </a:p>
          <a:p>
            <a:r>
              <a:rPr lang="en-US" sz="3500" dirty="0" smtClean="0"/>
              <a:t>Think </a:t>
            </a:r>
            <a:r>
              <a:rPr lang="en-US" sz="3500" dirty="0"/>
              <a:t>of how </a:t>
            </a:r>
            <a:r>
              <a:rPr lang="en-US" sz="3500" dirty="0" smtClean="0"/>
              <a:t>slowly the universe ages</a:t>
            </a:r>
            <a:endParaRPr lang="en-US" sz="3500" dirty="0"/>
          </a:p>
          <a:p>
            <a:pPr lvl="1"/>
            <a:r>
              <a:rPr lang="en-US" sz="3000" dirty="0"/>
              <a:t>Scientists suggest 500 million years for the earth and 5 billion for the sun</a:t>
            </a:r>
          </a:p>
          <a:p>
            <a:pPr lvl="1"/>
            <a:r>
              <a:rPr lang="en-US" sz="3000" dirty="0" smtClean="0"/>
              <a:t>Trees</a:t>
            </a:r>
            <a:r>
              <a:rPr lang="en-US" sz="3000" dirty="0"/>
              <a:t>, rocks, etc. last a long time</a:t>
            </a:r>
          </a:p>
          <a:p>
            <a:pPr lvl="1"/>
            <a:r>
              <a:rPr lang="en-US" sz="3000" dirty="0" smtClean="0"/>
              <a:t>These </a:t>
            </a:r>
            <a:r>
              <a:rPr lang="en-US" sz="3000" dirty="0"/>
              <a:t>things are like a change of clothes in comparison to Jesus´ eternity (</a:t>
            </a:r>
            <a:r>
              <a:rPr lang="en-US" sz="3000" dirty="0" smtClean="0"/>
              <a:t>Hebrews </a:t>
            </a:r>
            <a:r>
              <a:rPr lang="en-US" sz="3000" dirty="0"/>
              <a:t>1:10-12 – </a:t>
            </a:r>
            <a:r>
              <a:rPr lang="en-US" sz="3000" dirty="0" smtClean="0"/>
              <a:t>Psalm </a:t>
            </a:r>
            <a:r>
              <a:rPr lang="en-US" sz="3000" dirty="0"/>
              <a:t>102:25-27)</a:t>
            </a:r>
          </a:p>
          <a:p>
            <a:r>
              <a:rPr lang="en-US" sz="3500" dirty="0" smtClean="0"/>
              <a:t>Colossians 1:16-17; Hebrews 1:1-2; John 1:1</a:t>
            </a:r>
            <a:endParaRPr lang="en-US" sz="35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5008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was</a:t>
            </a:r>
            <a:r>
              <a:rPr lang="pt-BR" sz="4000" b="1" dirty="0" smtClean="0"/>
              <a:t> Active in </a:t>
            </a:r>
            <a:r>
              <a:rPr lang="pt-BR" sz="4000" b="1" dirty="0" err="1" smtClean="0"/>
              <a:t>History</a:t>
            </a:r>
            <a:r>
              <a:rPr lang="pt-BR" sz="4000" b="1" dirty="0"/>
              <a:t/>
            </a:r>
            <a:br>
              <a:rPr lang="pt-BR" sz="4000" b="1" dirty="0"/>
            </a:br>
            <a:r>
              <a:rPr lang="pt-BR" sz="4000" b="1" dirty="0" err="1" smtClean="0"/>
              <a:t>Before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Incarnation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904999"/>
            <a:ext cx="8915400" cy="469274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 Corinthians </a:t>
            </a:r>
            <a:r>
              <a:rPr lang="en-US" sz="3200" dirty="0"/>
              <a:t>10:4,9 – Paul says Christ was with the Israelites in the wilderness, and was tested by them</a:t>
            </a:r>
          </a:p>
          <a:p>
            <a:r>
              <a:rPr lang="en-US" sz="3200" dirty="0" smtClean="0"/>
              <a:t>God was tested (Numbers </a:t>
            </a:r>
            <a:r>
              <a:rPr lang="en-US" sz="3200" dirty="0"/>
              <a:t>14:22; 21:5-6; </a:t>
            </a:r>
            <a:r>
              <a:rPr lang="en-US" sz="3200" dirty="0" smtClean="0"/>
              <a:t>Psalms </a:t>
            </a:r>
            <a:r>
              <a:rPr lang="en-US" sz="3200" dirty="0"/>
              <a:t>78:18-20; 95:6-11 (compare </a:t>
            </a:r>
            <a:r>
              <a:rPr lang="en-US" sz="3200" dirty="0" smtClean="0"/>
              <a:t>Hebrews 3:7-15 </a:t>
            </a:r>
            <a:r>
              <a:rPr lang="en-US" sz="3200" dirty="0"/>
              <a:t>– living God – 12, Christ – 14, Holy Spirit – </a:t>
            </a:r>
            <a:r>
              <a:rPr lang="en-US" sz="3200" dirty="0" smtClean="0"/>
              <a:t>7)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6639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was</a:t>
            </a:r>
            <a:r>
              <a:rPr lang="pt-BR" sz="4000" b="1" dirty="0" smtClean="0"/>
              <a:t> Active in </a:t>
            </a:r>
            <a:r>
              <a:rPr lang="pt-BR" sz="4000" b="1" dirty="0" err="1" smtClean="0"/>
              <a:t>History</a:t>
            </a:r>
            <a:r>
              <a:rPr lang="pt-BR" sz="4000" b="1" dirty="0"/>
              <a:t/>
            </a:r>
            <a:br>
              <a:rPr lang="pt-BR" sz="4000" b="1" dirty="0"/>
            </a:br>
            <a:r>
              <a:rPr lang="pt-BR" sz="4000" b="1" dirty="0" err="1" smtClean="0"/>
              <a:t>Before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Incarnation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904999"/>
            <a:ext cx="8915400" cy="4692749"/>
          </a:xfrm>
        </p:spPr>
        <p:txBody>
          <a:bodyPr>
            <a:normAutofit/>
          </a:bodyPr>
          <a:lstStyle/>
          <a:p>
            <a:r>
              <a:rPr lang="en-US" sz="3200" dirty="0"/>
              <a:t>Isaiah saw His </a:t>
            </a:r>
            <a:r>
              <a:rPr lang="en-US" sz="3200" dirty="0" smtClean="0"/>
              <a:t>glory (John 12:37-41)</a:t>
            </a:r>
          </a:p>
          <a:p>
            <a:r>
              <a:rPr lang="en-US" sz="3200" dirty="0" smtClean="0"/>
              <a:t>But </a:t>
            </a:r>
            <a:r>
              <a:rPr lang="en-US" sz="3200" dirty="0"/>
              <a:t>whose glory did Isaiah see? </a:t>
            </a:r>
            <a:r>
              <a:rPr lang="en-US" sz="3200" dirty="0" smtClean="0"/>
              <a:t>(Isaiah 6:1-5)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287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The </a:t>
            </a:r>
            <a:r>
              <a:rPr lang="pt-BR" b="1" dirty="0" err="1" smtClean="0"/>
              <a:t>Deity</a:t>
            </a:r>
            <a:r>
              <a:rPr lang="pt-BR" b="1" dirty="0" smtClean="0"/>
              <a:t> </a:t>
            </a:r>
            <a:r>
              <a:rPr lang="pt-BR" b="1" dirty="0" err="1" smtClean="0"/>
              <a:t>and</a:t>
            </a:r>
            <a:r>
              <a:rPr lang="pt-BR" b="1" dirty="0"/>
              <a:t/>
            </a:r>
            <a:br>
              <a:rPr lang="pt-BR" b="1" dirty="0"/>
            </a:br>
            <a:r>
              <a:rPr lang="pt-BR" b="1" dirty="0" err="1" smtClean="0"/>
              <a:t>Greatness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Jesus</a:t>
            </a:r>
            <a:endParaRPr lang="en-U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1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was</a:t>
            </a:r>
            <a:r>
              <a:rPr lang="pt-BR" sz="4000" b="1" dirty="0" smtClean="0"/>
              <a:t> Active in </a:t>
            </a:r>
            <a:r>
              <a:rPr lang="pt-BR" sz="4000" b="1" dirty="0" err="1" smtClean="0"/>
              <a:t>History</a:t>
            </a:r>
            <a:r>
              <a:rPr lang="pt-BR" sz="4000" b="1" dirty="0"/>
              <a:t/>
            </a:r>
            <a:br>
              <a:rPr lang="pt-BR" sz="4000" b="1" dirty="0"/>
            </a:br>
            <a:r>
              <a:rPr lang="pt-BR" sz="4000" b="1" dirty="0" err="1" smtClean="0"/>
              <a:t>Before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Incarnation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904999"/>
            <a:ext cx="8915400" cy="469274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Matthew 23:37</a:t>
            </a:r>
          </a:p>
          <a:p>
            <a:pPr lvl="1"/>
            <a:r>
              <a:rPr lang="en-US" sz="2800" dirty="0" smtClean="0"/>
              <a:t>Tendency </a:t>
            </a:r>
            <a:r>
              <a:rPr lang="en-US" sz="2800" dirty="0"/>
              <a:t>to think only in terms of His earthly </a:t>
            </a:r>
            <a:r>
              <a:rPr lang="en-US" sz="2800" dirty="0" smtClean="0"/>
              <a:t>ministry</a:t>
            </a:r>
          </a:p>
          <a:p>
            <a:pPr lvl="1"/>
            <a:r>
              <a:rPr lang="en-US" sz="2800" dirty="0" smtClean="0"/>
              <a:t>However, Matthew </a:t>
            </a:r>
            <a:r>
              <a:rPr lang="en-US" sz="2800" dirty="0"/>
              <a:t>does not record any of Jesus´ prior visits to Jerusalem (John does – </a:t>
            </a:r>
            <a:r>
              <a:rPr lang="en-US" sz="2800" dirty="0" smtClean="0"/>
              <a:t>John </a:t>
            </a:r>
            <a:r>
              <a:rPr lang="en-US" sz="2800" dirty="0"/>
              <a:t>2:13; 5:1; 7:10)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515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was</a:t>
            </a:r>
            <a:r>
              <a:rPr lang="pt-BR" sz="4000" b="1" dirty="0" smtClean="0"/>
              <a:t> Active in </a:t>
            </a:r>
            <a:r>
              <a:rPr lang="pt-BR" sz="4000" b="1" dirty="0" err="1" smtClean="0"/>
              <a:t>History</a:t>
            </a:r>
            <a:r>
              <a:rPr lang="pt-BR" sz="4000" b="1" dirty="0"/>
              <a:t/>
            </a:r>
            <a:br>
              <a:rPr lang="pt-BR" sz="4000" b="1" dirty="0"/>
            </a:br>
            <a:r>
              <a:rPr lang="pt-BR" sz="4000" b="1" dirty="0" err="1" smtClean="0"/>
              <a:t>Before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Incarnation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904999"/>
            <a:ext cx="8915400" cy="4692749"/>
          </a:xfrm>
        </p:spPr>
        <p:txBody>
          <a:bodyPr>
            <a:normAutofit fontScale="70000" lnSpcReduction="20000"/>
          </a:bodyPr>
          <a:lstStyle/>
          <a:p>
            <a:r>
              <a:rPr lang="en-US" sz="4600" dirty="0" smtClean="0"/>
              <a:t>Matthew 23:37</a:t>
            </a:r>
          </a:p>
          <a:p>
            <a:pPr lvl="1"/>
            <a:r>
              <a:rPr lang="en-US" sz="4000" dirty="0" smtClean="0"/>
              <a:t>23:34 </a:t>
            </a:r>
            <a:r>
              <a:rPr lang="en-US" sz="4000" dirty="0"/>
              <a:t>– Jesus would send prophets, etc. </a:t>
            </a:r>
          </a:p>
          <a:p>
            <a:pPr lvl="1"/>
            <a:r>
              <a:rPr lang="en-US" sz="4000" dirty="0" smtClean="0"/>
              <a:t>23:37 </a:t>
            </a:r>
            <a:r>
              <a:rPr lang="en-US" sz="4000" dirty="0"/>
              <a:t>– but prophets had already been sent, evidently by the same one who often wanted to save them</a:t>
            </a:r>
          </a:p>
          <a:p>
            <a:pPr lvl="1"/>
            <a:r>
              <a:rPr lang="en-US" sz="4000" dirty="0" smtClean="0"/>
              <a:t>Compare to 2 Chronicles </a:t>
            </a:r>
            <a:r>
              <a:rPr lang="en-US" sz="4000" dirty="0"/>
              <a:t>36:15-16 – practically the same language to speak of what God had done in the </a:t>
            </a:r>
            <a:r>
              <a:rPr lang="en-US" sz="4000" dirty="0" smtClean="0"/>
              <a:t>OT</a:t>
            </a:r>
          </a:p>
          <a:p>
            <a:pPr lvl="1"/>
            <a:r>
              <a:rPr lang="en-US" sz="4000" dirty="0" smtClean="0"/>
              <a:t>Language </a:t>
            </a:r>
            <a:r>
              <a:rPr lang="en-US" sz="4000" dirty="0"/>
              <a:t>of refuge under the wings is common of God´s protection of His people (</a:t>
            </a:r>
            <a:r>
              <a:rPr lang="en-US" sz="4000" dirty="0" smtClean="0"/>
              <a:t>Psalm </a:t>
            </a:r>
            <a:r>
              <a:rPr lang="en-US" sz="4000" dirty="0"/>
              <a:t>36:7 and several others)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859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. . .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904999"/>
            <a:ext cx="8915400" cy="4692749"/>
          </a:xfrm>
        </p:spPr>
        <p:txBody>
          <a:bodyPr>
            <a:normAutofit/>
          </a:bodyPr>
          <a:lstStyle/>
          <a:p>
            <a:r>
              <a:rPr lang="pt-BR" sz="3200" dirty="0" smtClean="0"/>
              <a:t>The </a:t>
            </a:r>
            <a:r>
              <a:rPr lang="pt-BR" sz="3200" dirty="0" err="1" smtClean="0"/>
              <a:t>uncreated</a:t>
            </a:r>
            <a:r>
              <a:rPr lang="pt-BR" sz="3200" dirty="0" smtClean="0"/>
              <a:t> </a:t>
            </a:r>
            <a:r>
              <a:rPr lang="pt-BR" sz="3200" dirty="0" err="1" smtClean="0"/>
              <a:t>Creator</a:t>
            </a:r>
            <a:r>
              <a:rPr lang="pt-BR" sz="3200" dirty="0" smtClean="0"/>
              <a:t>, </a:t>
            </a:r>
            <a:r>
              <a:rPr lang="pt-BR" sz="3200" dirty="0" err="1" smtClean="0"/>
              <a:t>distinct</a:t>
            </a:r>
            <a:r>
              <a:rPr lang="pt-BR" sz="3200" dirty="0" smtClean="0"/>
              <a:t> </a:t>
            </a:r>
            <a:r>
              <a:rPr lang="pt-BR" sz="3200" dirty="0" err="1" smtClean="0"/>
              <a:t>from</a:t>
            </a:r>
            <a:r>
              <a:rPr lang="pt-BR" sz="3200" dirty="0" smtClean="0"/>
              <a:t> </a:t>
            </a:r>
            <a:r>
              <a:rPr lang="pt-BR" sz="3200" dirty="0" err="1" smtClean="0"/>
              <a:t>all</a:t>
            </a:r>
            <a:r>
              <a:rPr lang="pt-BR" sz="3200" dirty="0" smtClean="0"/>
              <a:t> </a:t>
            </a:r>
            <a:r>
              <a:rPr lang="pt-BR" sz="3200" dirty="0" err="1" smtClean="0"/>
              <a:t>creatures</a:t>
            </a:r>
            <a:endParaRPr lang="pt-BR" sz="3200" dirty="0" smtClean="0"/>
          </a:p>
          <a:p>
            <a:r>
              <a:rPr lang="pt-BR" sz="3200" dirty="0" smtClean="0"/>
              <a:t>The eternal </a:t>
            </a:r>
            <a:r>
              <a:rPr lang="pt-BR" sz="3200" dirty="0" err="1" smtClean="0"/>
              <a:t>God</a:t>
            </a:r>
            <a:r>
              <a:rPr lang="pt-BR" sz="3200" dirty="0" smtClean="0"/>
              <a:t>, </a:t>
            </a:r>
            <a:r>
              <a:rPr lang="pt-BR" sz="3200" dirty="0" err="1" smtClean="0"/>
              <a:t>who</a:t>
            </a:r>
            <a:r>
              <a:rPr lang="pt-BR" sz="3200" dirty="0" smtClean="0"/>
              <a:t> </a:t>
            </a:r>
            <a:r>
              <a:rPr lang="pt-BR" sz="3200" dirty="0" err="1" smtClean="0"/>
              <a:t>has</a:t>
            </a:r>
            <a:r>
              <a:rPr lang="pt-BR" sz="3200" dirty="0" smtClean="0"/>
              <a:t> </a:t>
            </a:r>
            <a:r>
              <a:rPr lang="pt-BR" sz="3200" dirty="0" err="1" smtClean="0"/>
              <a:t>always</a:t>
            </a:r>
            <a:r>
              <a:rPr lang="pt-BR" sz="3200" dirty="0" smtClean="0"/>
              <a:t> </a:t>
            </a:r>
            <a:r>
              <a:rPr lang="pt-BR" sz="3200" dirty="0" err="1" smtClean="0"/>
              <a:t>existed</a:t>
            </a:r>
            <a:endParaRPr lang="pt-BR" sz="3200" dirty="0" smtClean="0"/>
          </a:p>
          <a:p>
            <a:r>
              <a:rPr lang="pt-BR" sz="3200" dirty="0" smtClean="0"/>
              <a:t>The </a:t>
            </a:r>
            <a:r>
              <a:rPr lang="pt-BR" sz="3200" dirty="0" err="1" smtClean="0"/>
              <a:t>same</a:t>
            </a:r>
            <a:r>
              <a:rPr lang="pt-BR" sz="3200" dirty="0" smtClean="0"/>
              <a:t> </a:t>
            </a:r>
            <a:r>
              <a:rPr lang="pt-BR" sz="3200" dirty="0" err="1" smtClean="0"/>
              <a:t>God</a:t>
            </a:r>
            <a:r>
              <a:rPr lang="pt-BR" sz="3200" dirty="0" smtClean="0"/>
              <a:t> </a:t>
            </a:r>
            <a:r>
              <a:rPr lang="pt-BR" sz="3200" dirty="0" err="1" smtClean="0"/>
              <a:t>who</a:t>
            </a:r>
            <a:r>
              <a:rPr lang="pt-BR" sz="3200" dirty="0" smtClean="0"/>
              <a:t> </a:t>
            </a:r>
            <a:r>
              <a:rPr lang="pt-BR" sz="3200" dirty="0" err="1" smtClean="0"/>
              <a:t>was</a:t>
            </a:r>
            <a:r>
              <a:rPr lang="pt-BR" sz="3200" dirty="0" smtClean="0"/>
              <a:t> </a:t>
            </a:r>
            <a:r>
              <a:rPr lang="pt-BR" sz="3200" dirty="0" err="1" smtClean="0"/>
              <a:t>active</a:t>
            </a:r>
            <a:r>
              <a:rPr lang="pt-BR" sz="3200" dirty="0" smtClean="0"/>
              <a:t> in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history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Old</a:t>
            </a:r>
            <a:r>
              <a:rPr lang="pt-BR" sz="3200" dirty="0" smtClean="0"/>
              <a:t> </a:t>
            </a:r>
            <a:r>
              <a:rPr lang="pt-BR" sz="3200" dirty="0" err="1" smtClean="0"/>
              <a:t>Testament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0973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604911"/>
            <a:ext cx="8915400" cy="5992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600" b="1" dirty="0" smtClean="0"/>
              <a:t>“For unto </a:t>
            </a:r>
            <a:r>
              <a:rPr lang="pt-BR" sz="3600" b="1" dirty="0" err="1" smtClean="0"/>
              <a:t>us</a:t>
            </a:r>
            <a:r>
              <a:rPr lang="pt-BR" sz="3600" b="1" dirty="0" smtClean="0"/>
              <a:t> a </a:t>
            </a:r>
            <a:r>
              <a:rPr lang="pt-BR" sz="3600" b="1" dirty="0" err="1" smtClean="0"/>
              <a:t>Child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is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born</a:t>
            </a:r>
            <a:r>
              <a:rPr lang="pt-BR" sz="3600" b="1" dirty="0" smtClean="0"/>
              <a:t>,</a:t>
            </a:r>
          </a:p>
          <a:p>
            <a:pPr marL="0" indent="0">
              <a:buNone/>
            </a:pPr>
            <a:r>
              <a:rPr lang="pt-BR" sz="3600" b="1" dirty="0" smtClean="0"/>
              <a:t>Unto </a:t>
            </a:r>
            <a:r>
              <a:rPr lang="pt-BR" sz="3600" b="1" dirty="0" err="1" smtClean="0"/>
              <a:t>us</a:t>
            </a:r>
            <a:r>
              <a:rPr lang="pt-BR" sz="3600" b="1" dirty="0" smtClean="0"/>
              <a:t> a </a:t>
            </a:r>
            <a:r>
              <a:rPr lang="pt-BR" sz="3600" b="1" dirty="0" err="1" smtClean="0"/>
              <a:t>Son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is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given</a:t>
            </a:r>
            <a:r>
              <a:rPr lang="pt-BR" sz="3600" b="1" dirty="0" smtClean="0"/>
              <a:t>;</a:t>
            </a:r>
          </a:p>
          <a:p>
            <a:pPr marL="0" indent="0">
              <a:buNone/>
            </a:pPr>
            <a:r>
              <a:rPr lang="pt-BR" sz="3600" b="1" dirty="0" err="1" smtClean="0"/>
              <a:t>And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the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government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will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be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upon</a:t>
            </a:r>
            <a:r>
              <a:rPr lang="pt-BR" sz="3600" b="1" dirty="0" smtClean="0"/>
              <a:t> His </a:t>
            </a:r>
            <a:r>
              <a:rPr lang="pt-BR" sz="3600" b="1" dirty="0" err="1" smtClean="0"/>
              <a:t>shoulder</a:t>
            </a:r>
            <a:r>
              <a:rPr lang="pt-BR" sz="3600" b="1" dirty="0" smtClean="0"/>
              <a:t>.</a:t>
            </a:r>
          </a:p>
          <a:p>
            <a:pPr marL="0" indent="0">
              <a:buNone/>
            </a:pPr>
            <a:r>
              <a:rPr lang="pt-BR" sz="3600" b="1" dirty="0" err="1" smtClean="0"/>
              <a:t>And</a:t>
            </a:r>
            <a:r>
              <a:rPr lang="pt-BR" sz="3600" b="1" dirty="0" smtClean="0"/>
              <a:t> His </a:t>
            </a:r>
            <a:r>
              <a:rPr lang="pt-BR" sz="3600" b="1" dirty="0" err="1" smtClean="0"/>
              <a:t>name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will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be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called</a:t>
            </a:r>
            <a:endParaRPr lang="pt-BR" sz="3600" b="1" dirty="0" smtClean="0"/>
          </a:p>
          <a:p>
            <a:pPr marL="0" indent="0">
              <a:buNone/>
            </a:pPr>
            <a:r>
              <a:rPr lang="pt-BR" sz="3600" b="1" dirty="0" err="1" smtClean="0"/>
              <a:t>Wonderful</a:t>
            </a:r>
            <a:r>
              <a:rPr lang="pt-BR" sz="3600" b="1" dirty="0" smtClean="0"/>
              <a:t>, </a:t>
            </a:r>
            <a:r>
              <a:rPr lang="pt-BR" sz="3600" b="1" dirty="0" err="1" smtClean="0"/>
              <a:t>Counselor</a:t>
            </a:r>
            <a:r>
              <a:rPr lang="pt-BR" sz="3600" b="1" dirty="0" smtClean="0"/>
              <a:t>, </a:t>
            </a:r>
            <a:r>
              <a:rPr lang="pt-BR" sz="3600" b="1" dirty="0" err="1" smtClean="0"/>
              <a:t>Mighty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God</a:t>
            </a:r>
            <a:r>
              <a:rPr lang="pt-BR" sz="3600" b="1" dirty="0" smtClean="0"/>
              <a:t>, </a:t>
            </a:r>
          </a:p>
          <a:p>
            <a:pPr marL="0" indent="0">
              <a:buNone/>
            </a:pPr>
            <a:r>
              <a:rPr lang="pt-BR" sz="3600" b="1" dirty="0" err="1" smtClean="0"/>
              <a:t>Everlasting</a:t>
            </a:r>
            <a:r>
              <a:rPr lang="pt-BR" sz="3600" b="1" dirty="0" smtClean="0"/>
              <a:t> </a:t>
            </a:r>
            <a:r>
              <a:rPr lang="pt-BR" sz="3600" b="1" dirty="0" err="1" smtClean="0"/>
              <a:t>Father</a:t>
            </a:r>
            <a:r>
              <a:rPr lang="pt-BR" sz="3600" b="1" dirty="0" smtClean="0"/>
              <a:t>, Prince </a:t>
            </a:r>
            <a:r>
              <a:rPr lang="pt-BR" sz="3600" b="1" dirty="0" err="1" smtClean="0"/>
              <a:t>of</a:t>
            </a:r>
            <a:r>
              <a:rPr lang="pt-BR" sz="3600" b="1" dirty="0" smtClean="0"/>
              <a:t> Peace.”</a:t>
            </a:r>
          </a:p>
          <a:p>
            <a:pPr marL="0" indent="0">
              <a:buNone/>
            </a:pPr>
            <a:r>
              <a:rPr lang="pt-BR" sz="3200" dirty="0" smtClean="0"/>
              <a:t>(</a:t>
            </a:r>
            <a:r>
              <a:rPr lang="pt-BR" sz="3200" dirty="0" err="1" smtClean="0"/>
              <a:t>Isaiah</a:t>
            </a:r>
            <a:r>
              <a:rPr lang="pt-BR" sz="3200" dirty="0" smtClean="0"/>
              <a:t> 9:6)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662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2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Jesus: Eternal </a:t>
            </a:r>
            <a:r>
              <a:rPr lang="pt-BR" b="1" dirty="0" err="1" smtClean="0"/>
              <a:t>God</a:t>
            </a:r>
            <a:endParaRPr lang="en-U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9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The </a:t>
            </a:r>
            <a:r>
              <a:rPr lang="pt-BR" sz="4000" b="1" dirty="0" err="1" smtClean="0"/>
              <a:t>Challenges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We</a:t>
            </a:r>
            <a:r>
              <a:rPr lang="pt-BR" sz="4000" b="1" dirty="0" smtClean="0"/>
              <a:t> Face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err="1" smtClean="0"/>
              <a:t>Ressurgence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Gnosticism</a:t>
            </a:r>
            <a:endParaRPr lang="pt-BR" sz="3200" dirty="0" smtClean="0"/>
          </a:p>
          <a:p>
            <a:r>
              <a:rPr lang="pt-BR" sz="3200" dirty="0" err="1" smtClean="0"/>
              <a:t>Attraction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Conspiracy</a:t>
            </a:r>
            <a:r>
              <a:rPr lang="pt-BR" sz="3200" dirty="0" smtClean="0"/>
              <a:t> </a:t>
            </a:r>
            <a:r>
              <a:rPr lang="pt-BR" sz="3200" dirty="0" err="1" smtClean="0"/>
              <a:t>Theories</a:t>
            </a:r>
            <a:endParaRPr lang="pt-BR" sz="3200" dirty="0" smtClean="0"/>
          </a:p>
          <a:p>
            <a:r>
              <a:rPr lang="pt-BR" sz="3200" dirty="0" smtClean="0"/>
              <a:t>The </a:t>
            </a:r>
            <a:r>
              <a:rPr lang="pt-BR" sz="3200" dirty="0" err="1" smtClean="0"/>
              <a:t>Desire</a:t>
            </a:r>
            <a:r>
              <a:rPr lang="pt-BR" sz="3200" dirty="0" smtClean="0"/>
              <a:t> </a:t>
            </a:r>
            <a:r>
              <a:rPr lang="pt-BR" sz="3200" dirty="0" err="1" smtClean="0"/>
              <a:t>to</a:t>
            </a:r>
            <a:r>
              <a:rPr lang="pt-BR" sz="3200" dirty="0" smtClean="0"/>
              <a:t> </a:t>
            </a:r>
            <a:r>
              <a:rPr lang="pt-BR" sz="3200" dirty="0" err="1" smtClean="0"/>
              <a:t>Present</a:t>
            </a:r>
            <a:r>
              <a:rPr lang="pt-BR" sz="3200" dirty="0" smtClean="0"/>
              <a:t> a </a:t>
            </a:r>
            <a:r>
              <a:rPr lang="pt-BR" sz="3200" dirty="0" err="1" smtClean="0"/>
              <a:t>Sanitized</a:t>
            </a:r>
            <a:r>
              <a:rPr lang="pt-BR" sz="3200" dirty="0" smtClean="0"/>
              <a:t>, </a:t>
            </a:r>
            <a:r>
              <a:rPr lang="pt-BR" sz="3200" dirty="0" err="1" smtClean="0"/>
              <a:t>Politically</a:t>
            </a:r>
            <a:r>
              <a:rPr lang="pt-BR" sz="3200" dirty="0" smtClean="0"/>
              <a:t> </a:t>
            </a:r>
            <a:r>
              <a:rPr lang="pt-BR" sz="3200" dirty="0" err="1" smtClean="0"/>
              <a:t>Correct</a:t>
            </a:r>
            <a:r>
              <a:rPr lang="pt-BR" sz="3200" dirty="0" smtClean="0"/>
              <a:t> Jesus</a:t>
            </a:r>
          </a:p>
          <a:p>
            <a:r>
              <a:rPr lang="pt-BR" sz="3200" dirty="0" err="1" smtClean="0"/>
              <a:t>Subtle</a:t>
            </a:r>
            <a:r>
              <a:rPr lang="pt-BR" sz="3200" dirty="0" smtClean="0"/>
              <a:t> </a:t>
            </a:r>
            <a:r>
              <a:rPr lang="pt-BR" sz="3200" dirty="0" err="1" smtClean="0"/>
              <a:t>influences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Hollywood</a:t>
            </a:r>
          </a:p>
          <a:p>
            <a:r>
              <a:rPr lang="pt-BR" sz="3200" dirty="0" err="1" smtClean="0"/>
              <a:t>Selfish</a:t>
            </a:r>
            <a:r>
              <a:rPr lang="pt-BR" sz="3200" dirty="0" smtClean="0"/>
              <a:t> </a:t>
            </a:r>
            <a:r>
              <a:rPr lang="pt-BR" sz="3200" dirty="0" err="1" smtClean="0"/>
              <a:t>desires</a:t>
            </a:r>
            <a:r>
              <a:rPr lang="pt-BR" sz="3200" dirty="0" smtClean="0"/>
              <a:t> </a:t>
            </a:r>
            <a:r>
              <a:rPr lang="pt-BR" sz="3200" dirty="0" err="1" smtClean="0"/>
              <a:t>to</a:t>
            </a:r>
            <a:r>
              <a:rPr lang="pt-BR" sz="3200" dirty="0" smtClean="0"/>
              <a:t> </a:t>
            </a:r>
            <a:r>
              <a:rPr lang="pt-BR" sz="3200" dirty="0" err="1" smtClean="0"/>
              <a:t>be</a:t>
            </a:r>
            <a:r>
              <a:rPr lang="pt-BR" sz="3200" dirty="0" smtClean="0"/>
              <a:t> </a:t>
            </a:r>
            <a:r>
              <a:rPr lang="pt-BR" sz="3200" dirty="0" err="1" smtClean="0"/>
              <a:t>free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Jesus´ </a:t>
            </a:r>
            <a:r>
              <a:rPr lang="pt-BR" sz="3200" dirty="0" err="1" smtClean="0"/>
              <a:t>rule</a:t>
            </a:r>
            <a:endParaRPr lang="pt-BR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3656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err="1" smtClean="0"/>
              <a:t>We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Need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to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See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Real Jesus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His </a:t>
            </a:r>
            <a:r>
              <a:rPr lang="pt-BR" sz="3200" dirty="0" err="1" smtClean="0"/>
              <a:t>Eternity</a:t>
            </a:r>
            <a:endParaRPr lang="pt-BR" sz="3200" dirty="0" smtClean="0"/>
          </a:p>
          <a:p>
            <a:r>
              <a:rPr lang="pt-BR" sz="3200" dirty="0" smtClean="0"/>
              <a:t>His Power</a:t>
            </a:r>
          </a:p>
          <a:p>
            <a:r>
              <a:rPr lang="pt-BR" sz="3200" dirty="0" smtClean="0"/>
              <a:t>His Position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159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Uncreated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Creator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39065"/>
          </a:xfrm>
        </p:spPr>
        <p:txBody>
          <a:bodyPr>
            <a:normAutofit/>
          </a:bodyPr>
          <a:lstStyle/>
          <a:p>
            <a:r>
              <a:rPr lang="pt-BR" sz="3200" dirty="0" smtClean="0"/>
              <a:t>The fundamental </a:t>
            </a:r>
            <a:r>
              <a:rPr lang="pt-BR" sz="3200" dirty="0" err="1" smtClean="0"/>
              <a:t>distinction</a:t>
            </a:r>
            <a:r>
              <a:rPr lang="pt-BR" sz="3200" dirty="0" smtClean="0"/>
              <a:t> (</a:t>
            </a:r>
            <a:r>
              <a:rPr lang="pt-BR" sz="3200" dirty="0" err="1" smtClean="0"/>
              <a:t>Romans</a:t>
            </a:r>
            <a:r>
              <a:rPr lang="pt-BR" sz="3200" dirty="0" smtClean="0"/>
              <a:t> 1:25)</a:t>
            </a:r>
          </a:p>
          <a:p>
            <a:pPr lvl="1"/>
            <a:r>
              <a:rPr lang="pt-BR" sz="3000" dirty="0" err="1" smtClean="0"/>
              <a:t>If</a:t>
            </a:r>
            <a:r>
              <a:rPr lang="pt-BR" sz="3000" dirty="0" smtClean="0"/>
              <a:t> Jesus </a:t>
            </a:r>
            <a:r>
              <a:rPr lang="pt-BR" sz="3000" dirty="0" err="1" smtClean="0"/>
              <a:t>is</a:t>
            </a:r>
            <a:r>
              <a:rPr lang="pt-BR" sz="3000" dirty="0" smtClean="0"/>
              <a:t> a </a:t>
            </a:r>
            <a:r>
              <a:rPr lang="pt-BR" sz="3000" dirty="0" err="1" smtClean="0"/>
              <a:t>creature</a:t>
            </a:r>
            <a:r>
              <a:rPr lang="pt-BR" sz="3000" dirty="0" smtClean="0"/>
              <a:t>, </a:t>
            </a:r>
            <a:r>
              <a:rPr lang="pt-BR" sz="3000" dirty="0"/>
              <a:t>H</a:t>
            </a:r>
            <a:r>
              <a:rPr lang="pt-BR" sz="3000" dirty="0" smtClean="0"/>
              <a:t>e </a:t>
            </a:r>
            <a:r>
              <a:rPr lang="pt-BR" sz="3000" dirty="0" err="1" smtClean="0"/>
              <a:t>is</a:t>
            </a:r>
            <a:r>
              <a:rPr lang="pt-BR" sz="3000" dirty="0" smtClean="0"/>
              <a:t> </a:t>
            </a:r>
            <a:r>
              <a:rPr lang="pt-BR" sz="3000" dirty="0" err="1" smtClean="0"/>
              <a:t>distinct</a:t>
            </a:r>
            <a:r>
              <a:rPr lang="pt-BR" sz="3000" dirty="0" smtClean="0"/>
              <a:t> </a:t>
            </a:r>
            <a:r>
              <a:rPr lang="pt-BR" sz="3000" dirty="0" err="1" smtClean="0"/>
              <a:t>from</a:t>
            </a:r>
            <a:r>
              <a:rPr lang="pt-BR" sz="3000" dirty="0" smtClean="0"/>
              <a:t> </a:t>
            </a:r>
            <a:r>
              <a:rPr lang="pt-BR" sz="3000" dirty="0" err="1" smtClean="0"/>
              <a:t>God</a:t>
            </a:r>
            <a:endParaRPr lang="pt-BR" sz="3000" dirty="0" smtClean="0"/>
          </a:p>
          <a:p>
            <a:pPr lvl="1"/>
            <a:r>
              <a:rPr lang="pt-BR" sz="3000" dirty="0" err="1" smtClean="0"/>
              <a:t>If</a:t>
            </a:r>
            <a:r>
              <a:rPr lang="pt-BR" sz="3000" dirty="0" smtClean="0"/>
              <a:t> He </a:t>
            </a:r>
            <a:r>
              <a:rPr lang="pt-BR" sz="3000" dirty="0" err="1" smtClean="0"/>
              <a:t>is</a:t>
            </a:r>
            <a:r>
              <a:rPr lang="pt-BR" sz="3000" dirty="0" smtClean="0"/>
              <a:t> </a:t>
            </a:r>
            <a:r>
              <a:rPr lang="pt-BR" sz="3000" dirty="0" err="1" smtClean="0"/>
              <a:t>the</a:t>
            </a:r>
            <a:r>
              <a:rPr lang="pt-BR" sz="3000" dirty="0" smtClean="0"/>
              <a:t> </a:t>
            </a:r>
            <a:r>
              <a:rPr lang="pt-BR" sz="3000" dirty="0" err="1" smtClean="0"/>
              <a:t>Creator</a:t>
            </a:r>
            <a:r>
              <a:rPr lang="pt-BR" sz="3000" dirty="0" smtClean="0"/>
              <a:t>, He </a:t>
            </a:r>
            <a:r>
              <a:rPr lang="pt-BR" sz="3000" dirty="0" err="1" smtClean="0"/>
              <a:t>is</a:t>
            </a:r>
            <a:r>
              <a:rPr lang="pt-BR" sz="3000" dirty="0" smtClean="0"/>
              <a:t> </a:t>
            </a:r>
            <a:r>
              <a:rPr lang="pt-BR" sz="3000" dirty="0" err="1" smtClean="0"/>
              <a:t>distinct</a:t>
            </a:r>
            <a:r>
              <a:rPr lang="pt-BR" sz="3000" dirty="0" smtClean="0"/>
              <a:t> </a:t>
            </a:r>
            <a:r>
              <a:rPr lang="pt-BR" sz="3000" dirty="0" err="1" smtClean="0"/>
              <a:t>from</a:t>
            </a:r>
            <a:r>
              <a:rPr lang="pt-BR" sz="3000" dirty="0" smtClean="0"/>
              <a:t> </a:t>
            </a:r>
            <a:r>
              <a:rPr lang="pt-BR" sz="3000" dirty="0" err="1" smtClean="0"/>
              <a:t>us</a:t>
            </a:r>
            <a:endParaRPr lang="pt-BR" sz="3000" dirty="0" smtClean="0"/>
          </a:p>
          <a:p>
            <a:r>
              <a:rPr lang="pt-BR" sz="3200" dirty="0" smtClean="0"/>
              <a:t>The </a:t>
            </a:r>
            <a:r>
              <a:rPr lang="pt-BR" sz="3200" dirty="0" err="1" smtClean="0"/>
              <a:t>Bible</a:t>
            </a:r>
            <a:r>
              <a:rPr lang="pt-BR" sz="3200" dirty="0" smtClean="0"/>
              <a:t> </a:t>
            </a:r>
            <a:r>
              <a:rPr lang="pt-BR" sz="3200" dirty="0" err="1" smtClean="0"/>
              <a:t>presents</a:t>
            </a:r>
            <a:r>
              <a:rPr lang="pt-BR" sz="3200" dirty="0" smtClean="0"/>
              <a:t> Jesus as </a:t>
            </a:r>
            <a:r>
              <a:rPr lang="pt-BR" sz="3200" dirty="0" err="1" smtClean="0"/>
              <a:t>existing</a:t>
            </a:r>
            <a:r>
              <a:rPr lang="pt-BR" sz="3200" dirty="0" smtClean="0"/>
              <a:t> </a:t>
            </a:r>
            <a:r>
              <a:rPr lang="pt-BR" sz="3200" dirty="0" err="1" smtClean="0"/>
              <a:t>before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creation</a:t>
            </a:r>
            <a:r>
              <a:rPr lang="pt-BR" sz="3200" dirty="0" smtClean="0"/>
              <a:t> </a:t>
            </a:r>
            <a:r>
              <a:rPr lang="pt-BR" sz="3200" dirty="0" err="1" smtClean="0"/>
              <a:t>and</a:t>
            </a:r>
            <a:r>
              <a:rPr lang="pt-BR" sz="3200" dirty="0" smtClean="0"/>
              <a:t> as </a:t>
            </a:r>
            <a:r>
              <a:rPr lang="pt-BR" sz="3200" dirty="0" err="1" smtClean="0"/>
              <a:t>Creator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all</a:t>
            </a:r>
            <a:r>
              <a:rPr lang="pt-BR" sz="3200" dirty="0" smtClean="0"/>
              <a:t> </a:t>
            </a:r>
            <a:r>
              <a:rPr lang="pt-BR" sz="3200" dirty="0" err="1" smtClean="0"/>
              <a:t>that</a:t>
            </a:r>
            <a:r>
              <a:rPr lang="pt-BR" sz="3200" dirty="0" smtClean="0"/>
              <a:t> </a:t>
            </a:r>
            <a:r>
              <a:rPr lang="pt-BR" sz="3200" dirty="0" err="1" smtClean="0"/>
              <a:t>exists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95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Uncreated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Creator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39065"/>
          </a:xfrm>
        </p:spPr>
        <p:txBody>
          <a:bodyPr>
            <a:normAutofit/>
          </a:bodyPr>
          <a:lstStyle/>
          <a:p>
            <a:r>
              <a:rPr lang="pt-BR" sz="3200" dirty="0" err="1" smtClean="0"/>
              <a:t>Clear</a:t>
            </a:r>
            <a:r>
              <a:rPr lang="pt-BR" sz="3200" dirty="0" smtClean="0"/>
              <a:t> </a:t>
            </a:r>
            <a:r>
              <a:rPr lang="pt-BR" sz="3200" dirty="0" err="1" smtClean="0"/>
              <a:t>claims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Scripture</a:t>
            </a:r>
            <a:endParaRPr lang="en-US" sz="3200" dirty="0"/>
          </a:p>
          <a:p>
            <a:pPr lvl="1"/>
            <a:r>
              <a:rPr lang="pt-BR" sz="3000" dirty="0" smtClean="0"/>
              <a:t>John 1:1-3</a:t>
            </a:r>
          </a:p>
          <a:p>
            <a:pPr lvl="1"/>
            <a:r>
              <a:rPr lang="pt-BR" sz="3000" dirty="0" err="1" smtClean="0"/>
              <a:t>Colossians</a:t>
            </a:r>
            <a:r>
              <a:rPr lang="pt-BR" sz="3000" dirty="0" smtClean="0"/>
              <a:t> 1:15-17</a:t>
            </a:r>
          </a:p>
          <a:p>
            <a:r>
              <a:rPr lang="pt-BR" sz="3200" dirty="0" err="1" smtClean="0"/>
              <a:t>Implications</a:t>
            </a:r>
            <a:r>
              <a:rPr lang="pt-BR" sz="3200" dirty="0" smtClean="0"/>
              <a:t> are </a:t>
            </a:r>
            <a:r>
              <a:rPr lang="pt-BR" sz="3200" dirty="0" err="1" smtClean="0"/>
              <a:t>so</a:t>
            </a:r>
            <a:r>
              <a:rPr lang="pt-BR" sz="3200" dirty="0" smtClean="0"/>
              <a:t> </a:t>
            </a:r>
            <a:r>
              <a:rPr lang="pt-BR" sz="3200" dirty="0" err="1" smtClean="0"/>
              <a:t>strong</a:t>
            </a:r>
            <a:r>
              <a:rPr lang="pt-BR" sz="3200" dirty="0" smtClean="0"/>
              <a:t> </a:t>
            </a:r>
            <a:r>
              <a:rPr lang="pt-BR" sz="3200" dirty="0" err="1" smtClean="0"/>
              <a:t>that</a:t>
            </a:r>
            <a:r>
              <a:rPr lang="pt-BR" sz="3200" dirty="0" smtClean="0"/>
              <a:t> </a:t>
            </a:r>
            <a:r>
              <a:rPr lang="pt-BR" sz="3200" dirty="0" err="1" smtClean="0"/>
              <a:t>opponents</a:t>
            </a:r>
            <a:r>
              <a:rPr lang="pt-BR" sz="3200" dirty="0" smtClean="0"/>
              <a:t> </a:t>
            </a:r>
            <a:r>
              <a:rPr lang="pt-BR" sz="3200" dirty="0" err="1" smtClean="0"/>
              <a:t>have</a:t>
            </a:r>
            <a:r>
              <a:rPr lang="pt-BR" sz="3200" dirty="0" smtClean="0"/>
              <a:t> </a:t>
            </a:r>
            <a:r>
              <a:rPr lang="pt-BR" sz="3200" dirty="0" err="1" smtClean="0"/>
              <a:t>worked</a:t>
            </a:r>
            <a:r>
              <a:rPr lang="pt-BR" sz="3200" dirty="0" smtClean="0"/>
              <a:t> hard </a:t>
            </a:r>
            <a:r>
              <a:rPr lang="pt-BR" sz="3200" dirty="0" err="1" smtClean="0"/>
              <a:t>to</a:t>
            </a:r>
            <a:r>
              <a:rPr lang="pt-BR" sz="3200" dirty="0" smtClean="0"/>
              <a:t> </a:t>
            </a:r>
            <a:r>
              <a:rPr lang="pt-BR" sz="3200" dirty="0" err="1" smtClean="0"/>
              <a:t>strip</a:t>
            </a:r>
            <a:r>
              <a:rPr lang="pt-BR" sz="3200" dirty="0" smtClean="0"/>
              <a:t> </a:t>
            </a:r>
            <a:r>
              <a:rPr lang="pt-BR" sz="3200" dirty="0" err="1" smtClean="0"/>
              <a:t>these</a:t>
            </a:r>
            <a:r>
              <a:rPr lang="pt-BR" sz="3200" dirty="0" smtClean="0"/>
              <a:t> </a:t>
            </a:r>
            <a:r>
              <a:rPr lang="pt-BR" sz="3200" dirty="0" err="1" smtClean="0"/>
              <a:t>texts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their</a:t>
            </a:r>
            <a:r>
              <a:rPr lang="pt-BR" sz="3200" dirty="0" smtClean="0"/>
              <a:t> </a:t>
            </a:r>
            <a:r>
              <a:rPr lang="pt-BR" sz="3200" dirty="0" err="1" smtClean="0"/>
              <a:t>importance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0067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Uncreated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Creator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39065"/>
          </a:xfrm>
        </p:spPr>
        <p:txBody>
          <a:bodyPr>
            <a:normAutofit/>
          </a:bodyPr>
          <a:lstStyle/>
          <a:p>
            <a:r>
              <a:rPr lang="pt-BR" sz="3200" dirty="0" smtClean="0"/>
              <a:t>John 1:1 – </a:t>
            </a:r>
            <a:r>
              <a:rPr lang="pt-BR" sz="3200" dirty="0" err="1"/>
              <a:t>I</a:t>
            </a:r>
            <a:r>
              <a:rPr lang="pt-BR" sz="3200" dirty="0" err="1" smtClean="0"/>
              <a:t>s</a:t>
            </a:r>
            <a:r>
              <a:rPr lang="pt-BR" sz="3200" dirty="0" smtClean="0"/>
              <a:t> Jesus </a:t>
            </a:r>
            <a:r>
              <a:rPr lang="pt-BR" sz="3200" dirty="0" err="1" smtClean="0"/>
              <a:t>God</a:t>
            </a:r>
            <a:r>
              <a:rPr lang="pt-BR" sz="3200" dirty="0" smtClean="0"/>
              <a:t>, </a:t>
            </a:r>
            <a:r>
              <a:rPr lang="pt-BR" sz="3200" dirty="0" err="1" smtClean="0"/>
              <a:t>or</a:t>
            </a:r>
            <a:r>
              <a:rPr lang="pt-BR" sz="3200" dirty="0" smtClean="0"/>
              <a:t> a </a:t>
            </a:r>
            <a:r>
              <a:rPr lang="pt-BR" sz="3200" dirty="0" err="1" smtClean="0"/>
              <a:t>god</a:t>
            </a:r>
            <a:r>
              <a:rPr lang="pt-BR" sz="3200" dirty="0" smtClean="0"/>
              <a:t>?</a:t>
            </a:r>
          </a:p>
          <a:p>
            <a:pPr lvl="1"/>
            <a:r>
              <a:rPr lang="pt-BR" sz="3000" dirty="0" smtClean="0"/>
              <a:t>NWT </a:t>
            </a:r>
            <a:r>
              <a:rPr lang="pt-BR" sz="3000" dirty="0" err="1" smtClean="0"/>
              <a:t>and</a:t>
            </a:r>
            <a:r>
              <a:rPr lang="pt-BR" sz="3000" dirty="0" smtClean="0"/>
              <a:t> </a:t>
            </a:r>
            <a:r>
              <a:rPr lang="pt-BR" sz="3000" dirty="0" err="1" smtClean="0"/>
              <a:t>arguments</a:t>
            </a:r>
            <a:r>
              <a:rPr lang="pt-BR" sz="3000" dirty="0" smtClean="0"/>
              <a:t> </a:t>
            </a:r>
            <a:r>
              <a:rPr lang="pt-BR" sz="3000" dirty="0" err="1" smtClean="0"/>
              <a:t>based</a:t>
            </a:r>
            <a:r>
              <a:rPr lang="pt-BR" sz="3000" dirty="0" smtClean="0"/>
              <a:t> </a:t>
            </a:r>
            <a:r>
              <a:rPr lang="pt-BR" sz="3000" dirty="0" err="1" smtClean="0"/>
              <a:t>on</a:t>
            </a:r>
            <a:r>
              <a:rPr lang="pt-BR" sz="3000" dirty="0" smtClean="0"/>
              <a:t> </a:t>
            </a:r>
            <a:r>
              <a:rPr lang="pt-BR" sz="3000" dirty="0" err="1" smtClean="0"/>
              <a:t>the</a:t>
            </a:r>
            <a:r>
              <a:rPr lang="pt-BR" sz="3000" dirty="0" smtClean="0"/>
              <a:t> </a:t>
            </a:r>
            <a:r>
              <a:rPr lang="pt-BR" sz="3000" dirty="0" err="1" smtClean="0"/>
              <a:t>absence</a:t>
            </a:r>
            <a:r>
              <a:rPr lang="pt-BR" sz="3000" dirty="0" smtClean="0"/>
              <a:t> </a:t>
            </a:r>
            <a:r>
              <a:rPr lang="pt-BR" sz="3000" dirty="0" err="1" smtClean="0"/>
              <a:t>of</a:t>
            </a:r>
            <a:r>
              <a:rPr lang="pt-BR" sz="3000" dirty="0" smtClean="0"/>
              <a:t> </a:t>
            </a:r>
            <a:r>
              <a:rPr lang="pt-BR" sz="3000" dirty="0" err="1" smtClean="0"/>
              <a:t>the</a:t>
            </a:r>
            <a:r>
              <a:rPr lang="pt-BR" sz="3000" dirty="0" smtClean="0"/>
              <a:t> </a:t>
            </a:r>
            <a:r>
              <a:rPr lang="pt-BR" sz="3000" dirty="0" err="1" smtClean="0"/>
              <a:t>article</a:t>
            </a:r>
            <a:r>
              <a:rPr lang="pt-BR" sz="3000" dirty="0" smtClean="0"/>
              <a:t> (</a:t>
            </a:r>
            <a:r>
              <a:rPr lang="pt-BR" sz="3000" dirty="0" err="1" smtClean="0"/>
              <a:t>God</a:t>
            </a:r>
            <a:r>
              <a:rPr lang="pt-BR" sz="3000" dirty="0" smtClean="0"/>
              <a:t> vs. The </a:t>
            </a:r>
            <a:r>
              <a:rPr lang="pt-BR" sz="3000" dirty="0" err="1" smtClean="0"/>
              <a:t>God</a:t>
            </a:r>
            <a:r>
              <a:rPr lang="pt-BR" sz="3000" dirty="0" smtClean="0"/>
              <a:t>)</a:t>
            </a:r>
          </a:p>
          <a:p>
            <a:pPr lvl="1"/>
            <a:r>
              <a:rPr lang="pt-BR" sz="3000" dirty="0" err="1" smtClean="0"/>
              <a:t>God</a:t>
            </a:r>
            <a:r>
              <a:rPr lang="pt-BR" sz="3000" dirty="0" smtClean="0"/>
              <a:t> </a:t>
            </a:r>
            <a:r>
              <a:rPr lang="pt-BR" sz="3000" dirty="0" err="1" smtClean="0"/>
              <a:t>is</a:t>
            </a:r>
            <a:r>
              <a:rPr lang="pt-BR" sz="3000" dirty="0" smtClean="0"/>
              <a:t> </a:t>
            </a:r>
            <a:r>
              <a:rPr lang="pt-BR" sz="3000" dirty="0" err="1" smtClean="0"/>
              <a:t>God</a:t>
            </a:r>
            <a:r>
              <a:rPr lang="pt-BR" sz="3000" dirty="0" smtClean="0"/>
              <a:t>, </a:t>
            </a:r>
            <a:r>
              <a:rPr lang="pt-BR" sz="3000" dirty="0" err="1" smtClean="0"/>
              <a:t>with</a:t>
            </a:r>
            <a:r>
              <a:rPr lang="pt-BR" sz="3000" dirty="0" smtClean="0"/>
              <a:t> </a:t>
            </a:r>
            <a:r>
              <a:rPr lang="pt-BR" sz="3000" dirty="0" err="1" smtClean="0"/>
              <a:t>or</a:t>
            </a:r>
            <a:r>
              <a:rPr lang="pt-BR" sz="3000" dirty="0" smtClean="0"/>
              <a:t> </a:t>
            </a:r>
            <a:r>
              <a:rPr lang="pt-BR" sz="3000" dirty="0" err="1" smtClean="0"/>
              <a:t>without</a:t>
            </a:r>
            <a:r>
              <a:rPr lang="pt-BR" sz="3000" dirty="0" smtClean="0"/>
              <a:t> </a:t>
            </a:r>
            <a:r>
              <a:rPr lang="pt-BR" sz="3000" dirty="0" err="1" smtClean="0"/>
              <a:t>the</a:t>
            </a:r>
            <a:r>
              <a:rPr lang="pt-BR" sz="3000" dirty="0" smtClean="0"/>
              <a:t> </a:t>
            </a:r>
            <a:r>
              <a:rPr lang="pt-BR" sz="3000" dirty="0" err="1" smtClean="0"/>
              <a:t>article</a:t>
            </a:r>
            <a:endParaRPr lang="pt-BR" sz="3000" dirty="0" smtClean="0"/>
          </a:p>
          <a:p>
            <a:pPr lvl="1"/>
            <a:r>
              <a:rPr lang="pt-BR" sz="3000" dirty="0" err="1" smtClean="0"/>
              <a:t>God</a:t>
            </a:r>
            <a:r>
              <a:rPr lang="pt-BR" sz="3000" dirty="0" smtClean="0"/>
              <a:t> </a:t>
            </a:r>
            <a:r>
              <a:rPr lang="pt-BR" sz="3000" dirty="0" err="1" smtClean="0"/>
              <a:t>is</a:t>
            </a:r>
            <a:r>
              <a:rPr lang="pt-BR" sz="3000" dirty="0" smtClean="0"/>
              <a:t> </a:t>
            </a:r>
            <a:r>
              <a:rPr lang="pt-BR" sz="3000" dirty="0" err="1" smtClean="0"/>
              <a:t>God</a:t>
            </a:r>
            <a:r>
              <a:rPr lang="pt-BR" sz="3000" dirty="0" smtClean="0"/>
              <a:t> </a:t>
            </a:r>
            <a:r>
              <a:rPr lang="pt-BR" sz="3000" dirty="0" err="1" smtClean="0"/>
              <a:t>without</a:t>
            </a:r>
            <a:r>
              <a:rPr lang="pt-BR" sz="3000" dirty="0" smtClean="0"/>
              <a:t> </a:t>
            </a:r>
            <a:r>
              <a:rPr lang="pt-BR" sz="3000" dirty="0" err="1" smtClean="0"/>
              <a:t>the</a:t>
            </a:r>
            <a:r>
              <a:rPr lang="pt-BR" sz="3000" dirty="0" smtClean="0"/>
              <a:t> </a:t>
            </a:r>
            <a:r>
              <a:rPr lang="pt-BR" sz="3000" dirty="0" err="1" smtClean="0"/>
              <a:t>article</a:t>
            </a:r>
            <a:r>
              <a:rPr lang="pt-BR" sz="3000" dirty="0" smtClean="0"/>
              <a:t> in 1:6,12,13,18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8971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Uncreated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Creator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64149"/>
          </a:xfrm>
        </p:spPr>
        <p:txBody>
          <a:bodyPr>
            <a:normAutofit/>
          </a:bodyPr>
          <a:lstStyle/>
          <a:p>
            <a:r>
              <a:rPr lang="pt-BR" sz="3200" dirty="0" err="1" smtClean="0"/>
              <a:t>Colossians</a:t>
            </a:r>
            <a:r>
              <a:rPr lang="pt-BR" sz="3200" dirty="0" smtClean="0"/>
              <a:t> 1:15 – </a:t>
            </a:r>
            <a:r>
              <a:rPr lang="pt-BR" sz="3200" dirty="0" err="1" smtClean="0"/>
              <a:t>Is</a:t>
            </a:r>
            <a:r>
              <a:rPr lang="pt-BR" sz="3200" dirty="0" smtClean="0"/>
              <a:t> Jesus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first</a:t>
            </a:r>
            <a:r>
              <a:rPr lang="pt-BR" sz="3200" dirty="0" smtClean="0"/>
              <a:t> </a:t>
            </a:r>
            <a:r>
              <a:rPr lang="pt-BR" sz="3200" dirty="0" err="1" smtClean="0"/>
              <a:t>creature</a:t>
            </a:r>
            <a:r>
              <a:rPr lang="pt-BR" sz="3200" dirty="0" smtClean="0"/>
              <a:t>, </a:t>
            </a:r>
            <a:r>
              <a:rPr lang="pt-BR" sz="3200" dirty="0" err="1" smtClean="0"/>
              <a:t>or</a:t>
            </a:r>
            <a:r>
              <a:rPr lang="pt-BR" sz="3200" dirty="0" smtClean="0"/>
              <a:t> </a:t>
            </a:r>
            <a:r>
              <a:rPr lang="pt-BR" sz="3200" dirty="0" err="1" smtClean="0"/>
              <a:t>first</a:t>
            </a:r>
            <a:r>
              <a:rPr lang="pt-BR" sz="3200" dirty="0" smtClean="0"/>
              <a:t> over </a:t>
            </a:r>
            <a:r>
              <a:rPr lang="pt-BR" sz="3200" dirty="0" err="1" smtClean="0"/>
              <a:t>all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creatures</a:t>
            </a:r>
            <a:r>
              <a:rPr lang="pt-BR" sz="3200" dirty="0" smtClean="0"/>
              <a:t>?</a:t>
            </a:r>
          </a:p>
          <a:p>
            <a:pPr lvl="1"/>
            <a:r>
              <a:rPr lang="pt-BR" sz="3000" dirty="0" err="1" smtClean="0"/>
              <a:t>Ever</a:t>
            </a:r>
            <a:r>
              <a:rPr lang="pt-BR" sz="3000" dirty="0" smtClean="0"/>
              <a:t> </a:t>
            </a:r>
            <a:r>
              <a:rPr lang="pt-BR" sz="3000" dirty="0" err="1" smtClean="0"/>
              <a:t>since</a:t>
            </a:r>
            <a:r>
              <a:rPr lang="pt-BR" sz="3000" dirty="0" smtClean="0"/>
              <a:t> </a:t>
            </a:r>
            <a:r>
              <a:rPr lang="pt-BR" sz="3000" dirty="0" err="1" smtClean="0"/>
              <a:t>the</a:t>
            </a:r>
            <a:r>
              <a:rPr lang="pt-BR" sz="3000" dirty="0" smtClean="0"/>
              <a:t> </a:t>
            </a:r>
            <a:r>
              <a:rPr lang="pt-BR" sz="3000" dirty="0" err="1" smtClean="0"/>
              <a:t>Arians</a:t>
            </a:r>
            <a:r>
              <a:rPr lang="pt-BR" sz="3000" dirty="0" smtClean="0"/>
              <a:t> (4th </a:t>
            </a:r>
            <a:r>
              <a:rPr lang="pt-BR" sz="3000" dirty="0" err="1" smtClean="0"/>
              <a:t>century</a:t>
            </a:r>
            <a:r>
              <a:rPr lang="pt-BR" sz="3000" dirty="0" smtClean="0"/>
              <a:t>)</a:t>
            </a:r>
          </a:p>
          <a:p>
            <a:pPr lvl="2"/>
            <a:r>
              <a:rPr lang="pt-BR" sz="2800" dirty="0" err="1" smtClean="0"/>
              <a:t>Firstborn</a:t>
            </a:r>
            <a:r>
              <a:rPr lang="pt-BR" sz="2800" dirty="0" smtClean="0"/>
              <a:t> </a:t>
            </a:r>
            <a:r>
              <a:rPr lang="pt-BR" sz="2800" dirty="0" err="1" smtClean="0"/>
              <a:t>could</a:t>
            </a:r>
            <a:r>
              <a:rPr lang="pt-BR" sz="2800" dirty="0" smtClean="0"/>
              <a:t> </a:t>
            </a:r>
            <a:r>
              <a:rPr lang="pt-BR" sz="2800" dirty="0" err="1" smtClean="0"/>
              <a:t>mean</a:t>
            </a:r>
            <a:r>
              <a:rPr lang="pt-BR" sz="2800" dirty="0" smtClean="0"/>
              <a:t> </a:t>
            </a:r>
            <a:r>
              <a:rPr lang="pt-BR" sz="2800" dirty="0" err="1" smtClean="0"/>
              <a:t>first</a:t>
            </a:r>
            <a:r>
              <a:rPr lang="pt-BR" sz="2800" dirty="0" smtClean="0"/>
              <a:t> </a:t>
            </a:r>
            <a:r>
              <a:rPr lang="pt-BR" sz="2800" dirty="0" err="1" smtClean="0"/>
              <a:t>to</a:t>
            </a:r>
            <a:r>
              <a:rPr lang="pt-BR" sz="2800" dirty="0" smtClean="0"/>
              <a:t> </a:t>
            </a:r>
            <a:r>
              <a:rPr lang="pt-BR" sz="2800" dirty="0" err="1" smtClean="0"/>
              <a:t>be</a:t>
            </a:r>
            <a:r>
              <a:rPr lang="pt-BR" sz="2800" dirty="0" smtClean="0"/>
              <a:t> </a:t>
            </a:r>
            <a:r>
              <a:rPr lang="pt-BR" sz="2800" dirty="0" err="1" smtClean="0"/>
              <a:t>made</a:t>
            </a:r>
            <a:endParaRPr lang="pt-BR" sz="2800" dirty="0" smtClean="0"/>
          </a:p>
          <a:p>
            <a:pPr lvl="2"/>
            <a:r>
              <a:rPr lang="pt-BR" sz="2800" dirty="0" err="1" smtClean="0"/>
              <a:t>Argument</a:t>
            </a:r>
            <a:r>
              <a:rPr lang="pt-BR" sz="2800" dirty="0" smtClean="0"/>
              <a:t> </a:t>
            </a:r>
            <a:r>
              <a:rPr lang="pt-BR" sz="2800" dirty="0" err="1" smtClean="0"/>
              <a:t>of</a:t>
            </a:r>
            <a:r>
              <a:rPr lang="pt-BR" sz="2800" dirty="0" smtClean="0"/>
              <a:t> </a:t>
            </a:r>
            <a:r>
              <a:rPr lang="pt-BR" sz="2800" dirty="0" err="1" smtClean="0"/>
              <a:t>Jehovah´s</a:t>
            </a:r>
            <a:r>
              <a:rPr lang="pt-BR" sz="2800" dirty="0" smtClean="0"/>
              <a:t> </a:t>
            </a:r>
            <a:r>
              <a:rPr lang="pt-BR" sz="2800" dirty="0" err="1" smtClean="0"/>
              <a:t>Witnesses</a:t>
            </a:r>
            <a:endParaRPr lang="pt-BR" sz="2800" dirty="0" smtClean="0"/>
          </a:p>
          <a:p>
            <a:pPr lvl="1"/>
            <a:r>
              <a:rPr lang="pt-BR" sz="3000" dirty="0" err="1" smtClean="0"/>
              <a:t>Or</a:t>
            </a:r>
            <a:r>
              <a:rPr lang="pt-BR" sz="3000" dirty="0" smtClean="0"/>
              <a:t> it </a:t>
            </a:r>
            <a:r>
              <a:rPr lang="pt-BR" sz="3000" dirty="0" err="1" smtClean="0"/>
              <a:t>could</a:t>
            </a:r>
            <a:r>
              <a:rPr lang="pt-BR" sz="3000" dirty="0" smtClean="0"/>
              <a:t> </a:t>
            </a:r>
            <a:r>
              <a:rPr lang="pt-BR" sz="3000" dirty="0" err="1" smtClean="0"/>
              <a:t>mean</a:t>
            </a:r>
            <a:r>
              <a:rPr lang="pt-BR" sz="3000" dirty="0" smtClean="0"/>
              <a:t> principal </a:t>
            </a:r>
            <a:r>
              <a:rPr lang="pt-BR" sz="3000" dirty="0" err="1" smtClean="0"/>
              <a:t>heir</a:t>
            </a:r>
            <a:r>
              <a:rPr lang="pt-BR" sz="3000" dirty="0" smtClean="0"/>
              <a:t> </a:t>
            </a:r>
            <a:r>
              <a:rPr lang="pt-BR" sz="3000" dirty="0" err="1" smtClean="0"/>
              <a:t>with</a:t>
            </a:r>
            <a:r>
              <a:rPr lang="pt-BR" sz="3000" dirty="0" smtClean="0"/>
              <a:t> </a:t>
            </a:r>
            <a:r>
              <a:rPr lang="pt-BR" sz="3000" dirty="0" err="1" smtClean="0"/>
              <a:t>authority</a:t>
            </a:r>
            <a:r>
              <a:rPr lang="pt-BR" sz="3000" dirty="0" smtClean="0"/>
              <a:t> over </a:t>
            </a:r>
            <a:r>
              <a:rPr lang="pt-BR" sz="3000" dirty="0" err="1" smtClean="0"/>
              <a:t>the</a:t>
            </a:r>
            <a:r>
              <a:rPr lang="pt-BR" sz="3000" dirty="0" smtClean="0"/>
              <a:t> </a:t>
            </a:r>
            <a:r>
              <a:rPr lang="pt-BR" sz="3000" dirty="0" err="1" smtClean="0"/>
              <a:t>creation</a:t>
            </a:r>
            <a:r>
              <a:rPr lang="pt-BR" sz="3000" dirty="0" smtClean="0"/>
              <a:t> (</a:t>
            </a:r>
            <a:r>
              <a:rPr lang="pt-BR" sz="3000" dirty="0" err="1" smtClean="0"/>
              <a:t>Exodus</a:t>
            </a:r>
            <a:r>
              <a:rPr lang="pt-BR" sz="3000" dirty="0" smtClean="0"/>
              <a:t> 4:22)</a:t>
            </a:r>
          </a:p>
          <a:p>
            <a:pPr lvl="1"/>
            <a:r>
              <a:rPr lang="pt-BR" sz="3000" dirty="0" err="1" smtClean="0"/>
              <a:t>Which</a:t>
            </a:r>
            <a:r>
              <a:rPr lang="pt-BR" sz="3000" dirty="0" smtClean="0"/>
              <a:t> </a:t>
            </a:r>
            <a:r>
              <a:rPr lang="pt-BR" sz="3000" dirty="0" err="1" smtClean="0"/>
              <a:t>fits</a:t>
            </a:r>
            <a:r>
              <a:rPr lang="pt-BR" sz="3000" dirty="0" smtClean="0"/>
              <a:t> </a:t>
            </a:r>
            <a:r>
              <a:rPr lang="pt-BR" sz="3000" dirty="0" err="1" smtClean="0"/>
              <a:t>the</a:t>
            </a:r>
            <a:r>
              <a:rPr lang="pt-BR" sz="3000" dirty="0" smtClean="0"/>
              <a:t> </a:t>
            </a:r>
            <a:r>
              <a:rPr lang="pt-BR" sz="3000" dirty="0" err="1" smtClean="0"/>
              <a:t>context</a:t>
            </a:r>
            <a:r>
              <a:rPr lang="pt-BR" sz="3000" dirty="0" smtClean="0"/>
              <a:t>? 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466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1564</TotalTime>
  <Words>1116</Words>
  <Application>Microsoft Office PowerPoint</Application>
  <PresentationFormat>Widescreen</PresentationFormat>
  <Paragraphs>102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Century Gothic</vt:lpstr>
      <vt:lpstr>Wingdings 3</vt:lpstr>
      <vt:lpstr>Cacho</vt:lpstr>
      <vt:lpstr>PowerPoint Presentation</vt:lpstr>
      <vt:lpstr>The Deity and Greatness of Jesus</vt:lpstr>
      <vt:lpstr>Jesus: Eternal God</vt:lpstr>
      <vt:lpstr>The Challenges We Face</vt:lpstr>
      <vt:lpstr>We Need to See the Real Jesus</vt:lpstr>
      <vt:lpstr>Jesus, the Uncreated Creator</vt:lpstr>
      <vt:lpstr>Jesus, the Uncreated Creator</vt:lpstr>
      <vt:lpstr>Jesus, the Uncreated Creator</vt:lpstr>
      <vt:lpstr>Jesus, the Uncreated Creator</vt:lpstr>
      <vt:lpstr>Jesus, the Uncreated Creator</vt:lpstr>
      <vt:lpstr>Publishers of NWT comment about their rendering of Colossians 1:15-20</vt:lpstr>
      <vt:lpstr>Jesus, the Uncreated Creator</vt:lpstr>
      <vt:lpstr>Jesus, the Uncreated Creator</vt:lpstr>
      <vt:lpstr>Jesus, the Uncreated Creator</vt:lpstr>
      <vt:lpstr>Jesus, the Uncreated Creator</vt:lpstr>
      <vt:lpstr>Jesus, the Eternal God</vt:lpstr>
      <vt:lpstr>Jesus, the Eternal God</vt:lpstr>
      <vt:lpstr>Jesus was Active in History Before the Incarnation</vt:lpstr>
      <vt:lpstr>Jesus was Active in History Before the Incarnation</vt:lpstr>
      <vt:lpstr>Jesus was Active in History Before the Incarnation</vt:lpstr>
      <vt:lpstr>Jesus was Active in History Before the Incarnation</vt:lpstr>
      <vt:lpstr>Jesus is . . 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Deity and Greatness of Jesus</dc:title>
  <dc:creator>Dennis Allan</dc:creator>
  <cp:lastModifiedBy>projector</cp:lastModifiedBy>
  <cp:revision>33</cp:revision>
  <dcterms:created xsi:type="dcterms:W3CDTF">2014-09-13T12:42:12Z</dcterms:created>
  <dcterms:modified xsi:type="dcterms:W3CDTF">2014-09-14T21:23:00Z</dcterms:modified>
</cp:coreProperties>
</file>