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handoutMasterIdLst>
    <p:handoutMasterId r:id="rId25"/>
  </p:handoutMasterIdLst>
  <p:sldIdLst>
    <p:sldId id="427" r:id="rId2"/>
    <p:sldId id="428" r:id="rId3"/>
    <p:sldId id="434" r:id="rId4"/>
    <p:sldId id="437" r:id="rId5"/>
    <p:sldId id="430" r:id="rId6"/>
    <p:sldId id="520" r:id="rId7"/>
    <p:sldId id="528" r:id="rId8"/>
    <p:sldId id="446" r:id="rId9"/>
    <p:sldId id="449" r:id="rId10"/>
    <p:sldId id="456" r:id="rId11"/>
    <p:sldId id="460" r:id="rId12"/>
    <p:sldId id="471" r:id="rId13"/>
    <p:sldId id="476" r:id="rId14"/>
    <p:sldId id="484" r:id="rId15"/>
    <p:sldId id="529" r:id="rId16"/>
    <p:sldId id="485" r:id="rId17"/>
    <p:sldId id="490" r:id="rId18"/>
    <p:sldId id="491" r:id="rId19"/>
    <p:sldId id="496" r:id="rId20"/>
    <p:sldId id="502" r:id="rId21"/>
    <p:sldId id="514" r:id="rId22"/>
    <p:sldId id="535" r:id="rId23"/>
    <p:sldId id="530" r:id="rId2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80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B715BC0-BE18-4440-9DBC-E1A98794E3D5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F741588-7BAC-40CF-8216-C67B6F61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31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4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2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2890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3820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905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1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6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5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9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3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1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24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3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7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The </a:t>
            </a:r>
            <a:r>
              <a:rPr lang="pt-BR" b="1" dirty="0" err="1" smtClean="0"/>
              <a:t>Deity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/>
              <a:t/>
            </a:r>
            <a:br>
              <a:rPr lang="pt-BR" b="1" dirty="0"/>
            </a:br>
            <a:r>
              <a:rPr lang="pt-BR" b="1" dirty="0" err="1" smtClean="0"/>
              <a:t>Greatness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Jesus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58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Worthy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Worship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618893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Comparison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doxologies</a:t>
            </a:r>
            <a:endParaRPr lang="pt-BR" sz="3600" dirty="0" smtClean="0"/>
          </a:p>
          <a:p>
            <a:pPr marL="457200" lvl="1" indent="0">
              <a:buNone/>
            </a:pPr>
            <a:r>
              <a:rPr lang="pt-BR" sz="3400" dirty="0" smtClean="0"/>
              <a:t>(</a:t>
            </a:r>
            <a:r>
              <a:rPr lang="pt-BR" sz="3400" dirty="0" err="1" smtClean="0"/>
              <a:t>from</a:t>
            </a:r>
            <a:r>
              <a:rPr lang="pt-BR" sz="3400" dirty="0" smtClean="0"/>
              <a:t> </a:t>
            </a:r>
            <a:r>
              <a:rPr lang="pt-BR" sz="3400" dirty="0" err="1" smtClean="0"/>
              <a:t>Greek</a:t>
            </a:r>
            <a:r>
              <a:rPr lang="pt-BR" sz="3400" dirty="0" smtClean="0"/>
              <a:t> </a:t>
            </a:r>
            <a:r>
              <a:rPr lang="pt-BR" sz="3400" i="1" dirty="0" err="1" smtClean="0"/>
              <a:t>doxa</a:t>
            </a:r>
            <a:r>
              <a:rPr lang="pt-BR" sz="3400" dirty="0" smtClean="0"/>
              <a:t> – </a:t>
            </a:r>
            <a:r>
              <a:rPr lang="pt-BR" sz="3400" dirty="0" err="1" smtClean="0"/>
              <a:t>glory</a:t>
            </a:r>
            <a:r>
              <a:rPr lang="pt-BR" sz="3400" dirty="0" smtClean="0"/>
              <a:t>)</a:t>
            </a:r>
          </a:p>
          <a:p>
            <a:pPr lvl="1"/>
            <a:r>
              <a:rPr lang="pt-BR" sz="3400" dirty="0" err="1" smtClean="0"/>
              <a:t>God</a:t>
            </a:r>
            <a:r>
              <a:rPr lang="pt-BR" sz="3400" dirty="0" smtClean="0"/>
              <a:t> (YHWH) – 1 </a:t>
            </a:r>
            <a:r>
              <a:rPr lang="pt-BR" sz="3400" dirty="0" err="1" smtClean="0"/>
              <a:t>Chronicles</a:t>
            </a:r>
            <a:r>
              <a:rPr lang="pt-BR" sz="3400" dirty="0" smtClean="0"/>
              <a:t> 29:10-11</a:t>
            </a:r>
          </a:p>
          <a:p>
            <a:pPr lvl="1"/>
            <a:r>
              <a:rPr lang="pt-BR" sz="3400" dirty="0" smtClean="0"/>
              <a:t>Jesus – </a:t>
            </a:r>
            <a:r>
              <a:rPr lang="pt-BR" sz="3400" dirty="0" err="1" smtClean="0"/>
              <a:t>Revelation</a:t>
            </a:r>
            <a:r>
              <a:rPr lang="pt-BR" sz="3400" dirty="0" smtClean="0"/>
              <a:t> 5:12-14</a:t>
            </a:r>
          </a:p>
          <a:p>
            <a:pPr lvl="1"/>
            <a:endParaRPr lang="pt-BR" sz="3400" dirty="0"/>
          </a:p>
          <a:p>
            <a:r>
              <a:rPr lang="pt-BR" sz="3600" dirty="0" smtClean="0"/>
              <a:t>The </a:t>
            </a:r>
            <a:r>
              <a:rPr lang="pt-BR" sz="3600" dirty="0" err="1" smtClean="0"/>
              <a:t>language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applied</a:t>
            </a:r>
            <a:r>
              <a:rPr lang="pt-BR" sz="3600" dirty="0" smtClean="0"/>
              <a:t> </a:t>
            </a:r>
            <a:r>
              <a:rPr lang="pt-BR" sz="3600" dirty="0" err="1" smtClean="0"/>
              <a:t>to</a:t>
            </a:r>
            <a:r>
              <a:rPr lang="pt-BR" sz="3600" dirty="0" smtClean="0"/>
              <a:t> Jesus</a:t>
            </a:r>
          </a:p>
          <a:p>
            <a:pPr lvl="1"/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2343532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Worthy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Worship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618893"/>
          </a:xfrm>
        </p:spPr>
        <p:txBody>
          <a:bodyPr>
            <a:normAutofit/>
          </a:bodyPr>
          <a:lstStyle/>
          <a:p>
            <a:r>
              <a:rPr lang="pt-BR" sz="3600" dirty="0" smtClean="0"/>
              <a:t>A common </a:t>
            </a:r>
            <a:r>
              <a:rPr lang="pt-BR" sz="3600" dirty="0" err="1" smtClean="0"/>
              <a:t>misunderstanding</a:t>
            </a:r>
            <a:endParaRPr lang="pt-BR" sz="3600" dirty="0" smtClean="0"/>
          </a:p>
          <a:p>
            <a:pPr lvl="1"/>
            <a:r>
              <a:rPr lang="pt-BR" sz="3400" dirty="0" smtClean="0"/>
              <a:t>Matthew 4:10 (</a:t>
            </a:r>
            <a:r>
              <a:rPr lang="pt-BR" sz="3400" dirty="0" err="1" smtClean="0"/>
              <a:t>Deuteronomy</a:t>
            </a:r>
            <a:r>
              <a:rPr lang="pt-BR" sz="3400" dirty="0" smtClean="0"/>
              <a:t> 6:13-14)</a:t>
            </a:r>
          </a:p>
          <a:p>
            <a:pPr lvl="1"/>
            <a:r>
              <a:rPr lang="pt-BR" sz="3400" dirty="0" err="1" smtClean="0"/>
              <a:t>Contrast</a:t>
            </a:r>
            <a:r>
              <a:rPr lang="pt-BR" sz="3400" dirty="0" smtClean="0"/>
              <a:t> </a:t>
            </a:r>
            <a:r>
              <a:rPr lang="pt-BR" sz="3400" dirty="0" err="1" smtClean="0"/>
              <a:t>between</a:t>
            </a:r>
            <a:r>
              <a:rPr lang="pt-BR" sz="3400" dirty="0" smtClean="0"/>
              <a:t> </a:t>
            </a:r>
            <a:r>
              <a:rPr lang="pt-BR" sz="3400" dirty="0" err="1" smtClean="0"/>
              <a:t>God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gods</a:t>
            </a:r>
            <a:r>
              <a:rPr lang="pt-BR" sz="3400" dirty="0" smtClean="0"/>
              <a:t>, </a:t>
            </a:r>
            <a:r>
              <a:rPr lang="pt-BR" sz="3400" dirty="0" err="1" smtClean="0"/>
              <a:t>not</a:t>
            </a:r>
            <a:r>
              <a:rPr lang="pt-BR" sz="3400" dirty="0" smtClean="0"/>
              <a:t> </a:t>
            </a:r>
            <a:r>
              <a:rPr lang="pt-BR" sz="3400" dirty="0" err="1" smtClean="0"/>
              <a:t>between</a:t>
            </a:r>
            <a:r>
              <a:rPr lang="pt-BR" sz="3400" dirty="0" smtClean="0"/>
              <a:t> </a:t>
            </a:r>
            <a:r>
              <a:rPr lang="pt-BR" sz="3400" dirty="0" err="1" smtClean="0"/>
              <a:t>Father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Son</a:t>
            </a:r>
            <a:endParaRPr lang="pt-BR" sz="3400" dirty="0" smtClean="0"/>
          </a:p>
          <a:p>
            <a:pPr lvl="1"/>
            <a:endParaRPr lang="pt-BR" sz="3400" dirty="0"/>
          </a:p>
          <a:p>
            <a:r>
              <a:rPr lang="pt-BR" sz="3600" dirty="0" smtClean="0"/>
              <a:t>Jesus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God</a:t>
            </a:r>
            <a:r>
              <a:rPr lang="pt-BR" sz="3600" dirty="0" smtClean="0"/>
              <a:t>,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worthy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r>
              <a:rPr lang="pt-BR" sz="3600" dirty="0" smtClean="0"/>
              <a:t>!</a:t>
            </a:r>
          </a:p>
          <a:p>
            <a:pPr lvl="1"/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4179493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smtClean="0"/>
              <a:t>Some </a:t>
            </a:r>
            <a:r>
              <a:rPr lang="pt-BR" sz="3600" dirty="0" err="1" smtClean="0"/>
              <a:t>words</a:t>
            </a:r>
            <a:r>
              <a:rPr lang="pt-BR" sz="3600" dirty="0" smtClean="0"/>
              <a:t> peculiar </a:t>
            </a:r>
            <a:r>
              <a:rPr lang="pt-BR" sz="3600" dirty="0" err="1" smtClean="0"/>
              <a:t>to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endParaRPr lang="pt-BR" sz="3600" dirty="0" smtClean="0"/>
          </a:p>
          <a:p>
            <a:r>
              <a:rPr lang="pt-BR" sz="3600" dirty="0" err="1" smtClean="0"/>
              <a:t>Others</a:t>
            </a:r>
            <a:r>
              <a:rPr lang="pt-BR" sz="3600" dirty="0" smtClean="0"/>
              <a:t> </a:t>
            </a:r>
            <a:r>
              <a:rPr lang="pt-BR" sz="3600" dirty="0" err="1" smtClean="0"/>
              <a:t>occasionally</a:t>
            </a:r>
            <a:r>
              <a:rPr lang="pt-BR" sz="3600" dirty="0" smtClean="0"/>
              <a:t> </a:t>
            </a:r>
            <a:r>
              <a:rPr lang="pt-BR" sz="3600" dirty="0" err="1" smtClean="0"/>
              <a:t>used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honor </a:t>
            </a:r>
            <a:r>
              <a:rPr lang="pt-BR" sz="3600" dirty="0" err="1" smtClean="0"/>
              <a:t>to</a:t>
            </a:r>
            <a:r>
              <a:rPr lang="pt-BR" sz="3600" dirty="0" smtClean="0"/>
              <a:t> </a:t>
            </a:r>
            <a:r>
              <a:rPr lang="pt-BR" sz="3600" dirty="0" err="1" smtClean="0"/>
              <a:t>men</a:t>
            </a:r>
            <a:endParaRPr lang="pt-BR" sz="3600" dirty="0" smtClean="0"/>
          </a:p>
          <a:p>
            <a:r>
              <a:rPr lang="pt-BR" sz="3600" dirty="0" err="1" smtClean="0"/>
              <a:t>But</a:t>
            </a:r>
            <a:r>
              <a:rPr lang="pt-BR" sz="3600" dirty="0" smtClean="0"/>
              <a:t> no </a:t>
            </a:r>
            <a:r>
              <a:rPr lang="pt-BR" sz="3600" dirty="0" err="1" smtClean="0"/>
              <a:t>man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given</a:t>
            </a:r>
            <a:r>
              <a:rPr lang="pt-BR" sz="3600" dirty="0" smtClean="0"/>
              <a:t> </a:t>
            </a:r>
            <a:r>
              <a:rPr lang="pt-BR" sz="3600" dirty="0" err="1" smtClean="0"/>
              <a:t>all</a:t>
            </a:r>
            <a:r>
              <a:rPr lang="pt-BR" sz="3600" dirty="0" smtClean="0"/>
              <a:t> </a:t>
            </a:r>
            <a:r>
              <a:rPr lang="pt-BR" sz="3600" dirty="0" err="1" smtClean="0"/>
              <a:t>these</a:t>
            </a:r>
            <a:r>
              <a:rPr lang="pt-BR" sz="3600" dirty="0" smtClean="0"/>
              <a:t> </a:t>
            </a:r>
            <a:r>
              <a:rPr lang="pt-BR" sz="3600" dirty="0" err="1" smtClean="0"/>
              <a:t>honors</a:t>
            </a:r>
            <a:r>
              <a:rPr lang="pt-BR" sz="3600" dirty="0" smtClean="0"/>
              <a:t> in </a:t>
            </a:r>
            <a:r>
              <a:rPr lang="pt-BR" sz="3600" dirty="0" err="1" smtClean="0"/>
              <a:t>so</a:t>
            </a:r>
            <a:r>
              <a:rPr lang="pt-BR" sz="3600" dirty="0" smtClean="0"/>
              <a:t> </a:t>
            </a:r>
            <a:r>
              <a:rPr lang="pt-BR" sz="3600" dirty="0" err="1" smtClean="0"/>
              <a:t>many</a:t>
            </a:r>
            <a:r>
              <a:rPr lang="pt-BR" sz="3600" dirty="0" smtClean="0"/>
              <a:t> </a:t>
            </a:r>
            <a:r>
              <a:rPr lang="pt-BR" sz="3600" dirty="0" err="1" smtClean="0"/>
              <a:t>statements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lavish</a:t>
            </a:r>
            <a:r>
              <a:rPr lang="pt-BR" sz="3600" dirty="0" smtClean="0"/>
              <a:t> </a:t>
            </a:r>
            <a:r>
              <a:rPr lang="pt-BR" sz="3600" dirty="0" err="1" smtClean="0"/>
              <a:t>praise</a:t>
            </a: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797025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r>
              <a:rPr lang="pt-BR" sz="3600" dirty="0" smtClean="0"/>
              <a:t> (</a:t>
            </a:r>
            <a:r>
              <a:rPr lang="pt-BR" sz="3600" dirty="0" err="1" smtClean="0"/>
              <a:t>Proverbs</a:t>
            </a:r>
            <a:r>
              <a:rPr lang="pt-BR" sz="3600" dirty="0" smtClean="0"/>
              <a:t> 9:10)</a:t>
            </a:r>
          </a:p>
          <a:p>
            <a:pPr lvl="1"/>
            <a:r>
              <a:rPr lang="pt-BR" sz="3400" dirty="0" err="1" smtClean="0"/>
              <a:t>Fear</a:t>
            </a:r>
            <a:r>
              <a:rPr lang="pt-BR" sz="3400" dirty="0" smtClean="0"/>
              <a:t> </a:t>
            </a:r>
            <a:r>
              <a:rPr lang="pt-BR" sz="3400" dirty="0" err="1" smtClean="0"/>
              <a:t>God</a:t>
            </a:r>
            <a:r>
              <a:rPr lang="pt-BR" sz="3400" dirty="0" smtClean="0"/>
              <a:t> (OT) </a:t>
            </a:r>
            <a:r>
              <a:rPr lang="pt-BR" sz="3400" dirty="0" err="1" smtClean="0"/>
              <a:t>and</a:t>
            </a:r>
            <a:r>
              <a:rPr lang="pt-BR" sz="3400" dirty="0" smtClean="0"/>
              <a:t> Jesus (NT)</a:t>
            </a:r>
          </a:p>
          <a:p>
            <a:pPr lvl="2"/>
            <a:r>
              <a:rPr lang="pt-BR" sz="3200" dirty="0" err="1" smtClean="0"/>
              <a:t>Isaiah</a:t>
            </a:r>
            <a:r>
              <a:rPr lang="pt-BR" sz="3200" dirty="0" smtClean="0"/>
              <a:t> 8:12-13 &gt; 1 Peter 3:14-16</a:t>
            </a:r>
          </a:p>
          <a:p>
            <a:pPr lvl="2"/>
            <a:r>
              <a:rPr lang="pt-BR" sz="3200" dirty="0" err="1" smtClean="0"/>
              <a:t>Deuteronomy</a:t>
            </a:r>
            <a:r>
              <a:rPr lang="pt-BR" sz="3200" dirty="0" smtClean="0"/>
              <a:t> 10:17,18,20 &gt; 2 Corinthians 5:9-11</a:t>
            </a:r>
          </a:p>
          <a:p>
            <a:pPr lvl="1"/>
            <a:endParaRPr lang="pt-BR" sz="3400" dirty="0" smtClean="0"/>
          </a:p>
          <a:p>
            <a:pPr lvl="1"/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287363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endParaRPr lang="pt-BR" sz="3600" dirty="0" smtClean="0"/>
          </a:p>
          <a:p>
            <a:r>
              <a:rPr lang="pt-BR" sz="3600" dirty="0" smtClean="0"/>
              <a:t>Service</a:t>
            </a:r>
          </a:p>
          <a:p>
            <a:pPr lvl="1"/>
            <a:r>
              <a:rPr lang="en-US" sz="3400" dirty="0" smtClean="0"/>
              <a:t>Service and worship go together</a:t>
            </a:r>
            <a:endParaRPr lang="en-US" sz="3400" dirty="0"/>
          </a:p>
          <a:p>
            <a:pPr lvl="2"/>
            <a:r>
              <a:rPr lang="en-US" sz="3200" dirty="0" smtClean="0"/>
              <a:t>Matthew </a:t>
            </a:r>
            <a:r>
              <a:rPr lang="en-US" sz="3200" dirty="0"/>
              <a:t>4:10 from </a:t>
            </a:r>
            <a:r>
              <a:rPr lang="en-US" sz="3200" dirty="0" smtClean="0"/>
              <a:t>Deuteronomy 6:13</a:t>
            </a:r>
          </a:p>
          <a:p>
            <a:pPr lvl="2"/>
            <a:r>
              <a:rPr lang="pt-BR" sz="3200" dirty="0" smtClean="0"/>
              <a:t>Daniel 3:12,14,18,28 </a:t>
            </a:r>
          </a:p>
          <a:p>
            <a:pPr lvl="2"/>
            <a:r>
              <a:rPr lang="pt-BR" sz="3200" dirty="0" err="1" smtClean="0"/>
              <a:t>Cannot</a:t>
            </a:r>
            <a:r>
              <a:rPr lang="pt-BR" sz="3200" dirty="0" smtClean="0"/>
              <a:t> serve </a:t>
            </a:r>
            <a:r>
              <a:rPr lang="pt-BR" sz="3200" dirty="0" err="1" smtClean="0"/>
              <a:t>image</a:t>
            </a:r>
            <a:r>
              <a:rPr lang="pt-BR" sz="3200" dirty="0" smtClean="0"/>
              <a:t> </a:t>
            </a:r>
            <a:r>
              <a:rPr lang="pt-BR" sz="3200" dirty="0" err="1" smtClean="0"/>
              <a:t>or</a:t>
            </a:r>
            <a:r>
              <a:rPr lang="pt-BR" sz="3200" dirty="0" smtClean="0"/>
              <a:t> king</a:t>
            </a:r>
          </a:p>
          <a:p>
            <a:pPr lvl="2"/>
            <a:r>
              <a:rPr lang="pt-BR" sz="3200" dirty="0" err="1" smtClean="0"/>
              <a:t>But</a:t>
            </a:r>
            <a:r>
              <a:rPr lang="pt-BR" sz="3200" dirty="0" smtClean="0"/>
              <a:t> </a:t>
            </a:r>
            <a:r>
              <a:rPr lang="pt-BR" sz="3200" dirty="0" err="1" smtClean="0"/>
              <a:t>can</a:t>
            </a:r>
            <a:r>
              <a:rPr lang="pt-BR" sz="3200" dirty="0" smtClean="0"/>
              <a:t> serve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Son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Man! (Daniel 7:14)</a:t>
            </a:r>
            <a:endParaRPr lang="pt-BR" sz="3600" dirty="0" smtClean="0"/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9889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endParaRPr lang="pt-BR" sz="3600" dirty="0" smtClean="0"/>
          </a:p>
          <a:p>
            <a:r>
              <a:rPr lang="pt-BR" sz="3600" dirty="0" smtClean="0"/>
              <a:t>Service</a:t>
            </a:r>
          </a:p>
          <a:p>
            <a:pPr lvl="1"/>
            <a:r>
              <a:rPr lang="en-US" sz="3400" dirty="0" smtClean="0"/>
              <a:t>Service and worship go together</a:t>
            </a:r>
            <a:endParaRPr lang="en-US" sz="3400" dirty="0"/>
          </a:p>
          <a:p>
            <a:pPr lvl="2"/>
            <a:r>
              <a:rPr lang="en-US" sz="3200" dirty="0" smtClean="0"/>
              <a:t>Matthew </a:t>
            </a:r>
            <a:r>
              <a:rPr lang="en-US" sz="3200" dirty="0"/>
              <a:t>4:10 from </a:t>
            </a:r>
            <a:r>
              <a:rPr lang="en-US" sz="3200" dirty="0" smtClean="0"/>
              <a:t>Deuteronomy 6:13</a:t>
            </a:r>
          </a:p>
          <a:p>
            <a:pPr lvl="2"/>
            <a:r>
              <a:rPr lang="pt-BR" sz="3200" dirty="0" smtClean="0"/>
              <a:t>Daniel 3:12,14,18,28 </a:t>
            </a:r>
          </a:p>
          <a:p>
            <a:pPr lvl="2"/>
            <a:r>
              <a:rPr lang="pt-BR" sz="3200" dirty="0" err="1" smtClean="0"/>
              <a:t>Cannot</a:t>
            </a:r>
            <a:r>
              <a:rPr lang="pt-BR" sz="3200" dirty="0" smtClean="0"/>
              <a:t> serve </a:t>
            </a:r>
            <a:r>
              <a:rPr lang="pt-BR" sz="3200" dirty="0" err="1" smtClean="0"/>
              <a:t>image</a:t>
            </a:r>
            <a:r>
              <a:rPr lang="pt-BR" sz="3200" dirty="0" smtClean="0"/>
              <a:t> </a:t>
            </a:r>
            <a:r>
              <a:rPr lang="pt-BR" sz="3200" dirty="0" err="1" smtClean="0"/>
              <a:t>or</a:t>
            </a:r>
            <a:r>
              <a:rPr lang="pt-BR" sz="3200" dirty="0" smtClean="0"/>
              <a:t> king</a:t>
            </a:r>
          </a:p>
          <a:p>
            <a:pPr lvl="2"/>
            <a:r>
              <a:rPr lang="pt-BR" sz="3200" dirty="0" err="1" smtClean="0"/>
              <a:t>But</a:t>
            </a:r>
            <a:r>
              <a:rPr lang="pt-BR" sz="3200" dirty="0" smtClean="0"/>
              <a:t> </a:t>
            </a:r>
            <a:r>
              <a:rPr lang="pt-BR" sz="3200" dirty="0" err="1" smtClean="0"/>
              <a:t>can</a:t>
            </a:r>
            <a:r>
              <a:rPr lang="pt-BR" sz="3200" dirty="0" smtClean="0"/>
              <a:t> serve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Son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Man! (Daniel 7:14)</a:t>
            </a:r>
            <a:endParaRPr lang="pt-BR" sz="3600" dirty="0" smtClean="0"/>
          </a:p>
          <a:p>
            <a:endParaRPr lang="pt-BR" sz="3600" dirty="0" smtClean="0"/>
          </a:p>
        </p:txBody>
      </p:sp>
      <p:sp>
        <p:nvSpPr>
          <p:cNvPr id="4" name="CaixaDeTexto 3"/>
          <p:cNvSpPr txBox="1"/>
          <p:nvPr/>
        </p:nvSpPr>
        <p:spPr>
          <a:xfrm rot="20278006">
            <a:off x="4952185" y="2206177"/>
            <a:ext cx="6200736" cy="1384995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pt-BR" sz="2800" b="1" dirty="0" err="1" smtClean="0">
                <a:solidFill>
                  <a:srgbClr val="FFFF00"/>
                </a:solidFill>
              </a:rPr>
              <a:t>Consider</a:t>
            </a:r>
            <a:r>
              <a:rPr lang="pt-BR" sz="2800" b="1" dirty="0" smtClean="0">
                <a:solidFill>
                  <a:srgbClr val="FFFF00"/>
                </a:solidFill>
              </a:rPr>
              <a:t> 1 Corinthians 10:14-22</a:t>
            </a:r>
          </a:p>
          <a:p>
            <a:r>
              <a:rPr lang="pt-BR" sz="2800" b="1" dirty="0">
                <a:solidFill>
                  <a:srgbClr val="FFFF00"/>
                </a:solidFill>
              </a:rPr>
              <a:t>i</a:t>
            </a:r>
            <a:r>
              <a:rPr lang="pt-BR" sz="2800" b="1" dirty="0" smtClean="0">
                <a:solidFill>
                  <a:srgbClr val="FFFF00"/>
                </a:solidFill>
              </a:rPr>
              <a:t>n light </a:t>
            </a:r>
            <a:r>
              <a:rPr lang="pt-BR" sz="2800" b="1" dirty="0" err="1" smtClean="0">
                <a:solidFill>
                  <a:srgbClr val="FFFF00"/>
                </a:solidFill>
              </a:rPr>
              <a:t>of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this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contrast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between</a:t>
            </a:r>
            <a:endParaRPr lang="pt-BR" sz="2800" b="1" dirty="0">
              <a:solidFill>
                <a:srgbClr val="FFFF00"/>
              </a:solidFill>
            </a:endParaRPr>
          </a:p>
          <a:p>
            <a:r>
              <a:rPr lang="pt-BR" sz="2800" b="1" dirty="0" err="1">
                <a:solidFill>
                  <a:srgbClr val="FFFF00"/>
                </a:solidFill>
              </a:rPr>
              <a:t>s</a:t>
            </a:r>
            <a:r>
              <a:rPr lang="pt-BR" sz="2800" b="1" dirty="0" err="1" smtClean="0">
                <a:solidFill>
                  <a:srgbClr val="FFFF00"/>
                </a:solidFill>
              </a:rPr>
              <a:t>ervice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to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God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and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service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to</a:t>
            </a:r>
            <a:r>
              <a:rPr lang="pt-BR" sz="2800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err="1" smtClean="0">
                <a:solidFill>
                  <a:srgbClr val="FFFF00"/>
                </a:solidFill>
              </a:rPr>
              <a:t>idols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640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endParaRPr lang="pt-BR" sz="3600" dirty="0" smtClean="0"/>
          </a:p>
          <a:p>
            <a:r>
              <a:rPr lang="pt-BR" sz="3600" dirty="0" smtClean="0"/>
              <a:t>Service</a:t>
            </a:r>
          </a:p>
          <a:p>
            <a:pPr lvl="1"/>
            <a:r>
              <a:rPr lang="en-US" sz="3400" dirty="0" smtClean="0"/>
              <a:t>Service and worship go together</a:t>
            </a:r>
            <a:endParaRPr lang="en-US" sz="3400" dirty="0"/>
          </a:p>
          <a:p>
            <a:pPr lvl="1"/>
            <a:r>
              <a:rPr lang="en-US" sz="3400" dirty="0" smtClean="0"/>
              <a:t>Son </a:t>
            </a:r>
            <a:r>
              <a:rPr lang="en-US" sz="3400" dirty="0"/>
              <a:t>of Man honored in same way as Daniel's God (</a:t>
            </a:r>
            <a:r>
              <a:rPr lang="en-US" sz="3400" dirty="0" smtClean="0"/>
              <a:t>Daniel </a:t>
            </a:r>
            <a:r>
              <a:rPr lang="en-US" sz="3400" dirty="0"/>
              <a:t>4:2-3,34; </a:t>
            </a:r>
            <a:r>
              <a:rPr lang="en-US" sz="3400" dirty="0" smtClean="0"/>
              <a:t>6:26; </a:t>
            </a:r>
            <a:r>
              <a:rPr lang="en-US" sz="3400" dirty="0"/>
              <a:t>then </a:t>
            </a:r>
            <a:r>
              <a:rPr lang="en-US" sz="3400" dirty="0" smtClean="0"/>
              <a:t>7:14)</a:t>
            </a:r>
            <a:endParaRPr lang="en-US" sz="3400" dirty="0"/>
          </a:p>
          <a:p>
            <a:endParaRPr lang="pt-BR" sz="3600" dirty="0" smtClean="0"/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25052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endParaRPr lang="pt-BR" sz="3600" dirty="0" smtClean="0"/>
          </a:p>
          <a:p>
            <a:r>
              <a:rPr lang="pt-BR" sz="3600" dirty="0" smtClean="0"/>
              <a:t>Service</a:t>
            </a:r>
          </a:p>
          <a:p>
            <a:r>
              <a:rPr lang="pt-BR" sz="3600" dirty="0" smtClean="0"/>
              <a:t>Love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loyalty</a:t>
            </a:r>
            <a:endParaRPr lang="pt-BR" sz="3600" dirty="0" smtClean="0"/>
          </a:p>
          <a:p>
            <a:pPr lvl="1"/>
            <a:r>
              <a:rPr lang="pt-BR" sz="3400" dirty="0" smtClean="0"/>
              <a:t>For Jesus (John 14:15,21; 15:10)</a:t>
            </a:r>
          </a:p>
          <a:p>
            <a:pPr lvl="1"/>
            <a:r>
              <a:rPr lang="pt-BR" sz="3200" dirty="0" smtClean="0"/>
              <a:t>For </a:t>
            </a:r>
            <a:r>
              <a:rPr lang="pt-BR" sz="3200" dirty="0" err="1" smtClean="0"/>
              <a:t>God</a:t>
            </a:r>
            <a:r>
              <a:rPr lang="pt-BR" sz="3200" dirty="0" smtClean="0"/>
              <a:t> (</a:t>
            </a:r>
            <a:r>
              <a:rPr lang="pt-BR" sz="3200" dirty="0" err="1" smtClean="0"/>
              <a:t>Deuteronomy</a:t>
            </a:r>
            <a:r>
              <a:rPr lang="pt-BR" sz="3200" dirty="0" smtClean="0"/>
              <a:t> 11:1,13,22)</a:t>
            </a:r>
          </a:p>
          <a:p>
            <a:pPr lvl="1"/>
            <a:r>
              <a:rPr lang="pt-BR" sz="3200" dirty="0" err="1" smtClean="0"/>
              <a:t>God</a:t>
            </a:r>
            <a:r>
              <a:rPr lang="pt-BR" sz="3200" dirty="0" smtClean="0"/>
              <a:t>/Jesus </a:t>
            </a:r>
            <a:r>
              <a:rPr lang="pt-BR" sz="3200" dirty="0" err="1" smtClean="0"/>
              <a:t>above</a:t>
            </a:r>
            <a:r>
              <a:rPr lang="pt-BR" sz="3200" dirty="0" smtClean="0"/>
              <a:t> Family (</a:t>
            </a:r>
            <a:r>
              <a:rPr lang="pt-BR" sz="3200" dirty="0" err="1" smtClean="0"/>
              <a:t>Deuteronomy</a:t>
            </a:r>
            <a:r>
              <a:rPr lang="pt-BR" sz="3200" dirty="0" smtClean="0"/>
              <a:t> 13:6-8; Matthew 10:37; cf. Luke 14:26) </a:t>
            </a:r>
            <a:endParaRPr lang="pt-BR" sz="3200" dirty="0"/>
          </a:p>
          <a:p>
            <a:pPr lvl="1"/>
            <a:r>
              <a:rPr lang="pt-BR" sz="3400" dirty="0" err="1" smtClean="0"/>
              <a:t>Undying</a:t>
            </a:r>
            <a:r>
              <a:rPr lang="pt-BR" sz="3400" dirty="0" smtClean="0"/>
              <a:t>/</a:t>
            </a:r>
            <a:r>
              <a:rPr lang="pt-BR" sz="3400" dirty="0" err="1" smtClean="0"/>
              <a:t>sincere</a:t>
            </a:r>
            <a:r>
              <a:rPr lang="pt-BR" sz="3400" dirty="0" smtClean="0"/>
              <a:t> </a:t>
            </a:r>
            <a:r>
              <a:rPr lang="pt-BR" sz="3400" dirty="0" err="1" smtClean="0"/>
              <a:t>love</a:t>
            </a:r>
            <a:r>
              <a:rPr lang="pt-BR" sz="3400" dirty="0" smtClean="0"/>
              <a:t> (</a:t>
            </a:r>
            <a:r>
              <a:rPr lang="pt-BR" sz="3400" dirty="0" err="1" smtClean="0"/>
              <a:t>Ephesians</a:t>
            </a:r>
            <a:r>
              <a:rPr lang="pt-BR" sz="3400" dirty="0" smtClean="0"/>
              <a:t> 6:24)</a:t>
            </a:r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2542572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Fear</a:t>
            </a:r>
            <a:endParaRPr lang="pt-BR" sz="3600" dirty="0" smtClean="0"/>
          </a:p>
          <a:p>
            <a:r>
              <a:rPr lang="pt-BR" sz="3600" dirty="0" smtClean="0"/>
              <a:t>Service</a:t>
            </a:r>
          </a:p>
          <a:p>
            <a:r>
              <a:rPr lang="pt-BR" sz="3600" dirty="0" smtClean="0"/>
              <a:t>Love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loyalty</a:t>
            </a: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800955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Prayer</a:t>
            </a:r>
            <a:endParaRPr lang="pt-BR" sz="3600" dirty="0" smtClean="0"/>
          </a:p>
          <a:p>
            <a:pPr lvl="1"/>
            <a:r>
              <a:rPr lang="en-US" sz="3400" dirty="0"/>
              <a:t>Prayer to idols is ridiculous (</a:t>
            </a:r>
            <a:r>
              <a:rPr lang="en-US" sz="3400" dirty="0" smtClean="0"/>
              <a:t>Isaiah </a:t>
            </a:r>
            <a:r>
              <a:rPr lang="en-US" sz="3400" dirty="0"/>
              <a:t>44:17; 45:20)</a:t>
            </a:r>
          </a:p>
          <a:p>
            <a:pPr lvl="1"/>
            <a:r>
              <a:rPr lang="en-US" sz="3600" dirty="0" smtClean="0"/>
              <a:t>Prayer </a:t>
            </a:r>
            <a:r>
              <a:rPr lang="en-US" sz="3600" dirty="0"/>
              <a:t>appeals to God capable of saving (</a:t>
            </a:r>
            <a:r>
              <a:rPr lang="en-US" sz="3600" dirty="0" smtClean="0"/>
              <a:t>Isaiah </a:t>
            </a:r>
            <a:r>
              <a:rPr lang="en-US" sz="3600" dirty="0"/>
              <a:t>45:22)</a:t>
            </a:r>
          </a:p>
          <a:p>
            <a:pPr lvl="1"/>
            <a:r>
              <a:rPr lang="en-US" sz="3400" dirty="0" smtClean="0"/>
              <a:t>No </a:t>
            </a:r>
            <a:r>
              <a:rPr lang="en-US" sz="3400" dirty="0"/>
              <a:t>Biblical prayers to angels; they are sent out by God as He answers prayer (</a:t>
            </a:r>
            <a:r>
              <a:rPr lang="en-US" sz="3400" dirty="0" smtClean="0"/>
              <a:t>Hebrews </a:t>
            </a:r>
            <a:r>
              <a:rPr lang="en-US" sz="3400" dirty="0"/>
              <a:t>1:14)</a:t>
            </a:r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25889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Jesus: </a:t>
            </a:r>
            <a:r>
              <a:rPr lang="pt-BR" b="1" dirty="0" err="1" smtClean="0"/>
              <a:t>Lord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lords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41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Prayer</a:t>
            </a:r>
            <a:endParaRPr lang="pt-BR" sz="3600" dirty="0" smtClean="0"/>
          </a:p>
          <a:p>
            <a:pPr lvl="1"/>
            <a:r>
              <a:rPr lang="pt-BR" sz="3400" dirty="0" err="1" smtClean="0"/>
              <a:t>Prayers</a:t>
            </a:r>
            <a:r>
              <a:rPr lang="pt-BR" sz="3400" dirty="0" smtClean="0"/>
              <a:t> </a:t>
            </a:r>
            <a:r>
              <a:rPr lang="pt-BR" sz="3400" dirty="0" err="1" smtClean="0"/>
              <a:t>to</a:t>
            </a:r>
            <a:r>
              <a:rPr lang="pt-BR" sz="3400" dirty="0" smtClean="0"/>
              <a:t> Jesus</a:t>
            </a:r>
          </a:p>
          <a:p>
            <a:pPr lvl="2"/>
            <a:r>
              <a:rPr lang="pt-BR" sz="3400" dirty="0" err="1" smtClean="0"/>
              <a:t>Revelation</a:t>
            </a:r>
            <a:r>
              <a:rPr lang="pt-BR" sz="3400" dirty="0" smtClean="0"/>
              <a:t> 22:20</a:t>
            </a:r>
          </a:p>
          <a:p>
            <a:pPr lvl="2"/>
            <a:r>
              <a:rPr lang="pt-BR" sz="3400" dirty="0" err="1" smtClean="0"/>
              <a:t>Acts</a:t>
            </a:r>
            <a:r>
              <a:rPr lang="pt-BR" sz="3400" dirty="0" smtClean="0"/>
              <a:t> 7:59</a:t>
            </a:r>
          </a:p>
          <a:p>
            <a:pPr lvl="3"/>
            <a:r>
              <a:rPr lang="pt-BR" sz="3200" dirty="0" smtClean="0"/>
              <a:t>Compare to </a:t>
            </a:r>
            <a:r>
              <a:rPr lang="pt-BR" sz="3200" dirty="0" smtClean="0"/>
              <a:t>Luke </a:t>
            </a:r>
            <a:r>
              <a:rPr lang="pt-BR" sz="3200" dirty="0" smtClean="0"/>
              <a:t>23:46</a:t>
            </a:r>
          </a:p>
          <a:p>
            <a:pPr lvl="3"/>
            <a:r>
              <a:rPr lang="pt-BR" sz="3200" dirty="0" err="1" smtClean="0"/>
              <a:t>Consider</a:t>
            </a:r>
            <a:r>
              <a:rPr lang="pt-BR" sz="3200" dirty="0" smtClean="0"/>
              <a:t> </a:t>
            </a:r>
            <a:r>
              <a:rPr lang="pt-BR" sz="3200" dirty="0" err="1" smtClean="0"/>
              <a:t>Ecclesiastes</a:t>
            </a:r>
            <a:r>
              <a:rPr lang="pt-BR" sz="3200" dirty="0" smtClean="0"/>
              <a:t> 12:7</a:t>
            </a:r>
          </a:p>
        </p:txBody>
      </p:sp>
    </p:spTree>
    <p:extLst>
      <p:ext uri="{BB962C8B-B14F-4D97-AF65-F5344CB8AC3E}">
        <p14:creationId xmlns:p14="http://schemas.microsoft.com/office/powerpoint/2010/main" val="2984182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Honored</a:t>
            </a:r>
            <a:r>
              <a:rPr lang="pt-BR" sz="4000" b="1" dirty="0" smtClean="0"/>
              <a:t> as </a:t>
            </a:r>
            <a:r>
              <a:rPr lang="pt-BR" sz="4000" b="1" dirty="0" err="1" smtClean="0"/>
              <a:t>God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Prayer</a:t>
            </a:r>
            <a:endParaRPr lang="pt-BR" sz="3600" dirty="0" smtClean="0"/>
          </a:p>
          <a:p>
            <a:r>
              <a:rPr lang="pt-BR" sz="3600" dirty="0" err="1" smtClean="0"/>
              <a:t>Singing</a:t>
            </a:r>
            <a:endParaRPr lang="pt-BR" sz="3600" dirty="0" smtClean="0"/>
          </a:p>
          <a:p>
            <a:pPr lvl="1"/>
            <a:r>
              <a:rPr lang="pt-BR" sz="3400" dirty="0" err="1" smtClean="0"/>
              <a:t>Ephesians</a:t>
            </a:r>
            <a:r>
              <a:rPr lang="pt-BR" sz="3400" dirty="0" smtClean="0"/>
              <a:t> 5:19 – </a:t>
            </a:r>
            <a:r>
              <a:rPr lang="pt-BR" sz="3400" dirty="0" err="1" smtClean="0"/>
              <a:t>Lord</a:t>
            </a:r>
            <a:endParaRPr lang="pt-BR" sz="3400" dirty="0" smtClean="0"/>
          </a:p>
          <a:p>
            <a:pPr lvl="1"/>
            <a:r>
              <a:rPr lang="pt-BR" sz="3400" dirty="0" smtClean="0"/>
              <a:t>Compare </a:t>
            </a:r>
            <a:r>
              <a:rPr lang="pt-BR" sz="3400" dirty="0" err="1" smtClean="0"/>
              <a:t>to</a:t>
            </a:r>
            <a:r>
              <a:rPr lang="pt-BR" sz="3400" dirty="0" smtClean="0"/>
              <a:t> </a:t>
            </a:r>
            <a:r>
              <a:rPr lang="pt-BR" sz="3400" dirty="0" err="1" smtClean="0"/>
              <a:t>Colossians</a:t>
            </a:r>
            <a:r>
              <a:rPr lang="pt-BR" sz="3400" dirty="0" smtClean="0"/>
              <a:t> 3:16 – </a:t>
            </a:r>
            <a:r>
              <a:rPr lang="pt-BR" sz="3400" dirty="0" err="1" smtClean="0"/>
              <a:t>God</a:t>
            </a:r>
            <a:r>
              <a:rPr lang="pt-BR" sz="3400" dirty="0" smtClean="0"/>
              <a:t> (in </a:t>
            </a:r>
            <a:r>
              <a:rPr lang="pt-BR" sz="3400" dirty="0" err="1" smtClean="0"/>
              <a:t>many</a:t>
            </a:r>
            <a:r>
              <a:rPr lang="pt-BR" sz="3400" dirty="0" smtClean="0"/>
              <a:t> </a:t>
            </a:r>
            <a:r>
              <a:rPr lang="pt-BR" sz="3400" dirty="0" err="1" smtClean="0"/>
              <a:t>versions</a:t>
            </a:r>
            <a:r>
              <a:rPr lang="pt-BR" sz="3400" dirty="0" smtClean="0"/>
              <a:t>)</a:t>
            </a:r>
            <a:endParaRPr lang="pt-BR" sz="3400" dirty="0" smtClean="0">
              <a:solidFill>
                <a:srgbClr val="FF0000"/>
              </a:solidFill>
            </a:endParaRPr>
          </a:p>
          <a:p>
            <a:pPr lvl="1"/>
            <a:r>
              <a:rPr lang="pt-BR" sz="3400" dirty="0" err="1" smtClean="0"/>
              <a:t>Revelation</a:t>
            </a:r>
            <a:r>
              <a:rPr lang="pt-BR" sz="3400" dirty="0" smtClean="0"/>
              <a:t> 5:9-10</a:t>
            </a:r>
          </a:p>
        </p:txBody>
      </p:sp>
    </p:spTree>
    <p:extLst>
      <p:ext uri="{BB962C8B-B14F-4D97-AF65-F5344CB8AC3E}">
        <p14:creationId xmlns:p14="http://schemas.microsoft.com/office/powerpoint/2010/main" val="1161209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Lord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lords</a:t>
            </a:r>
            <a:r>
              <a:rPr lang="pt-BR" sz="4000" b="1" dirty="0" smtClean="0"/>
              <a:t>!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400" dirty="0" smtClean="0"/>
              <a:t>The </a:t>
            </a:r>
            <a:r>
              <a:rPr lang="pt-BR" sz="3400" dirty="0" err="1" smtClean="0"/>
              <a:t>object</a:t>
            </a:r>
            <a:r>
              <a:rPr lang="pt-BR" sz="3400" dirty="0" smtClean="0"/>
              <a:t> </a:t>
            </a:r>
            <a:r>
              <a:rPr lang="pt-BR" sz="3400" dirty="0" err="1" smtClean="0"/>
              <a:t>of</a:t>
            </a:r>
            <a:r>
              <a:rPr lang="pt-BR" sz="3400" dirty="0" smtClean="0"/>
              <a:t> </a:t>
            </a:r>
            <a:r>
              <a:rPr lang="pt-BR" sz="3400" dirty="0" err="1" smtClean="0"/>
              <a:t>our</a:t>
            </a:r>
            <a:r>
              <a:rPr lang="pt-BR" sz="3400" dirty="0" smtClean="0"/>
              <a:t> </a:t>
            </a:r>
            <a:r>
              <a:rPr lang="pt-BR" sz="3400" dirty="0" err="1" smtClean="0"/>
              <a:t>faith</a:t>
            </a:r>
            <a:endParaRPr lang="pt-BR" sz="3400" dirty="0" smtClean="0"/>
          </a:p>
          <a:p>
            <a:r>
              <a:rPr lang="pt-BR" sz="3400" dirty="0" smtClean="0"/>
              <a:t>The </a:t>
            </a:r>
            <a:r>
              <a:rPr lang="pt-BR" sz="3400" dirty="0" err="1" smtClean="0"/>
              <a:t>only</a:t>
            </a:r>
            <a:r>
              <a:rPr lang="pt-BR" sz="3400" dirty="0" smtClean="0"/>
              <a:t> </a:t>
            </a:r>
            <a:r>
              <a:rPr lang="pt-BR" sz="3400" dirty="0" err="1" smtClean="0"/>
              <a:t>Savior</a:t>
            </a:r>
            <a:endParaRPr lang="pt-BR" sz="3400" dirty="0" smtClean="0"/>
          </a:p>
          <a:p>
            <a:r>
              <a:rPr lang="pt-BR" sz="3400" dirty="0" smtClean="0"/>
              <a:t>The </a:t>
            </a:r>
            <a:r>
              <a:rPr lang="pt-BR" sz="3400" dirty="0" err="1" smtClean="0"/>
              <a:t>object</a:t>
            </a:r>
            <a:r>
              <a:rPr lang="pt-BR" sz="3400" dirty="0" smtClean="0"/>
              <a:t> </a:t>
            </a:r>
            <a:r>
              <a:rPr lang="pt-BR" sz="3400" dirty="0" err="1" smtClean="0"/>
              <a:t>of</a:t>
            </a:r>
            <a:r>
              <a:rPr lang="pt-BR" sz="3400" dirty="0" smtClean="0"/>
              <a:t> </a:t>
            </a:r>
            <a:r>
              <a:rPr lang="pt-BR" sz="3400" dirty="0" err="1" smtClean="0"/>
              <a:t>love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loyalty</a:t>
            </a:r>
            <a:endParaRPr lang="pt-BR" sz="3400" dirty="0" smtClean="0"/>
          </a:p>
          <a:p>
            <a:r>
              <a:rPr lang="pt-BR" sz="3400" dirty="0" err="1" smtClean="0"/>
              <a:t>One</a:t>
            </a:r>
            <a:r>
              <a:rPr lang="pt-BR" sz="3400" dirty="0" smtClean="0"/>
              <a:t> </a:t>
            </a:r>
            <a:r>
              <a:rPr lang="pt-BR" sz="3400" dirty="0" err="1" smtClean="0"/>
              <a:t>who</a:t>
            </a:r>
            <a:r>
              <a:rPr lang="pt-BR" sz="3400" dirty="0" smtClean="0"/>
              <a:t> </a:t>
            </a:r>
            <a:r>
              <a:rPr lang="pt-BR" sz="3400" dirty="0" err="1" smtClean="0"/>
              <a:t>deserves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receives</a:t>
            </a:r>
            <a:r>
              <a:rPr lang="pt-BR" sz="3400" dirty="0" smtClean="0"/>
              <a:t> </a:t>
            </a:r>
            <a:r>
              <a:rPr lang="pt-BR" sz="3400" dirty="0" err="1" smtClean="0"/>
              <a:t>the</a:t>
            </a:r>
            <a:r>
              <a:rPr lang="pt-BR" sz="3400" dirty="0" smtClean="0"/>
              <a:t> </a:t>
            </a:r>
            <a:r>
              <a:rPr lang="pt-BR" sz="3400" dirty="0" err="1" smtClean="0"/>
              <a:t>worship</a:t>
            </a:r>
            <a:r>
              <a:rPr lang="pt-BR" sz="3400" dirty="0" smtClean="0"/>
              <a:t> </a:t>
            </a:r>
            <a:r>
              <a:rPr lang="pt-BR" sz="3400" dirty="0" err="1" smtClean="0"/>
              <a:t>of</a:t>
            </a:r>
            <a:r>
              <a:rPr lang="pt-BR" sz="3400" dirty="0" smtClean="0"/>
              <a:t> </a:t>
            </a:r>
            <a:r>
              <a:rPr lang="pt-BR" sz="3400" dirty="0" err="1" smtClean="0"/>
              <a:t>those</a:t>
            </a:r>
            <a:r>
              <a:rPr lang="pt-BR" sz="3400" dirty="0" smtClean="0"/>
              <a:t> He </a:t>
            </a:r>
            <a:r>
              <a:rPr lang="pt-BR" sz="3400" dirty="0" err="1" smtClean="0"/>
              <a:t>created</a:t>
            </a:r>
            <a:endParaRPr lang="pt-BR" sz="3400" dirty="0" smtClean="0"/>
          </a:p>
          <a:p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53901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8000">
              <a:srgbClr val="003366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Jesus </a:t>
            </a:r>
            <a:r>
              <a:rPr lang="pt-BR" sz="4000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is</a:t>
            </a:r>
            <a:r>
              <a:rPr lang="pt-B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4000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Honored</a:t>
            </a:r>
            <a:r>
              <a:rPr lang="pt-B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as </a:t>
            </a:r>
            <a:r>
              <a:rPr lang="pt-BR" sz="4000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God</a:t>
            </a:r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5134707"/>
          </a:xfrm>
        </p:spPr>
        <p:txBody>
          <a:bodyPr>
            <a:norm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“...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that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all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should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honor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Son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just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as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they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honor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Father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 He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who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does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not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honor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Son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does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not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honor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Father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who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sent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36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Him</a:t>
            </a:r>
            <a:r>
              <a:rPr lang="pt-BR" sz="36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” </a:t>
            </a:r>
            <a:r>
              <a:rPr lang="pt-BR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(John 5:23)</a:t>
            </a:r>
          </a:p>
        </p:txBody>
      </p:sp>
    </p:spTree>
    <p:extLst>
      <p:ext uri="{BB962C8B-B14F-4D97-AF65-F5344CB8AC3E}">
        <p14:creationId xmlns:p14="http://schemas.microsoft.com/office/powerpoint/2010/main" val="166804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Updated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Revelation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err="1" smtClean="0"/>
              <a:t>Newborn</a:t>
            </a:r>
            <a:r>
              <a:rPr lang="pt-BR" sz="3600" dirty="0" smtClean="0"/>
              <a:t> in a </a:t>
            </a:r>
            <a:r>
              <a:rPr lang="pt-BR" sz="3600" dirty="0" err="1" smtClean="0"/>
              <a:t>manger</a:t>
            </a:r>
            <a:endParaRPr lang="pt-BR" sz="3600" dirty="0" smtClean="0"/>
          </a:p>
          <a:p>
            <a:r>
              <a:rPr lang="pt-BR" sz="3600" dirty="0" err="1" smtClean="0"/>
              <a:t>Dead</a:t>
            </a:r>
            <a:r>
              <a:rPr lang="pt-BR" sz="3600" dirty="0" smtClean="0"/>
              <a:t> </a:t>
            </a:r>
            <a:r>
              <a:rPr lang="pt-BR" sz="3600" dirty="0" err="1" smtClean="0"/>
              <a:t>man</a:t>
            </a:r>
            <a:r>
              <a:rPr lang="pt-BR" sz="3600" dirty="0" smtClean="0"/>
              <a:t> </a:t>
            </a:r>
            <a:r>
              <a:rPr lang="pt-BR" sz="3600" dirty="0" err="1" smtClean="0"/>
              <a:t>on</a:t>
            </a:r>
            <a:r>
              <a:rPr lang="pt-BR" sz="3600" dirty="0" smtClean="0"/>
              <a:t> a </a:t>
            </a:r>
            <a:r>
              <a:rPr lang="pt-BR" sz="3600" dirty="0" err="1" smtClean="0"/>
              <a:t>cross</a:t>
            </a:r>
            <a:endParaRPr lang="pt-BR" sz="3600" dirty="0" smtClean="0"/>
          </a:p>
          <a:p>
            <a:endParaRPr lang="pt-BR" sz="3600" dirty="0"/>
          </a:p>
          <a:p>
            <a:r>
              <a:rPr lang="pt-BR" sz="3600" dirty="0" err="1" smtClean="0"/>
              <a:t>Important</a:t>
            </a:r>
            <a:r>
              <a:rPr lang="pt-BR" sz="3600" dirty="0" smtClean="0"/>
              <a:t> </a:t>
            </a:r>
            <a:r>
              <a:rPr lang="pt-BR" sz="3600" dirty="0" err="1" smtClean="0"/>
              <a:t>aspects</a:t>
            </a:r>
            <a:r>
              <a:rPr lang="pt-BR" sz="3600" dirty="0" smtClean="0"/>
              <a:t>, </a:t>
            </a:r>
            <a:r>
              <a:rPr lang="pt-BR" sz="3600" dirty="0" err="1" smtClean="0"/>
              <a:t>but</a:t>
            </a:r>
            <a:r>
              <a:rPr lang="pt-BR" sz="3600" dirty="0" smtClean="0"/>
              <a:t> </a:t>
            </a:r>
            <a:r>
              <a:rPr lang="pt-BR" sz="3600" dirty="0" err="1" smtClean="0"/>
              <a:t>we</a:t>
            </a:r>
            <a:r>
              <a:rPr lang="pt-BR" sz="3600" dirty="0" smtClean="0"/>
              <a:t> must </a:t>
            </a:r>
            <a:r>
              <a:rPr lang="pt-BR" sz="3600" dirty="0" err="1" smtClean="0"/>
              <a:t>see</a:t>
            </a:r>
            <a:r>
              <a:rPr lang="pt-BR" sz="3600" dirty="0" smtClean="0"/>
              <a:t> Jesus as He </a:t>
            </a:r>
            <a:r>
              <a:rPr lang="pt-BR" sz="3600" dirty="0" err="1" smtClean="0"/>
              <a:t>is</a:t>
            </a:r>
            <a:r>
              <a:rPr lang="pt-BR" sz="3600" dirty="0" smtClean="0"/>
              <a:t>: The </a:t>
            </a:r>
            <a:r>
              <a:rPr lang="pt-BR" sz="3600" dirty="0" err="1" smtClean="0"/>
              <a:t>dead</a:t>
            </a:r>
            <a:r>
              <a:rPr lang="pt-BR" sz="3600" dirty="0" smtClean="0"/>
              <a:t> </a:t>
            </a:r>
            <a:r>
              <a:rPr lang="pt-BR" sz="3600" dirty="0" err="1" smtClean="0"/>
              <a:t>man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now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risen</a:t>
            </a:r>
            <a:r>
              <a:rPr lang="pt-BR" sz="3600" dirty="0" smtClean="0"/>
              <a:t> </a:t>
            </a:r>
            <a:r>
              <a:rPr lang="pt-BR" sz="3600" dirty="0" err="1" smtClean="0"/>
              <a:t>Lord</a:t>
            </a:r>
            <a:r>
              <a:rPr lang="pt-BR" sz="3600" dirty="0" smtClean="0"/>
              <a:t>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Christ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1237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Updated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Revelation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Jesus as He </a:t>
            </a:r>
            <a:r>
              <a:rPr lang="pt-BR" sz="3600" dirty="0" err="1" smtClean="0"/>
              <a:t>is</a:t>
            </a:r>
            <a:r>
              <a:rPr lang="pt-BR" sz="3600" dirty="0" smtClean="0"/>
              <a:t> (</a:t>
            </a:r>
            <a:r>
              <a:rPr lang="pt-BR" sz="3600" dirty="0" err="1" smtClean="0"/>
              <a:t>Revelation</a:t>
            </a:r>
            <a:r>
              <a:rPr lang="pt-BR" sz="3600" dirty="0" smtClean="0"/>
              <a:t> 1:9-20)</a:t>
            </a:r>
          </a:p>
          <a:p>
            <a:r>
              <a:rPr lang="pt-BR" sz="3600" dirty="0" smtClean="0"/>
              <a:t>Jesus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Worthy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r>
              <a:rPr lang="pt-BR" sz="3600" dirty="0" smtClean="0"/>
              <a:t> (</a:t>
            </a:r>
            <a:r>
              <a:rPr lang="pt-BR" sz="3600" dirty="0" err="1" smtClean="0"/>
              <a:t>Revelation</a:t>
            </a:r>
            <a:r>
              <a:rPr lang="pt-BR" sz="3600" dirty="0" smtClean="0"/>
              <a:t> 5:11-14)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7946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The </a:t>
            </a:r>
            <a:r>
              <a:rPr lang="pt-BR" sz="4000" b="1" dirty="0" err="1" smtClean="0"/>
              <a:t>Challenges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We</a:t>
            </a:r>
            <a:r>
              <a:rPr lang="pt-BR" sz="4000" b="1" dirty="0" smtClean="0"/>
              <a:t> Face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err="1" smtClean="0"/>
              <a:t>Ressurgence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Gnosticism</a:t>
            </a:r>
            <a:endParaRPr lang="pt-BR" sz="3200" dirty="0" smtClean="0"/>
          </a:p>
          <a:p>
            <a:r>
              <a:rPr lang="pt-BR" sz="3200" dirty="0" err="1" smtClean="0"/>
              <a:t>Attraction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Conspiracy</a:t>
            </a:r>
            <a:r>
              <a:rPr lang="pt-BR" sz="3200" dirty="0" smtClean="0"/>
              <a:t> </a:t>
            </a:r>
            <a:r>
              <a:rPr lang="pt-BR" sz="3200" dirty="0" err="1" smtClean="0"/>
              <a:t>Theories</a:t>
            </a:r>
            <a:endParaRPr lang="pt-BR" sz="3200" dirty="0" smtClean="0"/>
          </a:p>
          <a:p>
            <a:r>
              <a:rPr lang="pt-BR" sz="3200" dirty="0" smtClean="0"/>
              <a:t>The </a:t>
            </a:r>
            <a:r>
              <a:rPr lang="pt-BR" sz="3200" dirty="0" err="1" smtClean="0"/>
              <a:t>Desire</a:t>
            </a:r>
            <a:r>
              <a:rPr lang="pt-BR" sz="3200" dirty="0" smtClean="0"/>
              <a:t> </a:t>
            </a:r>
            <a:r>
              <a:rPr lang="pt-BR" sz="3200" dirty="0" err="1" smtClean="0"/>
              <a:t>to</a:t>
            </a:r>
            <a:r>
              <a:rPr lang="pt-BR" sz="3200" dirty="0" smtClean="0"/>
              <a:t> </a:t>
            </a:r>
            <a:r>
              <a:rPr lang="pt-BR" sz="3200" dirty="0" err="1" smtClean="0"/>
              <a:t>Present</a:t>
            </a:r>
            <a:r>
              <a:rPr lang="pt-BR" sz="3200" dirty="0" smtClean="0"/>
              <a:t> a </a:t>
            </a:r>
            <a:r>
              <a:rPr lang="pt-BR" sz="3200" dirty="0" err="1" smtClean="0"/>
              <a:t>Sanitized</a:t>
            </a:r>
            <a:r>
              <a:rPr lang="pt-BR" sz="3200" dirty="0" smtClean="0"/>
              <a:t>, </a:t>
            </a:r>
            <a:r>
              <a:rPr lang="pt-BR" sz="3200" dirty="0" err="1" smtClean="0"/>
              <a:t>Politically</a:t>
            </a:r>
            <a:r>
              <a:rPr lang="pt-BR" sz="3200" dirty="0" smtClean="0"/>
              <a:t> </a:t>
            </a:r>
            <a:r>
              <a:rPr lang="pt-BR" sz="3200" dirty="0" err="1" smtClean="0"/>
              <a:t>Correct</a:t>
            </a:r>
            <a:r>
              <a:rPr lang="pt-BR" sz="3200" dirty="0" smtClean="0"/>
              <a:t> Jesus</a:t>
            </a:r>
          </a:p>
          <a:p>
            <a:r>
              <a:rPr lang="pt-BR" sz="3200" dirty="0" err="1" smtClean="0"/>
              <a:t>Subtle</a:t>
            </a:r>
            <a:r>
              <a:rPr lang="pt-BR" sz="3200" dirty="0" smtClean="0"/>
              <a:t> </a:t>
            </a:r>
            <a:r>
              <a:rPr lang="pt-BR" sz="3200" dirty="0" err="1" smtClean="0"/>
              <a:t>influences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Hollywood</a:t>
            </a:r>
          </a:p>
          <a:p>
            <a:r>
              <a:rPr lang="pt-BR" sz="3200" dirty="0" err="1" smtClean="0"/>
              <a:t>Selfish</a:t>
            </a:r>
            <a:r>
              <a:rPr lang="pt-BR" sz="3200" dirty="0" smtClean="0"/>
              <a:t> </a:t>
            </a:r>
            <a:r>
              <a:rPr lang="pt-BR" sz="3200" dirty="0" err="1" smtClean="0"/>
              <a:t>desires</a:t>
            </a:r>
            <a:r>
              <a:rPr lang="pt-BR" sz="3200" dirty="0" smtClean="0"/>
              <a:t> </a:t>
            </a:r>
            <a:r>
              <a:rPr lang="pt-BR" sz="3200" dirty="0" err="1" smtClean="0"/>
              <a:t>to</a:t>
            </a:r>
            <a:r>
              <a:rPr lang="pt-BR" sz="3200" dirty="0" smtClean="0"/>
              <a:t> </a:t>
            </a:r>
            <a:r>
              <a:rPr lang="pt-BR" sz="3200" dirty="0" err="1" smtClean="0"/>
              <a:t>be</a:t>
            </a:r>
            <a:r>
              <a:rPr lang="pt-BR" sz="3200" dirty="0" smtClean="0"/>
              <a:t> </a:t>
            </a:r>
            <a:r>
              <a:rPr lang="pt-BR" sz="3200" dirty="0" err="1" smtClean="0"/>
              <a:t>free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Jesus´ </a:t>
            </a:r>
            <a:r>
              <a:rPr lang="pt-BR" sz="3200" dirty="0" err="1" smtClean="0"/>
              <a:t>rule</a:t>
            </a:r>
            <a:endParaRPr lang="pt-B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437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being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God</a:t>
            </a:r>
            <a:r>
              <a:rPr lang="pt-BR" sz="4000" b="1" dirty="0" smtClean="0"/>
              <a:t>,</a:t>
            </a:r>
            <a:br>
              <a:rPr lang="pt-BR" sz="4000" b="1" dirty="0" smtClean="0"/>
            </a:b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Only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Savior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053883"/>
            <a:ext cx="8915400" cy="4698609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Acts</a:t>
            </a:r>
            <a:r>
              <a:rPr lang="pt-BR" sz="3600" dirty="0" smtClean="0"/>
              <a:t> 4:12 – Jesus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only</a:t>
            </a:r>
            <a:r>
              <a:rPr lang="pt-BR" sz="3600" dirty="0" smtClean="0"/>
              <a:t> </a:t>
            </a:r>
            <a:r>
              <a:rPr lang="pt-BR" sz="3600" dirty="0" err="1" smtClean="0"/>
              <a:t>Savior</a:t>
            </a:r>
            <a:endParaRPr lang="pt-BR" sz="3600" dirty="0" smtClean="0"/>
          </a:p>
          <a:p>
            <a:r>
              <a:rPr lang="pt-BR" sz="3600" dirty="0" err="1" smtClean="0"/>
              <a:t>How</a:t>
            </a:r>
            <a:r>
              <a:rPr lang="pt-BR" sz="3600" dirty="0" smtClean="0"/>
              <a:t> </a:t>
            </a:r>
            <a:r>
              <a:rPr lang="pt-BR" sz="3600" dirty="0" err="1" smtClean="0"/>
              <a:t>would</a:t>
            </a:r>
            <a:r>
              <a:rPr lang="pt-BR" sz="3600" dirty="0" smtClean="0"/>
              <a:t> </a:t>
            </a:r>
            <a:r>
              <a:rPr lang="pt-BR" sz="3600" dirty="0" err="1" smtClean="0"/>
              <a:t>that</a:t>
            </a:r>
            <a:r>
              <a:rPr lang="pt-BR" sz="3600" dirty="0" smtClean="0"/>
              <a:t> </a:t>
            </a:r>
            <a:r>
              <a:rPr lang="pt-BR" sz="3600" dirty="0" err="1" smtClean="0"/>
              <a:t>sound</a:t>
            </a:r>
            <a:r>
              <a:rPr lang="pt-BR" sz="3600" dirty="0" smtClean="0"/>
              <a:t> </a:t>
            </a:r>
            <a:r>
              <a:rPr lang="pt-BR" sz="3600" dirty="0" err="1" smtClean="0"/>
              <a:t>to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Jews</a:t>
            </a:r>
            <a:r>
              <a:rPr lang="pt-BR" sz="3600" dirty="0" smtClean="0"/>
              <a:t>?</a:t>
            </a:r>
          </a:p>
          <a:p>
            <a:pPr lvl="1"/>
            <a:r>
              <a:rPr lang="pt-BR" sz="3400" dirty="0" err="1" smtClean="0"/>
              <a:t>Isaiah</a:t>
            </a:r>
            <a:r>
              <a:rPr lang="pt-BR" sz="3400" dirty="0" smtClean="0"/>
              <a:t> 43:10-12</a:t>
            </a:r>
          </a:p>
          <a:p>
            <a:pPr lvl="1"/>
            <a:r>
              <a:rPr lang="pt-BR" sz="3400" dirty="0" err="1" smtClean="0"/>
              <a:t>Contrast</a:t>
            </a:r>
            <a:r>
              <a:rPr lang="pt-BR" sz="3400" dirty="0" smtClean="0"/>
              <a:t> </a:t>
            </a:r>
            <a:r>
              <a:rPr lang="pt-BR" sz="3400" dirty="0" err="1" smtClean="0"/>
              <a:t>between</a:t>
            </a:r>
            <a:r>
              <a:rPr lang="pt-BR" sz="3400" dirty="0" smtClean="0"/>
              <a:t> </a:t>
            </a:r>
            <a:r>
              <a:rPr lang="pt-BR" sz="3400" dirty="0" err="1" smtClean="0"/>
              <a:t>God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gods</a:t>
            </a:r>
            <a:r>
              <a:rPr lang="pt-BR" sz="3400" dirty="0" smtClean="0"/>
              <a:t>, </a:t>
            </a:r>
            <a:r>
              <a:rPr lang="pt-BR" sz="3400" dirty="0" err="1" smtClean="0"/>
              <a:t>not</a:t>
            </a:r>
            <a:r>
              <a:rPr lang="pt-BR" sz="3400" dirty="0" smtClean="0"/>
              <a:t> </a:t>
            </a:r>
            <a:r>
              <a:rPr lang="pt-BR" sz="3400" dirty="0" err="1" smtClean="0"/>
              <a:t>between</a:t>
            </a:r>
            <a:r>
              <a:rPr lang="pt-BR" sz="3400" dirty="0" smtClean="0"/>
              <a:t> </a:t>
            </a:r>
            <a:r>
              <a:rPr lang="pt-BR" sz="3400" dirty="0" err="1" smtClean="0"/>
              <a:t>Father</a:t>
            </a:r>
            <a:r>
              <a:rPr lang="pt-BR" sz="3400" dirty="0" smtClean="0"/>
              <a:t> </a:t>
            </a:r>
            <a:r>
              <a:rPr lang="pt-BR" sz="3400" dirty="0" err="1" smtClean="0"/>
              <a:t>and</a:t>
            </a:r>
            <a:r>
              <a:rPr lang="pt-BR" sz="3400" dirty="0" smtClean="0"/>
              <a:t> </a:t>
            </a:r>
            <a:r>
              <a:rPr lang="pt-BR" sz="3400" dirty="0" err="1" smtClean="0"/>
              <a:t>Son</a:t>
            </a:r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331860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000" b="1" dirty="0" smtClean="0"/>
              <a:t>Jesus, </a:t>
            </a:r>
            <a:r>
              <a:rPr lang="pt-BR" sz="4000" b="1" dirty="0" err="1" smtClean="0"/>
              <a:t>being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God</a:t>
            </a:r>
            <a:r>
              <a:rPr lang="pt-BR" sz="4000" b="1" dirty="0" smtClean="0"/>
              <a:t>,</a:t>
            </a:r>
            <a:br>
              <a:rPr lang="pt-BR" sz="4000" b="1" dirty="0" smtClean="0"/>
            </a:br>
            <a:r>
              <a:rPr lang="pt-BR" sz="4000" b="1" dirty="0" err="1" smtClean="0"/>
              <a:t>is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the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Correct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Object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Faith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053884"/>
            <a:ext cx="8915400" cy="3854548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Exclusive faith in God (Isaiah 43:10)</a:t>
            </a:r>
          </a:p>
          <a:p>
            <a:r>
              <a:rPr lang="en-US" sz="3600" dirty="0" smtClean="0"/>
              <a:t>Jesus understood this (Mark 11:22)</a:t>
            </a:r>
            <a:endParaRPr lang="en-US" sz="3600" dirty="0"/>
          </a:p>
          <a:p>
            <a:r>
              <a:rPr lang="en-US" sz="3600" dirty="0" smtClean="0"/>
              <a:t>NT writers understood this (Hebrews </a:t>
            </a:r>
            <a:r>
              <a:rPr lang="en-US" sz="3600" dirty="0"/>
              <a:t>6:1; </a:t>
            </a:r>
            <a:r>
              <a:rPr lang="en-US" sz="3600" dirty="0" smtClean="0"/>
              <a:t>11:6)</a:t>
            </a:r>
            <a:endParaRPr lang="en-US" sz="3600" dirty="0"/>
          </a:p>
          <a:p>
            <a:r>
              <a:rPr lang="en-US" sz="3600" dirty="0" smtClean="0"/>
              <a:t>Jesus taught the importance of faith in Him (Matthew 9:28; John 3:14,15,18; 11:25-26)</a:t>
            </a:r>
          </a:p>
          <a:p>
            <a:r>
              <a:rPr lang="en-US" sz="3600" dirty="0" smtClean="0"/>
              <a:t>Belief in Jesus is necessary for salvation (Acts 10:43; 16:31; Romans 10:11 – cf. Isaiah 28:16)</a:t>
            </a:r>
          </a:p>
          <a:p>
            <a:r>
              <a:rPr lang="en-US" sz="3600" dirty="0"/>
              <a:t>Belief in Jesus is belief in the Father (John 12:44; 14:1)</a:t>
            </a:r>
          </a:p>
          <a:p>
            <a:endParaRPr lang="pt-BR" sz="3400" dirty="0" smtClean="0"/>
          </a:p>
        </p:txBody>
      </p:sp>
    </p:spTree>
    <p:extLst>
      <p:ext uri="{BB962C8B-B14F-4D97-AF65-F5344CB8AC3E}">
        <p14:creationId xmlns:p14="http://schemas.microsoft.com/office/powerpoint/2010/main" val="170499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Worthy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Worship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9403"/>
          </a:xfrm>
        </p:spPr>
        <p:txBody>
          <a:bodyPr>
            <a:normAutofit/>
          </a:bodyPr>
          <a:lstStyle/>
          <a:p>
            <a:r>
              <a:rPr lang="pt-BR" sz="3600" dirty="0" err="1" smtClean="0"/>
              <a:t>Creatures</a:t>
            </a:r>
            <a:r>
              <a:rPr lang="pt-BR" sz="3600" dirty="0" smtClean="0"/>
              <a:t> are </a:t>
            </a:r>
            <a:r>
              <a:rPr lang="pt-BR" sz="3600" dirty="0" err="1" smtClean="0"/>
              <a:t>not</a:t>
            </a:r>
            <a:r>
              <a:rPr lang="pt-BR" sz="3600" dirty="0" smtClean="0"/>
              <a:t> </a:t>
            </a:r>
            <a:r>
              <a:rPr lang="pt-BR" sz="3600" dirty="0" err="1" smtClean="0"/>
              <a:t>worthy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endParaRPr lang="pt-BR" sz="3600" dirty="0" smtClean="0"/>
          </a:p>
          <a:p>
            <a:pPr lvl="1"/>
            <a:r>
              <a:rPr lang="pt-BR" sz="3400" dirty="0" err="1" smtClean="0"/>
              <a:t>Good</a:t>
            </a:r>
            <a:r>
              <a:rPr lang="pt-BR" sz="3400" dirty="0" smtClean="0"/>
              <a:t> </a:t>
            </a:r>
            <a:r>
              <a:rPr lang="pt-BR" sz="3400" dirty="0" err="1" smtClean="0"/>
              <a:t>men</a:t>
            </a:r>
            <a:r>
              <a:rPr lang="pt-BR" sz="3400" dirty="0" smtClean="0"/>
              <a:t> refuse </a:t>
            </a:r>
            <a:r>
              <a:rPr lang="pt-BR" sz="3400" dirty="0" err="1" smtClean="0"/>
              <a:t>worship</a:t>
            </a:r>
            <a:r>
              <a:rPr lang="pt-BR" sz="3400" dirty="0" smtClean="0"/>
              <a:t> (</a:t>
            </a:r>
            <a:r>
              <a:rPr lang="pt-BR" sz="3400" dirty="0" err="1" smtClean="0"/>
              <a:t>Acts</a:t>
            </a:r>
            <a:r>
              <a:rPr lang="pt-BR" sz="3400" dirty="0" smtClean="0"/>
              <a:t> 10:25-26; 14:15)</a:t>
            </a:r>
          </a:p>
          <a:p>
            <a:pPr lvl="1"/>
            <a:r>
              <a:rPr lang="pt-BR" sz="3400" dirty="0" err="1" smtClean="0"/>
              <a:t>Good</a:t>
            </a:r>
            <a:r>
              <a:rPr lang="pt-BR" sz="3400" dirty="0" smtClean="0"/>
              <a:t> </a:t>
            </a:r>
            <a:r>
              <a:rPr lang="pt-BR" sz="3400" dirty="0" err="1" smtClean="0"/>
              <a:t>men</a:t>
            </a:r>
            <a:r>
              <a:rPr lang="pt-BR" sz="3400" dirty="0" smtClean="0"/>
              <a:t> refuse </a:t>
            </a:r>
            <a:r>
              <a:rPr lang="pt-BR" sz="3400" dirty="0" err="1" smtClean="0"/>
              <a:t>to</a:t>
            </a:r>
            <a:r>
              <a:rPr lang="pt-BR" sz="3400" dirty="0" smtClean="0"/>
              <a:t> </a:t>
            </a:r>
            <a:r>
              <a:rPr lang="pt-BR" sz="3400" dirty="0" err="1" smtClean="0"/>
              <a:t>worship</a:t>
            </a:r>
            <a:r>
              <a:rPr lang="pt-BR" sz="3400" dirty="0" smtClean="0"/>
              <a:t> </a:t>
            </a:r>
            <a:r>
              <a:rPr lang="pt-BR" sz="3400" dirty="0" err="1" smtClean="0"/>
              <a:t>creatures</a:t>
            </a:r>
            <a:r>
              <a:rPr lang="pt-BR" sz="3400" dirty="0" smtClean="0"/>
              <a:t> (Daniel 3:12)</a:t>
            </a:r>
          </a:p>
          <a:p>
            <a:pPr lvl="1"/>
            <a:r>
              <a:rPr lang="pt-BR" sz="3400" dirty="0" err="1" smtClean="0"/>
              <a:t>Faithful</a:t>
            </a:r>
            <a:r>
              <a:rPr lang="pt-BR" sz="3400" dirty="0" smtClean="0"/>
              <a:t> </a:t>
            </a:r>
            <a:r>
              <a:rPr lang="pt-BR" sz="3400" dirty="0" err="1" smtClean="0"/>
              <a:t>angels</a:t>
            </a:r>
            <a:r>
              <a:rPr lang="pt-BR" sz="3400" dirty="0" smtClean="0"/>
              <a:t> refuse </a:t>
            </a:r>
            <a:r>
              <a:rPr lang="pt-BR" sz="3400" dirty="0" err="1" smtClean="0"/>
              <a:t>worship</a:t>
            </a:r>
            <a:r>
              <a:rPr lang="pt-BR" sz="3400" dirty="0" smtClean="0"/>
              <a:t> (</a:t>
            </a:r>
            <a:r>
              <a:rPr lang="pt-BR" sz="3400" dirty="0" err="1" smtClean="0"/>
              <a:t>Revelation</a:t>
            </a:r>
            <a:r>
              <a:rPr lang="pt-BR" sz="3400" dirty="0" smtClean="0"/>
              <a:t> 19:10; 22:8-9)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8978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Jesus </a:t>
            </a:r>
            <a:r>
              <a:rPr lang="pt-BR" sz="4000" b="1" dirty="0" err="1" smtClean="0"/>
              <a:t>Christ</a:t>
            </a:r>
            <a:r>
              <a:rPr lang="pt-BR" sz="4000" b="1" dirty="0" smtClean="0"/>
              <a:t>: </a:t>
            </a:r>
            <a:r>
              <a:rPr lang="pt-BR" sz="4000" b="1" dirty="0" err="1" smtClean="0"/>
              <a:t>Worthy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of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Worship</a:t>
            </a:r>
            <a:endParaRPr lang="en-US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9403"/>
          </a:xfrm>
        </p:spPr>
        <p:txBody>
          <a:bodyPr>
            <a:normAutofit/>
          </a:bodyPr>
          <a:lstStyle/>
          <a:p>
            <a:r>
              <a:rPr lang="pt-BR" sz="3600" dirty="0" smtClean="0"/>
              <a:t>Jesus </a:t>
            </a:r>
            <a:r>
              <a:rPr lang="pt-BR" sz="3600" dirty="0" err="1" smtClean="0"/>
              <a:t>accepts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</a:t>
            </a:r>
            <a:r>
              <a:rPr lang="pt-BR" sz="3600" dirty="0" smtClean="0"/>
              <a:t> (Matthew 8:2-3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other</a:t>
            </a:r>
            <a:r>
              <a:rPr lang="pt-BR" sz="3600" dirty="0" smtClean="0"/>
              <a:t> </a:t>
            </a:r>
            <a:r>
              <a:rPr lang="pt-BR" sz="3600" dirty="0" err="1" smtClean="0"/>
              <a:t>examples</a:t>
            </a:r>
            <a:r>
              <a:rPr lang="pt-BR" sz="3600" dirty="0" smtClean="0"/>
              <a:t>)</a:t>
            </a:r>
          </a:p>
          <a:p>
            <a:r>
              <a:rPr lang="pt-BR" sz="3600" dirty="0" err="1" smtClean="0"/>
              <a:t>God</a:t>
            </a:r>
            <a:r>
              <a:rPr lang="pt-BR" sz="3600" dirty="0" smtClean="0"/>
              <a:t> </a:t>
            </a:r>
            <a:r>
              <a:rPr lang="pt-BR" sz="3600" dirty="0" err="1" smtClean="0"/>
              <a:t>orders</a:t>
            </a:r>
            <a:r>
              <a:rPr lang="pt-BR" sz="3600" dirty="0" smtClean="0"/>
              <a:t> </a:t>
            </a:r>
            <a:r>
              <a:rPr lang="pt-BR" sz="3600" dirty="0" err="1" smtClean="0"/>
              <a:t>that</a:t>
            </a:r>
            <a:r>
              <a:rPr lang="pt-BR" sz="3600" dirty="0" smtClean="0"/>
              <a:t> He </a:t>
            </a:r>
            <a:r>
              <a:rPr lang="pt-BR" sz="3600" dirty="0" err="1" smtClean="0"/>
              <a:t>be</a:t>
            </a:r>
            <a:r>
              <a:rPr lang="pt-BR" sz="3600" dirty="0" smtClean="0"/>
              <a:t> </a:t>
            </a:r>
            <a:r>
              <a:rPr lang="pt-BR" sz="3600" dirty="0" err="1" smtClean="0"/>
              <a:t>worshiped</a:t>
            </a:r>
            <a:r>
              <a:rPr lang="pt-BR" sz="3600" dirty="0" smtClean="0"/>
              <a:t> (</a:t>
            </a:r>
            <a:r>
              <a:rPr lang="pt-BR" sz="3600" dirty="0" err="1" smtClean="0"/>
              <a:t>Hebrews</a:t>
            </a:r>
            <a:r>
              <a:rPr lang="pt-BR" sz="3600" dirty="0" smtClean="0"/>
              <a:t> 1:6)</a:t>
            </a:r>
          </a:p>
          <a:p>
            <a:r>
              <a:rPr lang="pt-BR" sz="3600" dirty="0" smtClean="0"/>
              <a:t>The </a:t>
            </a:r>
            <a:r>
              <a:rPr lang="pt-BR" sz="3600" dirty="0" err="1" smtClean="0"/>
              <a:t>same</a:t>
            </a:r>
            <a:r>
              <a:rPr lang="pt-BR" sz="3600" dirty="0" smtClean="0"/>
              <a:t> honor for </a:t>
            </a:r>
            <a:r>
              <a:rPr lang="pt-BR" sz="3600" dirty="0" err="1" smtClean="0"/>
              <a:t>Father</a:t>
            </a:r>
            <a:r>
              <a:rPr lang="pt-BR" sz="3600" dirty="0" smtClean="0"/>
              <a:t>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Son</a:t>
            </a:r>
            <a:r>
              <a:rPr lang="pt-BR" sz="3600" dirty="0" smtClean="0"/>
              <a:t> (John 5:23)</a:t>
            </a:r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2946598552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3402</TotalTime>
  <Words>768</Words>
  <Application>Microsoft Office PowerPoint</Application>
  <PresentationFormat>Widescreen</PresentationFormat>
  <Paragraphs>120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Wingdings 3</vt:lpstr>
      <vt:lpstr>Cacho</vt:lpstr>
      <vt:lpstr>The Deity and Greatness of Jesus</vt:lpstr>
      <vt:lpstr>Jesus: Lord of lords</vt:lpstr>
      <vt:lpstr>Jesus Christ: Updated Revelation</vt:lpstr>
      <vt:lpstr>Jesus Christ: Updated Revelation</vt:lpstr>
      <vt:lpstr>The Challenges We Face</vt:lpstr>
      <vt:lpstr>Jesus, being God, is the Only Savior</vt:lpstr>
      <vt:lpstr>Jesus, being God, is the Correct Object of Faith</vt:lpstr>
      <vt:lpstr>Jesus Christ: Worthy of Worship</vt:lpstr>
      <vt:lpstr>Jesus Christ: Worthy of Worship</vt:lpstr>
      <vt:lpstr>Jesus Christ: Worthy of Worship</vt:lpstr>
      <vt:lpstr>Jesus Christ: Worthy of Worship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Honored as God</vt:lpstr>
      <vt:lpstr>Jesus is Lord of lords!</vt:lpstr>
      <vt:lpstr>Jesus is Honored as God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Deity and Greatness of Jesus</dc:title>
  <dc:creator>Dennis Allan</dc:creator>
  <cp:lastModifiedBy>Michael Nix</cp:lastModifiedBy>
  <cp:revision>57</cp:revision>
  <cp:lastPrinted>2014-09-16T01:23:57Z</cp:lastPrinted>
  <dcterms:created xsi:type="dcterms:W3CDTF">2014-09-13T12:42:12Z</dcterms:created>
  <dcterms:modified xsi:type="dcterms:W3CDTF">2014-09-16T01:26:25Z</dcterms:modified>
</cp:coreProperties>
</file>