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3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7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2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1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0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8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80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85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1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9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6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416C4-2526-5049-86CA-701F027EABEF}" type="datetimeFigureOut">
              <a:rPr lang="en-US" smtClean="0"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478FD-49D8-5C46-AB67-CFAA2F9FF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2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0907"/>
            <a:ext cx="7772400" cy="1470025"/>
          </a:xfrm>
        </p:spPr>
        <p:txBody>
          <a:bodyPr>
            <a:noAutofit/>
          </a:bodyPr>
          <a:lstStyle/>
          <a:p>
            <a:r>
              <a:rPr lang="en-US" sz="12000" dirty="0" smtClean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aramond"/>
                <a:cs typeface="Garamond"/>
              </a:rPr>
              <a:t>Hating Jesus</a:t>
            </a:r>
            <a:endParaRPr lang="en-US" sz="12000" dirty="0"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Garamond"/>
              <a:cs typeface="Garamon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812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Why Do People Hate Jesus?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Various claims</a:t>
            </a:r>
            <a:r>
              <a:rPr lang="is-IS" dirty="0" smtClean="0">
                <a:solidFill>
                  <a:srgbClr val="FFFFFF"/>
                </a:solidFill>
              </a:rPr>
              <a:t>…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When we face Jesus, we come to terms with something very personal – ourselves. 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John 7:7; John 15:24</a:t>
            </a:r>
          </a:p>
          <a:p>
            <a:pPr lvl="0"/>
            <a:r>
              <a:rPr lang="en-US" dirty="0">
                <a:solidFill>
                  <a:srgbClr val="FFFFFF"/>
                </a:solidFill>
              </a:rPr>
              <a:t>Coming to terms with </a:t>
            </a:r>
            <a:r>
              <a:rPr lang="en-US" dirty="0" smtClean="0">
                <a:solidFill>
                  <a:srgbClr val="FFFFFF"/>
                </a:solidFill>
              </a:rPr>
              <a:t>Jesus means we are </a:t>
            </a:r>
            <a:r>
              <a:rPr lang="en-US" dirty="0">
                <a:solidFill>
                  <a:srgbClr val="FFFFFF"/>
                </a:solidFill>
              </a:rPr>
              <a:t>forced to make a decision – am I going to love Jesus, or hate Him?</a:t>
            </a:r>
          </a:p>
          <a:p>
            <a:endParaRPr lang="en-US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322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Hating the Exposure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John 3:19-</a:t>
            </a:r>
            <a:r>
              <a:rPr lang="en-US" dirty="0" smtClean="0">
                <a:solidFill>
                  <a:srgbClr val="FFFFFF"/>
                </a:solidFill>
              </a:rPr>
              <a:t>20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Some feel as if Jesus is trying to take something from them.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He is trying to take our sins! (1 John 3:5)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He wants to provide a future without it (1 John 3:6).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Hating Jesus means we hate the exposure of who we really are.</a:t>
            </a:r>
          </a:p>
        </p:txBody>
      </p:sp>
    </p:spTree>
    <p:extLst>
      <p:ext uri="{BB962C8B-B14F-4D97-AF65-F5344CB8AC3E}">
        <p14:creationId xmlns:p14="http://schemas.microsoft.com/office/powerpoint/2010/main" val="352068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Bearing the Consequences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Condemnation! (John 3:19)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>
                <a:solidFill>
                  <a:srgbClr val="FFFFFF"/>
                </a:solidFill>
              </a:rPr>
              <a:t>Avoiding exposure now only means delaying it for judgment (Eccl. 12:14</a:t>
            </a:r>
            <a:r>
              <a:rPr lang="en-US" sz="3200" dirty="0" smtClean="0">
                <a:solidFill>
                  <a:srgbClr val="FFFFFF"/>
                </a:solidFill>
              </a:rPr>
              <a:t>).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Those who hate Jesus’ exposure have only condemnation to look forward to (John 5:26-29)</a:t>
            </a:r>
            <a:r>
              <a:rPr lang="en-US" sz="3200" dirty="0" smtClean="0">
                <a:solidFill>
                  <a:schemeClr val="bg1"/>
                </a:solidFill>
              </a:rPr>
              <a:t>.</a:t>
            </a:r>
            <a:endParaRPr lang="en-US" sz="3200" dirty="0">
              <a:solidFill>
                <a:srgbClr val="FFFFFF"/>
              </a:solidFill>
            </a:endParaRPr>
          </a:p>
          <a:p>
            <a:endParaRPr lang="en-US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580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Why would I love Him?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000" dirty="0"/>
              <a:t>One can not be exposed to Christ without being exposed to His true identity and </a:t>
            </a:r>
            <a:r>
              <a:rPr lang="en-US" sz="3000" dirty="0" smtClean="0"/>
              <a:t>likeness (</a:t>
            </a:r>
            <a:r>
              <a:rPr lang="en-US" sz="3000" dirty="0"/>
              <a:t>Heb. 1:3).</a:t>
            </a:r>
          </a:p>
          <a:p>
            <a:pPr marL="342900" lvl="1" indent="-342900">
              <a:buFont typeface="Arial"/>
              <a:buChar char="•"/>
            </a:pPr>
            <a:r>
              <a:rPr lang="en-US" sz="3000" dirty="0"/>
              <a:t>Ps. 119:135 - Being exposed </a:t>
            </a:r>
            <a:r>
              <a:rPr lang="en-US" sz="3000" b="1" dirty="0"/>
              <a:t>by</a:t>
            </a:r>
            <a:r>
              <a:rPr lang="en-US" sz="3000" dirty="0"/>
              <a:t> Him means we are also exposed </a:t>
            </a:r>
            <a:r>
              <a:rPr lang="en-US" sz="3000" b="1" dirty="0" smtClean="0"/>
              <a:t>to</a:t>
            </a:r>
            <a:r>
              <a:rPr lang="en-US" sz="3000" dirty="0" smtClean="0"/>
              <a:t> Him.</a:t>
            </a:r>
          </a:p>
          <a:p>
            <a:pPr marL="342900" lvl="1" indent="-342900">
              <a:buFont typeface="Arial"/>
              <a:buChar char="•"/>
            </a:pPr>
            <a:r>
              <a:rPr lang="en-US" sz="3000" dirty="0"/>
              <a:t>Those who are righteous love his exposure because it justifies them (John 3:21)</a:t>
            </a:r>
            <a:r>
              <a:rPr lang="en-US" sz="3000" dirty="0" smtClean="0"/>
              <a:t>.</a:t>
            </a:r>
          </a:p>
          <a:p>
            <a:pPr marL="342900" lvl="1" indent="-342900">
              <a:buFont typeface="Arial"/>
              <a:buChar char="•"/>
            </a:pPr>
            <a:r>
              <a:rPr lang="en-US" sz="3000" dirty="0"/>
              <a:t>Those who love His exposure have confidence of His praise in the day of judgment (1 Cor. 4:5)</a:t>
            </a:r>
            <a:r>
              <a:rPr lang="en-US" sz="3000" dirty="0" smtClean="0"/>
              <a:t>.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endParaRPr lang="en-US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06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Bearing the Consequences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John 15:19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/>
              <a:t>Following Jesus means we too must expose the truth of people’s actions (Eph. 5:11-13).</a:t>
            </a:r>
          </a:p>
          <a:p>
            <a:pPr lvl="1"/>
            <a:r>
              <a:rPr lang="en-US" dirty="0"/>
              <a:t>Because of this, people will hate us (1 Pet. 4:3-4).</a:t>
            </a:r>
          </a:p>
          <a:p>
            <a:pPr lvl="1"/>
            <a:r>
              <a:rPr lang="en-US" dirty="0" smtClean="0"/>
              <a:t>1 Pet</a:t>
            </a:r>
            <a:r>
              <a:rPr lang="en-US" dirty="0"/>
              <a:t>. 4:12-</a:t>
            </a:r>
            <a:r>
              <a:rPr lang="en-US" dirty="0" smtClean="0"/>
              <a:t>19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/>
              <a:t>John 15:18-20 – Loving Jesus’ exposure means we follow His example and accept the consequences– consequences of persecutions and of great reward.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endParaRPr lang="en-US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154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Conclusion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/>
              <a:t>Do you hate Jesus? Do you hate his exposure of your true self?</a:t>
            </a:r>
            <a:r>
              <a:rPr lang="en-US" dirty="0" smtClean="0">
                <a:effectLst/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/>
              <a:t>Being in the presence of the light convicts us – how are we going to respond?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“</a:t>
            </a:r>
            <a:r>
              <a:rPr lang="en-US" dirty="0"/>
              <a:t>Search me, O God, and know my heart; Try me, and know my anxieties; And see if </a:t>
            </a:r>
            <a:r>
              <a:rPr lang="en-US" i="1" dirty="0"/>
              <a:t>there is any</a:t>
            </a:r>
            <a:r>
              <a:rPr lang="en-US" dirty="0"/>
              <a:t> wicked way in me, And lead me in the way everlasting.</a:t>
            </a:r>
            <a:r>
              <a:rPr lang="en-US" dirty="0" smtClean="0"/>
              <a:t>” </a:t>
            </a:r>
            <a:r>
              <a:rPr lang="en-US" dirty="0"/>
              <a:t>Ps. 139:23-24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endParaRPr lang="en-US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477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432</Words>
  <Application>Microsoft Macintosh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Hating Jesus</vt:lpstr>
      <vt:lpstr>Why Do People Hate Jesus?</vt:lpstr>
      <vt:lpstr>Hating the Exposure</vt:lpstr>
      <vt:lpstr>Bearing the Consequences</vt:lpstr>
      <vt:lpstr>Why would I love Him?</vt:lpstr>
      <vt:lpstr>Bearing the Consequences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Hating Jesus</dc:title>
  <dc:creator>Michael David Watson</dc:creator>
  <cp:lastModifiedBy>Michael David Watson</cp:lastModifiedBy>
  <cp:revision>4</cp:revision>
  <dcterms:created xsi:type="dcterms:W3CDTF">2016-02-16T20:52:41Z</dcterms:created>
  <dcterms:modified xsi:type="dcterms:W3CDTF">2016-02-16T21:33:17Z</dcterms:modified>
</cp:coreProperties>
</file>