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0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8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3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4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7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3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2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4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4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0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8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6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3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3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7E6FBD-21D4-419E-986C-97DF565BC40A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91645-0457-4CF2-8D59-9FFCD042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35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b="1" dirty="0" smtClean="0"/>
              <a:t>Are You Fully Committed?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1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The Plan of Salvation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Hear the Word – </a:t>
            </a:r>
            <a:r>
              <a:rPr lang="en-US" sz="2800" u="sng" dirty="0" smtClean="0"/>
              <a:t>Romans 10:17</a:t>
            </a:r>
          </a:p>
          <a:p>
            <a:r>
              <a:rPr lang="en-US" sz="2800" dirty="0" smtClean="0"/>
              <a:t>Believe It – </a:t>
            </a:r>
            <a:r>
              <a:rPr lang="en-US" sz="2800" u="sng" dirty="0" smtClean="0"/>
              <a:t>Mark 16:16</a:t>
            </a:r>
          </a:p>
          <a:p>
            <a:r>
              <a:rPr lang="en-US" sz="2800" dirty="0" smtClean="0"/>
              <a:t>Repent of Your Sins – </a:t>
            </a:r>
            <a:r>
              <a:rPr lang="en-US" sz="2800" u="sng" dirty="0" smtClean="0"/>
              <a:t>Acts 17:30</a:t>
            </a:r>
          </a:p>
          <a:p>
            <a:r>
              <a:rPr lang="en-US" sz="2800" dirty="0" smtClean="0"/>
              <a:t>Confess that Jesus is the son of GOD – </a:t>
            </a:r>
            <a:r>
              <a:rPr lang="en-US" sz="2800" u="sng" dirty="0" smtClean="0"/>
              <a:t>Roman 10:9-10</a:t>
            </a:r>
            <a:endParaRPr lang="en-US" sz="2800" u="sng" dirty="0"/>
          </a:p>
          <a:p>
            <a:r>
              <a:rPr lang="en-US" sz="2800" dirty="0" smtClean="0"/>
              <a:t>Be Baptized for the remission of your sins – </a:t>
            </a:r>
            <a:r>
              <a:rPr lang="en-US" sz="2800" u="sng" dirty="0" smtClean="0"/>
              <a:t>Acts 2:38</a:t>
            </a:r>
          </a:p>
          <a:p>
            <a:r>
              <a:rPr lang="en-US" sz="2800" dirty="0" smtClean="0"/>
              <a:t>Remain Faithful unto Death – </a:t>
            </a:r>
            <a:r>
              <a:rPr lang="en-US" sz="2800" u="sng" dirty="0" smtClean="0"/>
              <a:t>Revelations 2:10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9525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pPr algn="ctr"/>
            <a:r>
              <a:rPr lang="en-US" b="1" dirty="0" smtClean="0"/>
              <a:t>Being Fully Committed in Prayer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5750" y="1352550"/>
            <a:ext cx="11753850" cy="52959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How often do we pray?  </a:t>
            </a:r>
            <a:r>
              <a:rPr lang="en-US" sz="2400" u="sng" dirty="0" smtClean="0"/>
              <a:t>Romans 12:12</a:t>
            </a:r>
          </a:p>
          <a:p>
            <a:r>
              <a:rPr lang="en-US" sz="2400" b="1" dirty="0" smtClean="0"/>
              <a:t>Who has the power in prayer?  </a:t>
            </a:r>
            <a:r>
              <a:rPr lang="en-US" sz="2400" u="sng" dirty="0" smtClean="0"/>
              <a:t>James 5:16-18</a:t>
            </a:r>
          </a:p>
          <a:p>
            <a:r>
              <a:rPr lang="en-US" sz="2400" b="1" dirty="0" smtClean="0"/>
              <a:t>What do we pray for?  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1 </a:t>
            </a:r>
            <a:r>
              <a:rPr lang="en-US" sz="2400" u="sng" dirty="0"/>
              <a:t>Tim </a:t>
            </a:r>
            <a:r>
              <a:rPr lang="en-US" sz="2400" u="sng" dirty="0" smtClean="0"/>
              <a:t>2:1-6</a:t>
            </a:r>
            <a:r>
              <a:rPr lang="en-US" sz="2400" dirty="0" smtClean="0"/>
              <a:t> - Leaders and all people to be saved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/>
              <a:t>2 </a:t>
            </a:r>
            <a:r>
              <a:rPr lang="en-US" sz="2400" u="sng" dirty="0" err="1"/>
              <a:t>Cor</a:t>
            </a:r>
            <a:r>
              <a:rPr lang="en-US" sz="2400" u="sng" dirty="0"/>
              <a:t> </a:t>
            </a:r>
            <a:r>
              <a:rPr lang="en-US" sz="2400" u="sng" dirty="0" smtClean="0"/>
              <a:t>1:10-11</a:t>
            </a:r>
            <a:r>
              <a:rPr lang="en-US" sz="2400" dirty="0" smtClean="0"/>
              <a:t> - Workers in danger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/>
              <a:t>Acts 1:24-25</a:t>
            </a:r>
            <a:r>
              <a:rPr lang="en-US" sz="2400" dirty="0" smtClean="0"/>
              <a:t> - Important decisions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/>
              <a:t>Acts </a:t>
            </a:r>
            <a:r>
              <a:rPr lang="en-US" sz="2400" u="sng" dirty="0" smtClean="0"/>
              <a:t>4:29-31 </a:t>
            </a:r>
            <a:r>
              <a:rPr lang="en-US" sz="2400" dirty="0" smtClean="0"/>
              <a:t>– BOLDNESS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/>
              <a:t>1 Peter 5:7</a:t>
            </a:r>
            <a:r>
              <a:rPr lang="en-US" sz="2400" dirty="0"/>
              <a:t> - Everything that worries us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Matt 12:22</a:t>
            </a:r>
            <a:r>
              <a:rPr lang="en-US" sz="2400" dirty="0" smtClean="0"/>
              <a:t> - Ask in faith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790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Being Fully Committed in Study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Why do we need to study GOD’s word?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2 Tim 3:6-7; 14-17</a:t>
            </a:r>
            <a:r>
              <a:rPr lang="en-US" sz="2400" dirty="0" smtClean="0"/>
              <a:t> - To strengthen our souls	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Acts 17:11 &amp; </a:t>
            </a:r>
            <a:r>
              <a:rPr lang="en-US" sz="2400" u="sng" dirty="0" err="1" smtClean="0"/>
              <a:t>Heb</a:t>
            </a:r>
            <a:r>
              <a:rPr lang="en-US" sz="2400" u="sng" dirty="0" smtClean="0"/>
              <a:t> 4:12</a:t>
            </a:r>
            <a:r>
              <a:rPr lang="en-US" sz="2400" dirty="0" smtClean="0"/>
              <a:t> - </a:t>
            </a:r>
            <a:r>
              <a:rPr lang="en-US" sz="2300" dirty="0" smtClean="0"/>
              <a:t>To make sure what we are taught is the truth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John 17:17</a:t>
            </a:r>
            <a:r>
              <a:rPr lang="en-US" sz="2400" dirty="0" smtClean="0"/>
              <a:t> - To unify with each other</a:t>
            </a:r>
          </a:p>
        </p:txBody>
      </p:sp>
    </p:spTree>
    <p:extLst>
      <p:ext uri="{BB962C8B-B14F-4D97-AF65-F5344CB8AC3E}">
        <p14:creationId xmlns:p14="http://schemas.microsoft.com/office/powerpoint/2010/main" val="156891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91069" cy="1400530"/>
          </a:xfrm>
        </p:spPr>
        <p:txBody>
          <a:bodyPr/>
          <a:lstStyle/>
          <a:p>
            <a:pPr algn="ctr"/>
            <a:r>
              <a:rPr lang="en-US" b="1" dirty="0" smtClean="0"/>
              <a:t>Being Fully Committed in Teaching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We MUST be careful in what we are teaching.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1 Tim 6:3-5</a:t>
            </a:r>
          </a:p>
          <a:p>
            <a:r>
              <a:rPr lang="en-US" sz="2400" b="1" dirty="0" smtClean="0"/>
              <a:t>Are we willing to Teach/Preach to everyone?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Ezekiel 3:16-19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Acts 13:45-49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Philippians 2:15-16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28170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Being Fully Committed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5789" y="1890940"/>
            <a:ext cx="6940421" cy="435133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What kind of worship do we offer?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Gen 4:3-5</a:t>
            </a:r>
          </a:p>
          <a:p>
            <a:r>
              <a:rPr lang="en-US" sz="2400" b="1" dirty="0" smtClean="0"/>
              <a:t>How do we prepare to worship?</a:t>
            </a:r>
          </a:p>
          <a:p>
            <a:endParaRPr lang="en-US" sz="2400" dirty="0" smtClean="0"/>
          </a:p>
          <a:p>
            <a:r>
              <a:rPr lang="en-US" sz="2400" b="1" dirty="0" smtClean="0"/>
              <a:t>How involved are we in the Worship service?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Hebrews 12:28-19</a:t>
            </a:r>
          </a:p>
        </p:txBody>
      </p:sp>
    </p:spTree>
    <p:extLst>
      <p:ext uri="{BB962C8B-B14F-4D97-AF65-F5344CB8AC3E}">
        <p14:creationId xmlns:p14="http://schemas.microsoft.com/office/powerpoint/2010/main" val="198692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/>
              <a:t>Being Fully Committed in our Homes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As Husbands and Wives</a:t>
            </a:r>
          </a:p>
          <a:p>
            <a:pPr marL="0" indent="0">
              <a:buNone/>
            </a:pPr>
            <a:r>
              <a:rPr lang="en-US" sz="1800" dirty="0" smtClean="0"/>
              <a:t>	</a:t>
            </a:r>
            <a:r>
              <a:rPr lang="en-US" sz="2400" u="sng" dirty="0" smtClean="0"/>
              <a:t>Colossians 3:19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1 Peter 3:7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Proverbs 14:1; 31:11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u="sng" dirty="0" smtClean="0"/>
              <a:t>Ephesians 5:22-24; 5:33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As </a:t>
            </a:r>
            <a:r>
              <a:rPr lang="en-US" sz="2400" b="1" dirty="0" smtClean="0"/>
              <a:t>Parents</a:t>
            </a:r>
            <a:endParaRPr lang="en-US" sz="2400" b="1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u="sng" dirty="0"/>
              <a:t>Deuteronomy 6:7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 smtClean="0"/>
              <a:t>Psalm </a:t>
            </a:r>
            <a:r>
              <a:rPr lang="en-US" sz="2400" u="sng" dirty="0"/>
              <a:t>127:3-5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/>
              <a:t>Ephesians 6:4</a:t>
            </a:r>
          </a:p>
          <a:p>
            <a:endParaRPr lang="en-US" b="1" dirty="0" smtClean="0"/>
          </a:p>
          <a:p>
            <a:r>
              <a:rPr lang="en-US" sz="2400" b="1" dirty="0" smtClean="0"/>
              <a:t>As Children </a:t>
            </a:r>
            <a:r>
              <a:rPr lang="en-US" sz="2400" b="1" dirty="0"/>
              <a:t>and </a:t>
            </a:r>
            <a:r>
              <a:rPr lang="en-US" sz="2400" b="1" dirty="0" smtClean="0"/>
              <a:t>Grandchildren</a:t>
            </a:r>
            <a:endParaRPr lang="en-US" sz="2400" b="1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u="sng" dirty="0"/>
              <a:t>1 Timothy 5:3-4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u="sng" dirty="0"/>
              <a:t>Mark 7:10-13</a:t>
            </a:r>
          </a:p>
        </p:txBody>
      </p:sp>
    </p:spTree>
    <p:extLst>
      <p:ext uri="{BB962C8B-B14F-4D97-AF65-F5344CB8AC3E}">
        <p14:creationId xmlns:p14="http://schemas.microsoft.com/office/powerpoint/2010/main" val="291965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557255" cy="1400530"/>
          </a:xfrm>
        </p:spPr>
        <p:txBody>
          <a:bodyPr/>
          <a:lstStyle/>
          <a:p>
            <a:pPr algn="ctr"/>
            <a:r>
              <a:rPr lang="en-US" b="1" dirty="0" smtClean="0"/>
              <a:t>Being Fully Committed in Service and Love for Our Brethren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	</a:t>
            </a:r>
            <a:r>
              <a:rPr lang="en-US" sz="2400" u="sng" dirty="0" smtClean="0"/>
              <a:t>John 17</a:t>
            </a:r>
            <a:r>
              <a:rPr lang="en-US" sz="2400" dirty="0" smtClean="0"/>
              <a:t>  -  Being unified in Christ</a:t>
            </a:r>
          </a:p>
          <a:p>
            <a:endParaRPr lang="en-US" sz="2400" u="sng" dirty="0" smtClean="0"/>
          </a:p>
          <a:p>
            <a:r>
              <a:rPr lang="en-US" sz="2400" dirty="0"/>
              <a:t>	</a:t>
            </a:r>
            <a:r>
              <a:rPr lang="en-US" sz="2400" u="sng" dirty="0" smtClean="0"/>
              <a:t>Galatians 6:1-2</a:t>
            </a:r>
            <a:r>
              <a:rPr lang="en-US" sz="2400" dirty="0" smtClean="0"/>
              <a:t>  -  Bear one another’s burdens</a:t>
            </a:r>
            <a:r>
              <a:rPr lang="en-US" sz="2400" u="sng" dirty="0" smtClean="0"/>
              <a:t>  </a:t>
            </a:r>
          </a:p>
          <a:p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u="sng" dirty="0" smtClean="0"/>
              <a:t>Galatians 5:13</a:t>
            </a:r>
            <a:r>
              <a:rPr lang="en-US" sz="2400" dirty="0" smtClean="0"/>
              <a:t>  -  Put others first</a:t>
            </a:r>
          </a:p>
          <a:p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u="sng" dirty="0" smtClean="0"/>
              <a:t>1 John 5:1-2</a:t>
            </a:r>
            <a:r>
              <a:rPr lang="en-US" sz="2400" dirty="0" smtClean="0"/>
              <a:t>  -  Love one another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46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 smtClean="0"/>
              <a:t>Being Fully Committed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With our Prayers</a:t>
            </a:r>
          </a:p>
          <a:p>
            <a:r>
              <a:rPr lang="en-US" sz="2800" b="1" dirty="0" smtClean="0"/>
              <a:t>To the Study of GOD’s word</a:t>
            </a:r>
          </a:p>
          <a:p>
            <a:r>
              <a:rPr lang="en-US" sz="2800" b="1" dirty="0" smtClean="0"/>
              <a:t>In Teaching others</a:t>
            </a:r>
          </a:p>
          <a:p>
            <a:r>
              <a:rPr lang="en-US" sz="2800" b="1" dirty="0" smtClean="0"/>
              <a:t>In our Worship to GOD</a:t>
            </a:r>
          </a:p>
          <a:p>
            <a:r>
              <a:rPr lang="en-US" sz="2800" b="1" dirty="0" smtClean="0"/>
              <a:t>In our Homes</a:t>
            </a:r>
          </a:p>
          <a:p>
            <a:r>
              <a:rPr lang="en-US" sz="2800" b="1" dirty="0" smtClean="0"/>
              <a:t>In our Service and Love for the Brethren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779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smtClean="0"/>
              <a:t>So…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EBEBEB"/>
                </a:solidFill>
              </a:rPr>
              <a:t>Are You Fully Committed?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288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446</TotalTime>
  <Words>186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Are You Fully Committed?</vt:lpstr>
      <vt:lpstr>Being Fully Committed in Prayer</vt:lpstr>
      <vt:lpstr>Being Fully Committed in Study</vt:lpstr>
      <vt:lpstr>Being Fully Committed in Teaching</vt:lpstr>
      <vt:lpstr>Being Fully Committed in Worship</vt:lpstr>
      <vt:lpstr>Being Fully Committed in our Homes</vt:lpstr>
      <vt:lpstr>Being Fully Committed in Service and Love for Our Brethren</vt:lpstr>
      <vt:lpstr>Being Fully Committed</vt:lpstr>
      <vt:lpstr>So…</vt:lpstr>
      <vt:lpstr>The Plan of Salvation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Prayer</dc:title>
  <dc:creator>Scott Richards</dc:creator>
  <cp:lastModifiedBy>Scott Richards</cp:lastModifiedBy>
  <cp:revision>34</cp:revision>
  <dcterms:created xsi:type="dcterms:W3CDTF">2016-06-27T15:39:02Z</dcterms:created>
  <dcterms:modified xsi:type="dcterms:W3CDTF">2016-07-01T17:06:38Z</dcterms:modified>
</cp:coreProperties>
</file>